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E9B867-6059-4C9E-B487-1429A27A3F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1BFBF3-410F-4D06-BFB2-FD0A1CD0E3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8C6F14-A638-487B-B93C-F1FBEE1E7C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C2C0FE-E8C4-46C2-95A3-5E23884BF2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C9F666-8105-49F9-B1C0-B1F58FE7C2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AC8AF-CECE-41E4-94C0-716349FBF9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A1E001-6BB4-4289-9C4C-F61790C3AE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C3A5C1-A1CE-40E8-9DEA-E0B8ECC446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B53C3C-8363-49A1-A041-5143108AB6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19FF1B-C366-452A-A896-7D52435C23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B8A8F0-DAA6-4855-9D1E-8AE6AE1D35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8663B-AFB8-44C5-99A0-F59EB322DF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AD5B9990-E9E5-4E40-BF84-92DA7CE7011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A187CF54-00AA-4928-8745-803F2AF777D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Raytracing!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200400" y="2514600"/>
            <a:ext cx="5715000" cy="3736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A Math 424 Final Project by Brennan Seymour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Pics!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586600" y="658080"/>
            <a:ext cx="4876560" cy="48765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C21F5F-F129-4974-B0F3-DA3A38A76DF5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50A0021-99EB-45D1-BDC0-2D5917A1D0BB}" type="datetime1">
              <a:rPr lang="en-US"/>
              <a:t>12/05/2022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How does it work?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Raytracing is a rendering technique – that is – it’s goal is to generate a 2d image of a 3d scene.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There are other ways of doing this, but a raytracer simulates natural light transport by tracing rays of light.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This is very computationally expensive, but looks </a:t>
            </a:r>
            <a:r>
              <a:rPr b="0" i="1" lang="en-US" sz="2400" spc="-1" strike="noStrike">
                <a:solidFill>
                  <a:srgbClr val="009bdd"/>
                </a:solidFill>
                <a:latin typeface="Arial"/>
              </a:rPr>
              <a:t>really good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, since its process is built off of real physics.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4EF0B0-752B-4AA2-A247-F3038CEFC72E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D6C2CFC-8087-4B96-9382-333317B43964}" type="datetime1">
              <a:rPr lang="en-US"/>
              <a:t>12/05/2022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The Process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For every pixel, a corresponding ray is sent out of the camera.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To determine where the ray collides, </a:t>
            </a:r>
            <a:r>
              <a:rPr b="0" i="1" lang="en-US" sz="2400" spc="-1" strike="noStrike">
                <a:solidFill>
                  <a:srgbClr val="009bdd"/>
                </a:solidFill>
                <a:latin typeface="Arial"/>
              </a:rPr>
              <a:t>every object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in the scene is checked to see whether this ray collides with it. The closest collision is chosen as the ray’s actual destination.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Then, we figure out a color and reflection from this collision, based on the material of the object we hit.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This is repeated until we intersect with a light source – in this case the only light source is the background.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All the colors we’ve intersected with are attenuated together to build the final color of our pixel.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90661A-9697-463A-8887-A8FB91B48BC1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61C7401-C376-4FAC-823E-91532A8AC8EA}" type="datetime1">
              <a:rPr lang="en-US"/>
              <a:t>12/05/2022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Graininess!?!?!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64600" y="3717000"/>
            <a:ext cx="93600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As you can see, randomness introduced in our reflections causes an awful graininess.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This can be remedied by casting many slightly-altered rays per pixel and averaging the results.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28800" y="842400"/>
            <a:ext cx="2286000" cy="2286000"/>
          </a:xfrm>
          <a:prstGeom prst="rect">
            <a:avLst/>
          </a:prstGeom>
          <a:ln w="1800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943600" y="842400"/>
            <a:ext cx="2286000" cy="2286000"/>
          </a:xfrm>
          <a:prstGeom prst="rect">
            <a:avLst/>
          </a:prstGeom>
          <a:ln w="18000">
            <a:noFill/>
          </a:ln>
        </p:spPr>
      </p:pic>
      <p:sp>
        <p:nvSpPr>
          <p:cNvPr id="95" name=""/>
          <p:cNvSpPr txBox="1"/>
          <p:nvPr/>
        </p:nvSpPr>
        <p:spPr>
          <a:xfrm>
            <a:off x="1828800" y="3200400"/>
            <a:ext cx="2286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One ray per pixel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5943600" y="3200400"/>
            <a:ext cx="2286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64 rays per pixel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2AB291-F64A-4A25-B5BC-48320D1630A2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43A6557-CC31-4057-885D-E29A52AD4534}" type="datetime1">
              <a:rPr lang="en-US"/>
              <a:t>12/05/2022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Materials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5355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Diffuse – reflect light in fairly random directions. Results in a matte surface.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Specular – reflect light directionally. Add a bit of perturbance for a metallic sheen.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Dielectric – reflect or refract based on a Schlick approximation. Refracts (bends) light going through it.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943600" y="1143000"/>
            <a:ext cx="3605760" cy="36057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56F444-5976-45B3-8064-D08234898C93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B79984D-97A2-43C3-9E6E-CA0216851738}" type="datetime1">
              <a:rPr lang="en-US"/>
              <a:t>12/05/2022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Bounded Volume Hierarchy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Full disclosure: I’ve written a raytracer in the past.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This time around, I’ve added a novel feature to speed up the engine with high object counts – Bounded Volume Hierarchy!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Instead of checking each ray’s collision with </a:t>
            </a:r>
            <a:r>
              <a:rPr b="0" i="1" lang="en-US" sz="2400" spc="-1" strike="noStrike">
                <a:solidFill>
                  <a:srgbClr val="009bdd"/>
                </a:solidFill>
                <a:latin typeface="Arial"/>
              </a:rPr>
              <a:t>every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object in the scene, we can partition the scene recursively into bounding boxes.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Then if we don’t collide with a given bounding box, we can safely ignore it and all its contents.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If I have time at the end, I’ll do some whiteboard drawing about this.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D06D2F-CC00-4D5C-BB00-89F999FC8482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6D5C02B-5C95-417E-A2DF-69C4F3E89741}" type="datetime1">
              <a:rPr lang="en-US"/>
              <a:t>12/05/2022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Performance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85800" y="779760"/>
            <a:ext cx="8915400" cy="4213080"/>
          </a:xfrm>
          <a:prstGeom prst="rect">
            <a:avLst/>
          </a:prstGeom>
          <a:ln w="18000">
            <a:noFill/>
          </a:ln>
        </p:spPr>
      </p:pic>
      <p:sp>
        <p:nvSpPr>
          <p:cNvPr id="104" name=""/>
          <p:cNvSpPr txBox="1"/>
          <p:nvPr/>
        </p:nvSpPr>
        <p:spPr>
          <a:xfrm>
            <a:off x="1600200" y="5029200"/>
            <a:ext cx="7772400" cy="6858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Tests were run five times each on an 8-core machine, rendering a 256x256 image with 16x supersampling. Each test had a varying number of random spheres.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A2A7D9-F399-468C-836B-C40BA5F84A4E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DB447B3-9B4B-49D5-A3CC-C1642BBD18C5}" type="datetime1">
              <a:rPr lang="en-US"/>
              <a:t>12/05/2022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Pics!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582640" y="661680"/>
            <a:ext cx="4876560" cy="48765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B60CEE-E186-43AA-9B55-0C3773BC4998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8E2516A-DFA7-40DE-B668-E738B819A22F}" type="datetime1">
              <a:rPr lang="en-US"/>
              <a:t>12/05/2022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Pics!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595240" y="660240"/>
            <a:ext cx="4876560" cy="48765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0AC093-310F-4509-8649-791C80EBE875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529D3C9-5EA6-44F7-93BE-FAA8E2D3EDBE}" type="datetime1">
              <a:rPr lang="en-US"/>
              <a:t>12/05/2022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2022-12-05T18:37:44Z</dcterms:created>
  <dc:creator/>
  <dc:description/>
  <dc:language>en-US</dc:language>
  <cp:lastModifiedBy/>
  <dcterms:modified xsi:type="dcterms:W3CDTF">2022-12-05T21:58:03Z</dcterms:modified>
  <cp:revision>3</cp:revision>
  <dc:subject/>
  <dc:title>Blue Curve</dc:title>
</cp:coreProperties>
</file>