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9368c6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9368c6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9368c6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9368c6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9368c6e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9368c6e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b9368c6e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b9368c6e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b9368c6e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b9368c6e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9368c6e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9368c6e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b9368c6e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b9368c6e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b9368c6e1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b9368c6e1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Dungeon Crawler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Breno Abreu, Eduardo Marcelino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Jogo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Dungeon Crawler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C++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Allegro 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Jogo de Plataforma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pt-BR" sz="2400"/>
              <a:t>Fantasia Medieval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Requisitos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6261"/>
            <a:ext cx="4260300" cy="2150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471" y="614550"/>
            <a:ext cx="4217829" cy="38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82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Requisitos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75" y="1483226"/>
            <a:ext cx="4390024" cy="2177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225" y="558200"/>
            <a:ext cx="4436274" cy="402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67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Classes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450" y="569325"/>
            <a:ext cx="6193101" cy="44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9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Conceitos Utilizados e Não Utilizados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27" y="768900"/>
            <a:ext cx="3245775" cy="418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4900" y="705375"/>
            <a:ext cx="3093217" cy="43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7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Conceitos Utilizados e Não Utilizados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00" y="704550"/>
            <a:ext cx="3411826" cy="43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100" y="704550"/>
            <a:ext cx="3180873" cy="43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60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de Conceitos Utilizados e Não Utilizados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716550" y="1152475"/>
            <a:ext cx="311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Total: 80%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75" y="757763"/>
            <a:ext cx="3969785" cy="420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