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1" r:id="rId5"/>
    <p:sldId id="267" r:id="rId6"/>
    <p:sldId id="262" r:id="rId7"/>
    <p:sldId id="266" r:id="rId8"/>
    <p:sldId id="263" r:id="rId9"/>
    <p:sldId id="264" r:id="rId10"/>
    <p:sldId id="265" r:id="rId11"/>
    <p:sldId id="258" r:id="rId12"/>
    <p:sldId id="259" r:id="rId13"/>
    <p:sldId id="260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82" y="-1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D2DC-3795-4A72-ABF7-3485EF8B3790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5FEE-F78B-42E1-8532-B6AA8B108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30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D2DC-3795-4A72-ABF7-3485EF8B3790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5FEE-F78B-42E1-8532-B6AA8B108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02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D2DC-3795-4A72-ABF7-3485EF8B3790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5FEE-F78B-42E1-8532-B6AA8B108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32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D2DC-3795-4A72-ABF7-3485EF8B3790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5FEE-F78B-42E1-8532-B6AA8B108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55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D2DC-3795-4A72-ABF7-3485EF8B3790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5FEE-F78B-42E1-8532-B6AA8B108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27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D2DC-3795-4A72-ABF7-3485EF8B3790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5FEE-F78B-42E1-8532-B6AA8B108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21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D2DC-3795-4A72-ABF7-3485EF8B3790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5FEE-F78B-42E1-8532-B6AA8B108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91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D2DC-3795-4A72-ABF7-3485EF8B3790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5FEE-F78B-42E1-8532-B6AA8B108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77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D2DC-3795-4A72-ABF7-3485EF8B3790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5FEE-F78B-42E1-8532-B6AA8B108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31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D2DC-3795-4A72-ABF7-3485EF8B3790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5FEE-F78B-42E1-8532-B6AA8B108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39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D2DC-3795-4A72-ABF7-3485EF8B3790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5FEE-F78B-42E1-8532-B6AA8B108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36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5D2DC-3795-4A72-ABF7-3485EF8B3790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E5FEE-F78B-42E1-8532-B6AA8B108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50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QQt5myz00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Huffman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Breno </a:t>
            </a:r>
          </a:p>
          <a:p>
            <a:r>
              <a:rPr lang="pt-BR" dirty="0" smtClean="0"/>
              <a:t> Carlos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7554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Explicação métodos (</a:t>
            </a:r>
            <a:r>
              <a:rPr lang="pt-BR" dirty="0" err="1" smtClean="0"/>
              <a:t>BinMinHeap.imprime</a:t>
            </a:r>
            <a:r>
              <a:rPr lang="pt-BR" dirty="0" smtClean="0"/>
              <a:t>())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Imprime o conteúdo da </a:t>
            </a:r>
            <a:r>
              <a:rPr lang="pt-BR" dirty="0" err="1" smtClean="0"/>
              <a:t>heap</a:t>
            </a:r>
            <a:r>
              <a:rPr lang="pt-BR" dirty="0" smtClean="0"/>
              <a:t> mostrando os elementos da </a:t>
            </a:r>
            <a:r>
              <a:rPr lang="pt-BR" dirty="0" err="1" smtClean="0"/>
              <a:t>heap</a:t>
            </a:r>
            <a:r>
              <a:rPr lang="pt-BR" dirty="0" smtClean="0"/>
              <a:t> em uma lista e em camadas.</a:t>
            </a:r>
          </a:p>
          <a:p>
            <a:r>
              <a:rPr lang="pt-BR" dirty="0"/>
              <a:t>*</a:t>
            </a:r>
            <a:r>
              <a:rPr lang="pt-BR" dirty="0" smtClean="0"/>
              <a:t>MUITA FORMATAÇÃO QUE NÃO SEI EXPLICAR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195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Slides </a:t>
            </a:r>
            <a:r>
              <a:rPr lang="pt-BR" dirty="0"/>
              <a:t>EDD1</a:t>
            </a:r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 smtClean="0">
                <a:hlinkClick r:id="rId2"/>
              </a:rPr>
              <a:t>://www.youtube.com/watch?v=xQQt5myz00o</a:t>
            </a:r>
            <a:r>
              <a:rPr lang="pt-BR" dirty="0" smtClean="0"/>
              <a:t> (Codificação de </a:t>
            </a:r>
            <a:r>
              <a:rPr lang="pt-BR" dirty="0" err="1" smtClean="0"/>
              <a:t>Huffman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430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não resolvidos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46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ichau\Documents\Unirio\EDD1\grafi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9" y="44624"/>
            <a:ext cx="9071987" cy="666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29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Explicação dos </a:t>
            </a:r>
            <a:r>
              <a:rPr lang="pt-BR" dirty="0" smtClean="0"/>
              <a:t>métodos (</a:t>
            </a:r>
            <a:r>
              <a:rPr lang="pt-BR" dirty="0" err="1" smtClean="0"/>
              <a:t>Arvbin.mostra</a:t>
            </a:r>
            <a:r>
              <a:rPr lang="pt-BR" dirty="0" smtClean="0"/>
              <a:t>())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Imprimir o conteúdo da arvore em </a:t>
            </a:r>
            <a:r>
              <a:rPr lang="pt-BR" dirty="0" err="1" smtClean="0"/>
              <a:t>pré</a:t>
            </a:r>
            <a:r>
              <a:rPr lang="pt-BR" dirty="0" smtClean="0"/>
              <a:t>-ordem</a:t>
            </a:r>
          </a:p>
          <a:p>
            <a:r>
              <a:rPr lang="pt-BR" dirty="0" smtClean="0"/>
              <a:t>Imprime o valor da árvore e, recursivamente, imprime seus elementos à esquerda e então à direita.</a:t>
            </a:r>
          </a:p>
        </p:txBody>
      </p:sp>
    </p:spTree>
    <p:extLst>
      <p:ext uri="{BB962C8B-B14F-4D97-AF65-F5344CB8AC3E}">
        <p14:creationId xmlns:p14="http://schemas.microsoft.com/office/powerpoint/2010/main" val="5793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Explicação dos métodos (</a:t>
            </a:r>
            <a:r>
              <a:rPr lang="pt-BR" dirty="0" err="1" smtClean="0"/>
              <a:t>Arvbin.mostraCodigo</a:t>
            </a:r>
            <a:r>
              <a:rPr lang="pt-BR" dirty="0" smtClean="0"/>
              <a:t>())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Imprimir os códigos de </a:t>
            </a:r>
            <a:r>
              <a:rPr lang="pt-BR" dirty="0" err="1" smtClean="0"/>
              <a:t>Huffman</a:t>
            </a:r>
            <a:r>
              <a:rPr lang="pt-BR" dirty="0" smtClean="0"/>
              <a:t> de cada símbolo na árvore.</a:t>
            </a:r>
          </a:p>
          <a:p>
            <a:r>
              <a:rPr lang="pt-BR" dirty="0" smtClean="0"/>
              <a:t>Testa para ver se o elemento possui símbolo, se não chama recursivamente os elementos à esquerda (e lhes adicionando um 0 ao código) e à direita (e lhes adiciona um 1 ao código) respectivamente. Ao encontrar um elemento com símbolo, imprime seu símbolo e o código acumulado para chegar até ele.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321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Explicação métodos (</a:t>
            </a:r>
            <a:r>
              <a:rPr lang="pt-BR" dirty="0" err="1" smtClean="0"/>
              <a:t>BinMinHeap.refaz</a:t>
            </a:r>
            <a:r>
              <a:rPr lang="pt-BR" dirty="0" smtClean="0"/>
              <a:t>())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</a:t>
            </a:r>
            <a:r>
              <a:rPr lang="pt-BR" dirty="0" smtClean="0"/>
              <a:t>rganiza a </a:t>
            </a:r>
            <a:r>
              <a:rPr lang="pt-BR" dirty="0" err="1" smtClean="0"/>
              <a:t>heap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Compara os elementos da </a:t>
            </a:r>
            <a:r>
              <a:rPr lang="pt-BR" dirty="0" err="1" smtClean="0"/>
              <a:t>heap</a:t>
            </a:r>
            <a:r>
              <a:rPr lang="pt-BR" dirty="0" smtClean="0"/>
              <a:t> e os organiza trocando as posições dos elementos com maior e menor frequência conforme apropriado.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324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Explicação métodos (</a:t>
            </a:r>
            <a:r>
              <a:rPr lang="pt-BR" dirty="0" err="1" smtClean="0"/>
              <a:t>BinMinHeap.carregaDados</a:t>
            </a:r>
            <a:r>
              <a:rPr lang="pt-BR" dirty="0" smtClean="0"/>
              <a:t>())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Lê dados via teclado e insere na </a:t>
            </a:r>
            <a:r>
              <a:rPr lang="pt-BR" dirty="0" err="1" smtClean="0"/>
              <a:t>Heap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coleta </a:t>
            </a:r>
            <a:r>
              <a:rPr lang="pt-BR" dirty="0"/>
              <a:t>do usuário o símbolo e a frequência </a:t>
            </a:r>
            <a:r>
              <a:rPr lang="pt-BR" dirty="0" smtClean="0"/>
              <a:t>(necessariamente no formato </a:t>
            </a:r>
            <a:r>
              <a:rPr lang="pt-BR" dirty="0"/>
              <a:t>‘</a:t>
            </a:r>
            <a:r>
              <a:rPr lang="pt-BR" dirty="0" err="1"/>
              <a:t>simbolo</a:t>
            </a:r>
            <a:r>
              <a:rPr lang="pt-BR" dirty="0"/>
              <a:t>’ </a:t>
            </a:r>
            <a:r>
              <a:rPr lang="pt-BR" dirty="0" smtClean="0"/>
              <a:t>‘</a:t>
            </a:r>
            <a:r>
              <a:rPr lang="pt-BR" dirty="0" err="1" smtClean="0"/>
              <a:t>espaço_em_branco</a:t>
            </a:r>
            <a:r>
              <a:rPr lang="pt-BR" dirty="0" smtClean="0"/>
              <a:t>‘ </a:t>
            </a:r>
            <a:r>
              <a:rPr lang="pt-BR" dirty="0"/>
              <a:t>‘frequência’) das arvores a serem adicionadas ao </a:t>
            </a:r>
            <a:r>
              <a:rPr lang="pt-BR" dirty="0" err="1"/>
              <a:t>heap</a:t>
            </a:r>
            <a:r>
              <a:rPr lang="pt-BR" dirty="0"/>
              <a:t> e as cria. Se o usuário fizer alguma entrada que não siga o padrão, pede pra ele entrar novamente.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322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Explicação </a:t>
            </a:r>
            <a:r>
              <a:rPr lang="pt-BR" dirty="0" smtClean="0"/>
              <a:t>métodos</a:t>
            </a:r>
            <a:br>
              <a:rPr lang="pt-BR" dirty="0" smtClean="0"/>
            </a:br>
            <a:r>
              <a:rPr lang="pt-BR" dirty="0" smtClean="0"/>
              <a:t>(</a:t>
            </a:r>
            <a:r>
              <a:rPr lang="pt-BR" dirty="0" err="1" smtClean="0"/>
              <a:t>BinMinHeap.aplicaHuffman</a:t>
            </a:r>
            <a:r>
              <a:rPr lang="pt-BR" dirty="0" smtClean="0"/>
              <a:t>())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Faz a </a:t>
            </a:r>
            <a:r>
              <a:rPr lang="pt-BR" dirty="0" err="1" smtClean="0"/>
              <a:t>heap</a:t>
            </a:r>
            <a:r>
              <a:rPr lang="pt-BR" dirty="0" smtClean="0"/>
              <a:t> se organizar segundo o </a:t>
            </a:r>
            <a:r>
              <a:rPr lang="pt-BR" dirty="0" err="1" smtClean="0"/>
              <a:t>codigo</a:t>
            </a:r>
            <a:r>
              <a:rPr lang="pt-BR" dirty="0" smtClean="0"/>
              <a:t> de </a:t>
            </a:r>
            <a:r>
              <a:rPr lang="pt-BR" dirty="0" err="1" smtClean="0"/>
              <a:t>Huffman</a:t>
            </a:r>
            <a:r>
              <a:rPr lang="pt-BR" dirty="0" smtClean="0"/>
              <a:t>.</a:t>
            </a:r>
          </a:p>
          <a:p>
            <a:r>
              <a:rPr lang="pt-BR" dirty="0" smtClean="0"/>
              <a:t>armazena </a:t>
            </a:r>
            <a:r>
              <a:rPr lang="pt-BR" dirty="0"/>
              <a:t>as duas menores arvores da </a:t>
            </a:r>
            <a:r>
              <a:rPr lang="pt-BR" dirty="0" err="1"/>
              <a:t>heap</a:t>
            </a:r>
            <a:r>
              <a:rPr lang="pt-BR" dirty="0"/>
              <a:t> e as coloca como filhas de uma nova arvore com frequência igual à soma das duas que é inserida na </a:t>
            </a:r>
            <a:r>
              <a:rPr lang="pt-BR" dirty="0" err="1"/>
              <a:t>heap</a:t>
            </a:r>
            <a:r>
              <a:rPr lang="pt-BR" dirty="0"/>
              <a:t>. Repete até todos os elementos da </a:t>
            </a:r>
            <a:r>
              <a:rPr lang="pt-BR" dirty="0" err="1"/>
              <a:t>heap</a:t>
            </a:r>
            <a:r>
              <a:rPr lang="pt-BR" dirty="0"/>
              <a:t> terem passado pelo processo.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27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Explicação métodos (</a:t>
            </a:r>
            <a:r>
              <a:rPr lang="pt-BR" dirty="0" err="1" smtClean="0"/>
              <a:t>BinMinHeap.mostraCodigos</a:t>
            </a:r>
            <a:r>
              <a:rPr lang="pt-BR" dirty="0" smtClean="0"/>
              <a:t>())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imprime </a:t>
            </a:r>
            <a:r>
              <a:rPr lang="pt-BR" dirty="0"/>
              <a:t>a árvore em </a:t>
            </a:r>
            <a:r>
              <a:rPr lang="pt-BR" dirty="0" err="1"/>
              <a:t>pré</a:t>
            </a:r>
            <a:r>
              <a:rPr lang="pt-BR" dirty="0"/>
              <a:t>-ordem e os códigos de </a:t>
            </a:r>
            <a:r>
              <a:rPr lang="pt-BR" dirty="0" err="1"/>
              <a:t>huffman</a:t>
            </a:r>
            <a:r>
              <a:rPr lang="pt-BR" dirty="0"/>
              <a:t> associados a cada símbolo usando </a:t>
            </a:r>
            <a:r>
              <a:rPr lang="pt-BR" dirty="0" err="1"/>
              <a:t>Arvbin.mostra</a:t>
            </a:r>
            <a:r>
              <a:rPr lang="pt-BR" dirty="0"/>
              <a:t>() e </a:t>
            </a:r>
            <a:r>
              <a:rPr lang="pt-BR" dirty="0" err="1"/>
              <a:t>Arvbin.mostraCodigo</a:t>
            </a:r>
            <a:r>
              <a:rPr lang="pt-BR" dirty="0"/>
              <a:t>() respectivamente.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441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Explicação métodos (</a:t>
            </a:r>
            <a:r>
              <a:rPr lang="pt-BR" dirty="0" err="1" smtClean="0"/>
              <a:t>BinMinHeap.insere</a:t>
            </a:r>
            <a:r>
              <a:rPr lang="pt-BR" dirty="0" smtClean="0"/>
              <a:t>())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for possível, insere uma nova arvore na </a:t>
            </a:r>
            <a:r>
              <a:rPr lang="pt-BR" dirty="0" err="1" smtClean="0"/>
              <a:t>heap</a:t>
            </a:r>
            <a:r>
              <a:rPr lang="pt-BR" dirty="0" smtClean="0"/>
              <a:t>.</a:t>
            </a:r>
          </a:p>
          <a:p>
            <a:r>
              <a:rPr lang="pt-BR" dirty="0" smtClean="0"/>
              <a:t> Se o vetor não estiver cheio, compara o novo elemento com o elemento no meio do vetor e se for menor, o meio vai para o final e o novo vai para o meio, se for maior o novo vai para o final.</a:t>
            </a:r>
          </a:p>
        </p:txBody>
      </p:sp>
    </p:spTree>
    <p:extLst>
      <p:ext uri="{BB962C8B-B14F-4D97-AF65-F5344CB8AC3E}">
        <p14:creationId xmlns:p14="http://schemas.microsoft.com/office/powerpoint/2010/main" val="146555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Explicação métodos (</a:t>
            </a:r>
            <a:r>
              <a:rPr lang="pt-BR" dirty="0" err="1" smtClean="0"/>
              <a:t>BinMinHeap.removeMin</a:t>
            </a:r>
            <a:r>
              <a:rPr lang="pt-BR" dirty="0" smtClean="0"/>
              <a:t>())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Remove e retorna o menor item. </a:t>
            </a:r>
          </a:p>
          <a:p>
            <a:r>
              <a:rPr lang="pt-BR" dirty="0" smtClean="0"/>
              <a:t>Se a lista não estiver vazia, armazena o primeiro elemento do vetor(que é necessariamente o menor) e então o substitui pelo ultimo. Ai reduz e lista e a reorganiza de modo a ocultar o antigo menor. Retorna o valor armazenado no começo.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2713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455</Words>
  <Application>Microsoft Office PowerPoint</Application>
  <PresentationFormat>Apresentação na tela (4:3)</PresentationFormat>
  <Paragraphs>33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Algoritmo de Huffman</vt:lpstr>
      <vt:lpstr>Explicação dos métodos (Arvbin.mostra())</vt:lpstr>
      <vt:lpstr>Explicação dos métodos (Arvbin.mostraCodigo())</vt:lpstr>
      <vt:lpstr>Explicação métodos (BinMinHeap.refaz())</vt:lpstr>
      <vt:lpstr>Explicação métodos (BinMinHeap.carregaDados())</vt:lpstr>
      <vt:lpstr>Explicação métodos (BinMinHeap.aplicaHuffman())</vt:lpstr>
      <vt:lpstr>Explicação métodos (BinMinHeap.mostraCodigos())</vt:lpstr>
      <vt:lpstr>Explicação métodos (BinMinHeap.insere())</vt:lpstr>
      <vt:lpstr>Explicação métodos (BinMinHeap.removeMin())</vt:lpstr>
      <vt:lpstr>Explicação métodos (BinMinHeap.imprime())</vt:lpstr>
      <vt:lpstr>Referencias</vt:lpstr>
      <vt:lpstr>Problemas não resolvidos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Huffman</dc:title>
  <dc:creator>Carlos</dc:creator>
  <cp:lastModifiedBy>Carlos</cp:lastModifiedBy>
  <cp:revision>8</cp:revision>
  <dcterms:created xsi:type="dcterms:W3CDTF">2018-12-02T08:04:43Z</dcterms:created>
  <dcterms:modified xsi:type="dcterms:W3CDTF">2018-12-03T19:08:22Z</dcterms:modified>
</cp:coreProperties>
</file>