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ixelify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PixelifySans-bold.fntdata"/><Relationship Id="rId12" Type="http://schemas.openxmlformats.org/officeDocument/2006/relationships/slide" Target="slides/slide7.xml"/><Relationship Id="rId23" Type="http://schemas.openxmlformats.org/officeDocument/2006/relationships/font" Target="fonts/Pixelify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63acf81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63acf81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3acf81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3acf81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fe657b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1fe657b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63acf81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63acf81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1fe657b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1fe657b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3acf814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63acf81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63acf81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63acf81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64add64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64add64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63acf81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63acf81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3acf81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3acf81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906c1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906c1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1fe657ba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1fe657ba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7008b73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7008b73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3acf81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63acf81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63acf814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63acf81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1fe657b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1fe657b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63acf81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63acf81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gif"/><Relationship Id="rId4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Histórias Mal Contadas DEMO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  <a:latin typeface="Pixelify Sans"/>
                <a:ea typeface="Pixelify Sans"/>
                <a:cs typeface="Pixelify Sans"/>
                <a:sym typeface="Pixelify Sans"/>
              </a:rPr>
              <a:t>Feito por B2 Studios:</a:t>
            </a:r>
            <a:endParaRPr>
              <a:solidFill>
                <a:srgbClr val="6AA84F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Font typeface="Pixelify Sans"/>
              <a:buChar char="●"/>
            </a:pPr>
            <a:r>
              <a:rPr lang="pt-BR">
                <a:solidFill>
                  <a:srgbClr val="6AA84F"/>
                </a:solidFill>
                <a:latin typeface="Pixelify Sans"/>
                <a:ea typeface="Pixelify Sans"/>
                <a:cs typeface="Pixelify Sans"/>
                <a:sym typeface="Pixelify Sans"/>
              </a:rPr>
              <a:t>Breno Alexandre Santana Silva</a:t>
            </a:r>
            <a:endParaRPr>
              <a:solidFill>
                <a:srgbClr val="6AA84F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Font typeface="Pixelify Sans"/>
              <a:buChar char="●"/>
            </a:pPr>
            <a:r>
              <a:rPr lang="pt-BR">
                <a:solidFill>
                  <a:srgbClr val="6AA84F"/>
                </a:solidFill>
                <a:latin typeface="Pixelify Sans"/>
                <a:ea typeface="Pixelify Sans"/>
                <a:cs typeface="Pixelify Sans"/>
                <a:sym typeface="Pixelify Sans"/>
              </a:rPr>
              <a:t>Breno Menezes Araujo</a:t>
            </a:r>
            <a:endParaRPr>
              <a:solidFill>
                <a:srgbClr val="6AA84F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Passagem de Estruturas por Referência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150" y="1057913"/>
            <a:ext cx="4631685" cy="400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Nível 2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952" y="1017725"/>
            <a:ext cx="728010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Alocação Dinâmica de Memória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00" y="1191122"/>
            <a:ext cx="5810399" cy="32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Nível 2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2540" r="-2539" t="0"/>
          <a:stretch/>
        </p:blipFill>
        <p:spPr>
          <a:xfrm>
            <a:off x="1145463" y="1017713"/>
            <a:ext cx="68530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Salvar e Carregar Dados do Jogo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72" y="1057913"/>
            <a:ext cx="6234849" cy="3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Diferencial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62700" y="1201550"/>
            <a:ext cx="60591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Evolução Gráfica e Atmosfera Imersiva: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Pixelify Sans"/>
              <a:buChar char="○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A cada fase, o jogo aprimora seus gráficos.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Pixelify Sans"/>
              <a:buChar char="○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A atmosfera torna-se progressivamente mais imersiva.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Organização e Encapsulamento dos Arquivos do Jogo: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Pixelify Sans"/>
              <a:buChar char="○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Estrutura organizada dos arquivos para facilitar o desenvolvimento e a manutenção.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Pixelify Sans"/>
              <a:buChar char="○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Encapsulamento eficaz para proteger os dados e melhorar a performance.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Documentação e Imagens: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Pixelify Sans"/>
              <a:buChar char="○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Documentação técnica dos conceitos, funcionalidades, inovações e gerenciamento de escopo.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Font typeface="Pixelify Sans"/>
              <a:buChar char="○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Imagens ilustrativas das telas do jogo.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800" y="1066750"/>
            <a:ext cx="2617401" cy="301001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16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Inspirações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Não tenho boca e preciso gritar (I Have No Mouth, and I Must Scream) - Harlan Ellison;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Stories Untold;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Hellblade Senua Sacrifice;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Faith: The Unholy </a:t>
            </a: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Trilogy</a:t>
            </a: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Obrigado pela atenção!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  <a:latin typeface="Pixelify Sans"/>
                <a:ea typeface="Pixelify Sans"/>
                <a:cs typeface="Pixelify Sans"/>
                <a:sym typeface="Pixelify Sans"/>
              </a:rPr>
              <a:t>Escaneie o QR Code para jogar!</a:t>
            </a:r>
            <a:endParaRPr>
              <a:solidFill>
                <a:srgbClr val="6AA84F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992" y="744575"/>
            <a:ext cx="1356025" cy="115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 amt="9000"/>
          </a:blip>
          <a:stretch>
            <a:fillRect/>
          </a:stretch>
        </p:blipFill>
        <p:spPr>
          <a:xfrm>
            <a:off x="7389838" y="2408325"/>
            <a:ext cx="699924" cy="69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2925" y="2834125"/>
            <a:ext cx="2052625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História e Narrativa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Histórias Mal Contadas é um jogo de terror e aventura do estilo narrative-driven experimental adventure e roguelike;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Conta a história do protagonista, um Padre que acorda no porão de monastério, em um local desconhecido, sem memória, e em busca de respostas.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Pixelify Sans"/>
              <a:buChar char="●"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Sem muitas opções, buscando formas de sair ele acaba libertando um antigo mal um dia aprisionado. Sobreviver é seu único extinto. Recuperar sua Fé e achar respostas é sua vontade.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Identidade Visual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25" y="1704975"/>
            <a:ext cx="11049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175" y="1838325"/>
            <a:ext cx="6286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6725" y="1885950"/>
            <a:ext cx="6477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Jogador									Inimigos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		       </a:t>
            </a: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Sprites</a:t>
            </a:r>
            <a:r>
              <a:rPr lang="pt-BR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 do jogo FAITH: The Unholy Trinity</a:t>
            </a:r>
            <a:endParaRPr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Identidade Visual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92775" y="1622725"/>
            <a:ext cx="3381975" cy="28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150" y="1622725"/>
            <a:ext cx="3381975" cy="281830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4565400"/>
            <a:ext cx="76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		       Sprites do jogo FAITH: The Unholy Trinity</a:t>
            </a:r>
            <a:endParaRPr sz="1800"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85500" y="1036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Jogador</a:t>
            </a:r>
            <a:endParaRPr sz="1800"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213138" y="1161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93C47D"/>
                </a:solidFill>
                <a:latin typeface="Pixelify Sans"/>
                <a:ea typeface="Pixelify Sans"/>
                <a:cs typeface="Pixelify Sans"/>
                <a:sym typeface="Pixelify Sans"/>
              </a:rPr>
              <a:t>Inimigos</a:t>
            </a:r>
            <a:endParaRPr sz="1800">
              <a:solidFill>
                <a:srgbClr val="93C47D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Nível 1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37" y="1017725"/>
            <a:ext cx="6988326" cy="39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Structs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963" y="488888"/>
            <a:ext cx="3540075" cy="4165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960000" dist="1905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Ponteiros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02" y="1057937"/>
            <a:ext cx="5749999" cy="38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Nível 1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13" y="1017725"/>
            <a:ext cx="6867775" cy="38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Pixelify Sans"/>
                <a:ea typeface="Pixelify Sans"/>
                <a:cs typeface="Pixelify Sans"/>
                <a:sym typeface="Pixelify Sans"/>
              </a:rPr>
              <a:t>Manipulação de Vetores e Strings</a:t>
            </a:r>
            <a:endParaRPr>
              <a:solidFill>
                <a:srgbClr val="00FF00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875" y="1152475"/>
            <a:ext cx="37122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