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A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8BD4-E731-267D-0AEB-D8E31E9C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5FD081-EB05-D539-4238-5EB7025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36236-8A2E-776E-8221-F3FDD78C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675B9-C667-47F8-E786-FAB829C5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EED28C-5D0B-7E83-15C0-758B20E6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80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20EF1-1F04-6B8A-ECD4-4AEB70F9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0D6C75-6E28-C95C-A7DD-881FA9A2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D07B2-34A3-1D59-EF10-35B53693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D13FF-A11D-E2D1-C1FB-3AFD861D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ED75C-6B66-B45F-4502-78B26C5E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0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C2D399-6433-565D-F84A-2C6471D71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3C623C-BA77-5B10-C622-F8765FFA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9FB7C-7A96-7B36-E69C-9D993394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056A2-BCC6-6CD9-7564-D2F607B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873BC-9C0B-AE6B-EEDA-E187E0CB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90B8-A263-1EA6-948A-43CCE419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566D7-51DE-093A-68D1-F180B927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A7E69-58A2-31AD-4BB4-E6D36855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E5C2F-EF27-C4DD-5359-E00DA09E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07BA0-6079-A3CA-2269-3F26F84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8C317-ACE7-77AC-6CA0-7036B4E5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803F0-D56A-7A8D-F792-DD565B09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CB9D7-8825-6177-4484-BC33EBC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E0270-56E7-851A-4F38-43BAAAF2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36341-76FE-6ABC-5DD5-B894D3B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0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B6C3A-6045-8397-560F-F6ECB17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36477-7856-BC2C-C37D-52E5080B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6DFD58-2442-1660-2403-6CF3B908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2F15E7-63B8-CC12-68E3-BEFD2E8E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2C7A4-CC8C-1A0B-45C6-B8A779E3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79A14-4592-130E-C12B-EFD08B31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98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B0814-4CC3-0621-1CE3-F6873674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FD047-4230-5210-D9CE-5FF165FF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8AD7A6-C218-455A-D25B-FA11CCAE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8A92B1-B174-3902-C8B3-AAC04D1A7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227A26-78FA-05A2-8651-1F589E50A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3B7D2-F1CE-3EFA-8779-B0F72900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D3D420-B917-C010-29FB-6EDA29B1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4AC89A-BAE6-34D7-EA7A-8DA594F7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3CC2-A82F-9D5A-D1A2-1E407C83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29C4AE-9A07-DCD7-18AE-44CFB852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592502-87B5-FB78-77B7-613F3A08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8BF7B1-EAD4-59E6-9EEF-716F997D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7BE29A-18F9-88D2-7438-BEF48220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A8BEFA-A060-25DC-BF77-76CA0551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165150-A5CF-B66B-747C-EBC96D18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6E383-050A-4299-AC78-E3773DFB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1D596-FCE7-CEC3-FB6B-DA6C5175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05DFBE-FDB5-1980-1366-8DCCF936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F238A-A6AD-7682-8F43-7EAFBAA4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CF919B-347C-AE51-DE54-02D6851B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997E90-67C4-5CD5-98EB-ABD5D4F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8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964CD-08B3-EEA5-F042-0B636D1F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25295E-D4CB-06BC-CBA0-8DDA9D17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19B8B-9729-7491-22D3-1EC0626B2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7BD23-C072-E037-A234-47E5C734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C8264-336B-9687-5F5A-B4A001EC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50395A-1225-9962-9B58-C1912D8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7D0CED-841C-4002-0A82-6BBCFCB1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4EA5B-2923-8724-DAE7-99C8D08E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CC091-E68F-0764-77ED-E43E1191B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F70D-48BD-4B86-A852-6E603BAB092A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DF6CC-D308-1491-C8BC-E7F859D7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CC82B-5BA4-2755-E053-C3400E7C0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D4D2-77B9-40EF-9A55-458957F9F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7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://www.publicdomainpictures.net/view-image.php?image=34102&amp;picture=blue-abstract-background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://www.publicdomainpictures.net/view-image.php?image=34102&amp;picture=blue-abstract-background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9FF7F-07EB-EAA2-C254-BB59CF7E2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096A5-17F4-462A-369C-3830AE26E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F8B03D-EABF-199D-F888-72C8F45B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9159" cy="69542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381F8B1-8187-647E-8E08-3626A2B785EA}"/>
              </a:ext>
            </a:extLst>
          </p:cNvPr>
          <p:cNvSpPr/>
          <p:nvPr/>
        </p:nvSpPr>
        <p:spPr>
          <a:xfrm>
            <a:off x="292100" y="2012900"/>
            <a:ext cx="11734800" cy="2308324"/>
          </a:xfrm>
          <a:prstGeom prst="rect">
            <a:avLst/>
          </a:prstGeom>
          <a:gradFill flip="none" rotWithShape="1">
            <a:gsLst>
              <a:gs pos="0">
                <a:srgbClr val="167A72">
                  <a:shade val="30000"/>
                  <a:satMod val="115000"/>
                </a:srgbClr>
              </a:gs>
              <a:gs pos="50000">
                <a:srgbClr val="167A72">
                  <a:shade val="67500"/>
                  <a:satMod val="115000"/>
                </a:srgbClr>
              </a:gs>
              <a:gs pos="100000">
                <a:srgbClr val="167A72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ATENÇÃO, CHAMADA DE PACIENTES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79B45D-8DC4-8F0E-D684-24F17F6E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06" y="5040410"/>
            <a:ext cx="5529063" cy="16557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0CCEA69-EAA1-19B3-F54C-79AD56602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29" y="0"/>
            <a:ext cx="9332545" cy="19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3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9FF7F-07EB-EAA2-C254-BB59CF7E2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096A5-17F4-462A-369C-3830AE26E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Ding Dong-sound effect (HD)">
            <a:hlinkClick r:id="" action="ppaction://media"/>
            <a:extLst>
              <a:ext uri="{FF2B5EF4-FFF2-40B4-BE49-F238E27FC236}">
                <a16:creationId xmlns:a16="http://schemas.microsoft.com/office/drawing/2014/main" id="{7AD56C4F-FF89-9F53-FE11-DDA6295A8D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37160" y="-30480"/>
            <a:ext cx="12192000" cy="6800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DDEBAB-FEC8-496F-A814-F96F2322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137160" y="0"/>
            <a:ext cx="1232916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F8B03D-EABF-199D-F888-72C8F45BE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-30480"/>
            <a:ext cx="12329159" cy="6888480"/>
          </a:xfrm>
          <a:prstGeom prst="rect">
            <a:avLst/>
          </a:prstGeom>
        </p:spPr>
      </p:pic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8A574A27-2165-EE00-88B5-673C74DBD36D}"/>
              </a:ext>
            </a:extLst>
          </p:cNvPr>
          <p:cNvSpPr/>
          <p:nvPr/>
        </p:nvSpPr>
        <p:spPr>
          <a:xfrm>
            <a:off x="137160" y="2253111"/>
            <a:ext cx="11673840" cy="2513607"/>
          </a:xfrm>
          <a:prstGeom prst="flowChartProcess">
            <a:avLst/>
          </a:prstGeom>
          <a:gradFill flip="none" rotWithShape="1">
            <a:gsLst>
              <a:gs pos="0">
                <a:srgbClr val="167A72">
                  <a:shade val="30000"/>
                  <a:satMod val="115000"/>
                </a:srgbClr>
              </a:gs>
              <a:gs pos="50000">
                <a:srgbClr val="167A72">
                  <a:shade val="67500"/>
                  <a:satMod val="115000"/>
                </a:srgbClr>
              </a:gs>
              <a:gs pos="100000">
                <a:srgbClr val="167A7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81F8B1-8187-647E-8E08-3626A2B785EA}"/>
              </a:ext>
            </a:extLst>
          </p:cNvPr>
          <p:cNvSpPr/>
          <p:nvPr/>
        </p:nvSpPr>
        <p:spPr>
          <a:xfrm>
            <a:off x="108149" y="2813595"/>
            <a:ext cx="119757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AASD</a:t>
            </a:r>
            <a:endParaRPr lang="pt-BR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79B45D-8DC4-8F0E-D684-24F17F6E7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24" y="4919068"/>
            <a:ext cx="4968904" cy="1488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0CCEA69-EAA1-19B3-F54C-79AD56602D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69" y="161828"/>
            <a:ext cx="9332545" cy="19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50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9FF7F-07EB-EAA2-C254-BB59CF7E2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096A5-17F4-462A-369C-3830AE26E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Ding Dong-sound effect (HD)">
            <a:hlinkClick r:id="" action="ppaction://media"/>
            <a:extLst>
              <a:ext uri="{FF2B5EF4-FFF2-40B4-BE49-F238E27FC236}">
                <a16:creationId xmlns:a16="http://schemas.microsoft.com/office/drawing/2014/main" id="{7AD56C4F-FF89-9F53-FE11-DDA6295A8D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37160" y="-30480"/>
            <a:ext cx="12192000" cy="6800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DDEBAB-FEC8-496F-A814-F96F2322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137160" y="0"/>
            <a:ext cx="1232916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F8B03D-EABF-199D-F888-72C8F45BE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59" y="-192308"/>
            <a:ext cx="12329159" cy="70807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F79B45D-8DC4-8F0E-D684-24F17F6E7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8" y="5383287"/>
            <a:ext cx="4968904" cy="1488014"/>
          </a:xfrm>
          <a:prstGeom prst="rect">
            <a:avLst/>
          </a:prstGeom>
        </p:spPr>
      </p:pic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75EFCCBE-7F35-BC67-218C-1A2BF4F41449}"/>
              </a:ext>
            </a:extLst>
          </p:cNvPr>
          <p:cNvSpPr/>
          <p:nvPr/>
        </p:nvSpPr>
        <p:spPr>
          <a:xfrm rot="285987">
            <a:off x="1046868" y="2783375"/>
            <a:ext cx="11357113" cy="2685452"/>
          </a:xfrm>
          <a:prstGeom prst="flowChartProcess">
            <a:avLst/>
          </a:prstGeom>
          <a:gradFill flip="none" rotWithShape="1">
            <a:gsLst>
              <a:gs pos="0">
                <a:srgbClr val="167A72">
                  <a:shade val="30000"/>
                  <a:satMod val="115000"/>
                </a:srgbClr>
              </a:gs>
              <a:gs pos="50000">
                <a:srgbClr val="167A72">
                  <a:shade val="67500"/>
                  <a:satMod val="115000"/>
                </a:srgbClr>
              </a:gs>
              <a:gs pos="100000">
                <a:srgbClr val="167A7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oli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81F8B1-8187-647E-8E08-3626A2B785EA}"/>
              </a:ext>
            </a:extLst>
          </p:cNvPr>
          <p:cNvSpPr/>
          <p:nvPr/>
        </p:nvSpPr>
        <p:spPr>
          <a:xfrm>
            <a:off x="612372" y="2872920"/>
            <a:ext cx="988929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4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JERÔNIMO LOPES DE OLIVEIRA</a:t>
            </a:r>
          </a:p>
          <a:p>
            <a:r>
              <a:rPr lang="pt-BR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PATRICIA BARBOSA CHAVES SILVA</a:t>
            </a:r>
            <a:endParaRPr lang="pt-BR" sz="4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0CCEA69-EAA1-19B3-F54C-79AD56602D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18" y="188837"/>
            <a:ext cx="9332545" cy="19294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CD3BA94-5D9A-58EF-F00A-E62C0A0D4BDF}"/>
              </a:ext>
            </a:extLst>
          </p:cNvPr>
          <p:cNvSpPr/>
          <p:nvPr/>
        </p:nvSpPr>
        <p:spPr>
          <a:xfrm>
            <a:off x="194020" y="1827256"/>
            <a:ext cx="6524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ULTIMAS CHAMADAS: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8172973-95D7-0D93-75AE-45BC9023F36C}"/>
              </a:ext>
            </a:extLst>
          </p:cNvPr>
          <p:cNvCxnSpPr>
            <a:cxnSpLocks/>
          </p:cNvCxnSpPr>
          <p:nvPr/>
        </p:nvCxnSpPr>
        <p:spPr>
          <a:xfrm>
            <a:off x="137160" y="1939482"/>
            <a:ext cx="9324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0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Office PowerPoint</Application>
  <PresentationFormat>Widescreen</PresentationFormat>
  <Paragraphs>5</Paragraphs>
  <Slides>3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Hospital Estadual de Jataí</dc:creator>
  <cp:lastModifiedBy>Hospital Estadual de Jataí</cp:lastModifiedBy>
  <cp:revision>3</cp:revision>
  <dcterms:created xsi:type="dcterms:W3CDTF">2024-01-19T13:57:28Z</dcterms:created>
  <dcterms:modified xsi:type="dcterms:W3CDTF">2024-01-19T15:30:56Z</dcterms:modified>
</cp:coreProperties>
</file>