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ADE774-C691-4F3C-A953-40AE2E02287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3D072FF-FBEE-4B1C-AC7F-A6716660B028}">
      <dgm:prSet phldrT="[Texto]"/>
      <dgm:spPr/>
      <dgm:t>
        <a:bodyPr/>
        <a:lstStyle/>
        <a:p>
          <a:r>
            <a:rPr lang="pt-BR" dirty="0" smtClean="0"/>
            <a:t>Home</a:t>
          </a:r>
          <a:endParaRPr lang="pt-BR" dirty="0"/>
        </a:p>
      </dgm:t>
    </dgm:pt>
    <dgm:pt modelId="{18FB2E03-445C-43E8-9948-F2F2CF50CBA5}" type="parTrans" cxnId="{2F2813BF-240E-4A8F-85D5-D86F441104D5}">
      <dgm:prSet/>
      <dgm:spPr/>
      <dgm:t>
        <a:bodyPr/>
        <a:lstStyle/>
        <a:p>
          <a:endParaRPr lang="pt-BR"/>
        </a:p>
      </dgm:t>
    </dgm:pt>
    <dgm:pt modelId="{22AE705F-B751-4C77-BFF4-26CDC7A9E91D}" type="sibTrans" cxnId="{2F2813BF-240E-4A8F-85D5-D86F441104D5}">
      <dgm:prSet/>
      <dgm:spPr/>
      <dgm:t>
        <a:bodyPr/>
        <a:lstStyle/>
        <a:p>
          <a:endParaRPr lang="pt-BR"/>
        </a:p>
      </dgm:t>
    </dgm:pt>
    <dgm:pt modelId="{914DEB1E-C422-4A34-9799-83E3A6E48CD8}">
      <dgm:prSet phldrT="[Texto]"/>
      <dgm:spPr/>
      <dgm:t>
        <a:bodyPr/>
        <a:lstStyle/>
        <a:p>
          <a:r>
            <a:rPr lang="pt-BR" dirty="0" smtClean="0"/>
            <a:t>Quem somos</a:t>
          </a:r>
          <a:endParaRPr lang="pt-BR" dirty="0"/>
        </a:p>
      </dgm:t>
    </dgm:pt>
    <dgm:pt modelId="{4BA959DB-CF1A-4A06-B324-868BE66E1DD4}" type="parTrans" cxnId="{0BA9601D-F81A-46BB-A1B0-0252DD5F7BD9}">
      <dgm:prSet/>
      <dgm:spPr/>
      <dgm:t>
        <a:bodyPr/>
        <a:lstStyle/>
        <a:p>
          <a:endParaRPr lang="pt-BR"/>
        </a:p>
      </dgm:t>
    </dgm:pt>
    <dgm:pt modelId="{37E45A43-C82C-40CA-A642-743928A84EC4}" type="sibTrans" cxnId="{0BA9601D-F81A-46BB-A1B0-0252DD5F7BD9}">
      <dgm:prSet/>
      <dgm:spPr/>
      <dgm:t>
        <a:bodyPr/>
        <a:lstStyle/>
        <a:p>
          <a:endParaRPr lang="pt-BR"/>
        </a:p>
      </dgm:t>
    </dgm:pt>
    <dgm:pt modelId="{90DADD5D-79F4-4C91-A6D8-92D9FEC9E262}">
      <dgm:prSet phldrT="[Texto]"/>
      <dgm:spPr/>
      <dgm:t>
        <a:bodyPr/>
        <a:lstStyle/>
        <a:p>
          <a:r>
            <a:rPr lang="pt-BR" dirty="0" smtClean="0"/>
            <a:t>Lista de produtos</a:t>
          </a:r>
          <a:endParaRPr lang="pt-BR" dirty="0"/>
        </a:p>
      </dgm:t>
    </dgm:pt>
    <dgm:pt modelId="{7F25B1FC-E1C7-48DB-AF48-71E1565006DC}" type="parTrans" cxnId="{12653ED6-21BD-43B9-B2C8-1E269DC3C5AD}">
      <dgm:prSet/>
      <dgm:spPr/>
      <dgm:t>
        <a:bodyPr/>
        <a:lstStyle/>
        <a:p>
          <a:endParaRPr lang="pt-BR"/>
        </a:p>
      </dgm:t>
    </dgm:pt>
    <dgm:pt modelId="{7F592B04-B640-49A0-89F4-818EBDBE7F8D}" type="sibTrans" cxnId="{12653ED6-21BD-43B9-B2C8-1E269DC3C5AD}">
      <dgm:prSet/>
      <dgm:spPr/>
      <dgm:t>
        <a:bodyPr/>
        <a:lstStyle/>
        <a:p>
          <a:endParaRPr lang="pt-BR"/>
        </a:p>
      </dgm:t>
    </dgm:pt>
    <dgm:pt modelId="{A8A1086F-C6D6-4729-89C0-1455EAF52B19}">
      <dgm:prSet phldrT="[Texto]"/>
      <dgm:spPr/>
      <dgm:t>
        <a:bodyPr/>
        <a:lstStyle/>
        <a:p>
          <a:r>
            <a:rPr lang="pt-BR" dirty="0" smtClean="0"/>
            <a:t>Cadastro Loja</a:t>
          </a:r>
          <a:endParaRPr lang="pt-BR" dirty="0"/>
        </a:p>
      </dgm:t>
    </dgm:pt>
    <dgm:pt modelId="{C126A7CA-618C-4960-9811-38884DAF038F}" type="parTrans" cxnId="{2B283A85-6D64-4185-85A6-DA2B8F9C7C60}">
      <dgm:prSet/>
      <dgm:spPr/>
      <dgm:t>
        <a:bodyPr/>
        <a:lstStyle/>
        <a:p>
          <a:endParaRPr lang="pt-BR"/>
        </a:p>
      </dgm:t>
    </dgm:pt>
    <dgm:pt modelId="{9865D431-2A12-4245-8F0A-107E90E29480}" type="sibTrans" cxnId="{2B283A85-6D64-4185-85A6-DA2B8F9C7C60}">
      <dgm:prSet/>
      <dgm:spPr/>
      <dgm:t>
        <a:bodyPr/>
        <a:lstStyle/>
        <a:p>
          <a:endParaRPr lang="pt-BR"/>
        </a:p>
      </dgm:t>
    </dgm:pt>
    <dgm:pt modelId="{E00331C4-3455-4D66-A38E-B4D6B4AD450E}">
      <dgm:prSet phldrT="[Texto]"/>
      <dgm:spPr/>
      <dgm:t>
        <a:bodyPr/>
        <a:lstStyle/>
        <a:p>
          <a:r>
            <a:rPr lang="pt-BR" smtClean="0"/>
            <a:t>Contato</a:t>
          </a:r>
          <a:endParaRPr lang="pt-BR" dirty="0"/>
        </a:p>
      </dgm:t>
    </dgm:pt>
    <dgm:pt modelId="{2406E5F9-3801-4EE4-9EDD-EB04A4892A1D}" type="parTrans" cxnId="{BFA4612C-070B-4584-87B6-E70B938115D0}">
      <dgm:prSet/>
      <dgm:spPr/>
      <dgm:t>
        <a:bodyPr/>
        <a:lstStyle/>
        <a:p>
          <a:endParaRPr lang="pt-BR"/>
        </a:p>
      </dgm:t>
    </dgm:pt>
    <dgm:pt modelId="{90A173B4-F79F-40F4-BA56-658A00C92596}" type="sibTrans" cxnId="{BFA4612C-070B-4584-87B6-E70B938115D0}">
      <dgm:prSet/>
      <dgm:spPr/>
      <dgm:t>
        <a:bodyPr/>
        <a:lstStyle/>
        <a:p>
          <a:endParaRPr lang="pt-BR"/>
        </a:p>
      </dgm:t>
    </dgm:pt>
    <dgm:pt modelId="{36CCE117-9739-411D-BB7E-C2B7DD2789B9}">
      <dgm:prSet phldrT="[Texto]"/>
      <dgm:spPr/>
      <dgm:t>
        <a:bodyPr/>
        <a:lstStyle/>
        <a:p>
          <a:r>
            <a:rPr lang="pt-BR" dirty="0" smtClean="0"/>
            <a:t>Detalhes do produto</a:t>
          </a:r>
          <a:endParaRPr lang="pt-BR" dirty="0"/>
        </a:p>
      </dgm:t>
    </dgm:pt>
    <dgm:pt modelId="{38E649D9-1880-4111-ACA6-9061B09BF125}" type="parTrans" cxnId="{7F21868A-35FA-427B-A946-06E7D726AA17}">
      <dgm:prSet/>
      <dgm:spPr/>
      <dgm:t>
        <a:bodyPr/>
        <a:lstStyle/>
        <a:p>
          <a:endParaRPr lang="pt-BR"/>
        </a:p>
      </dgm:t>
    </dgm:pt>
    <dgm:pt modelId="{3AF8A38E-84A4-43CE-842E-C29655AAF83F}" type="sibTrans" cxnId="{7F21868A-35FA-427B-A946-06E7D726AA17}">
      <dgm:prSet/>
      <dgm:spPr/>
      <dgm:t>
        <a:bodyPr/>
        <a:lstStyle/>
        <a:p>
          <a:endParaRPr lang="pt-BR"/>
        </a:p>
      </dgm:t>
    </dgm:pt>
    <dgm:pt modelId="{7854C57D-DDDA-42A5-BAD1-7E80AE5A14A4}">
      <dgm:prSet phldrT="[Texto]"/>
      <dgm:spPr/>
      <dgm:t>
        <a:bodyPr/>
        <a:lstStyle/>
        <a:p>
          <a:r>
            <a:rPr lang="pt-BR" dirty="0" smtClean="0"/>
            <a:t>Página da loja</a:t>
          </a:r>
          <a:endParaRPr lang="pt-BR" dirty="0"/>
        </a:p>
      </dgm:t>
    </dgm:pt>
    <dgm:pt modelId="{5AB62D16-106A-4891-8D76-CBD7D68C0A2A}" type="parTrans" cxnId="{6261BAF9-5B2F-440A-B069-9BE1265A52FD}">
      <dgm:prSet/>
      <dgm:spPr/>
      <dgm:t>
        <a:bodyPr/>
        <a:lstStyle/>
        <a:p>
          <a:endParaRPr lang="pt-BR"/>
        </a:p>
      </dgm:t>
    </dgm:pt>
    <dgm:pt modelId="{3C0E8ECA-C57C-40D1-9A03-1C00865712CC}" type="sibTrans" cxnId="{6261BAF9-5B2F-440A-B069-9BE1265A52FD}">
      <dgm:prSet/>
      <dgm:spPr/>
      <dgm:t>
        <a:bodyPr/>
        <a:lstStyle/>
        <a:p>
          <a:endParaRPr lang="pt-BR"/>
        </a:p>
      </dgm:t>
    </dgm:pt>
    <dgm:pt modelId="{2C808C35-F63F-45A9-A47F-2AD3E9AE6700}" type="pres">
      <dgm:prSet presAssocID="{C9ADE774-C691-4F3C-A953-40AE2E0228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89A499-AFBA-46BD-B948-A5CD76411887}" type="pres">
      <dgm:prSet presAssocID="{A3D072FF-FBEE-4B1C-AC7F-A6716660B028}" presName="hierRoot1" presStyleCnt="0">
        <dgm:presLayoutVars>
          <dgm:hierBranch val="init"/>
        </dgm:presLayoutVars>
      </dgm:prSet>
      <dgm:spPr/>
    </dgm:pt>
    <dgm:pt modelId="{3D6D08DE-19D1-45A8-B747-BC8E567690EC}" type="pres">
      <dgm:prSet presAssocID="{A3D072FF-FBEE-4B1C-AC7F-A6716660B028}" presName="rootComposite1" presStyleCnt="0"/>
      <dgm:spPr/>
    </dgm:pt>
    <dgm:pt modelId="{549E180E-A8EB-40AB-9DFF-6C98A55CA316}" type="pres">
      <dgm:prSet presAssocID="{A3D072FF-FBEE-4B1C-AC7F-A6716660B028}" presName="rootText1" presStyleLbl="node0" presStyleIdx="0" presStyleCnt="1">
        <dgm:presLayoutVars>
          <dgm:chPref val="3"/>
        </dgm:presLayoutVars>
      </dgm:prSet>
      <dgm:spPr/>
    </dgm:pt>
    <dgm:pt modelId="{AF82EC2C-D239-4E75-BD0C-6211C6017DF5}" type="pres">
      <dgm:prSet presAssocID="{A3D072FF-FBEE-4B1C-AC7F-A6716660B028}" presName="rootConnector1" presStyleLbl="node1" presStyleIdx="0" presStyleCnt="0"/>
      <dgm:spPr/>
    </dgm:pt>
    <dgm:pt modelId="{E96EF260-827D-4181-BF8F-D2D9980143C7}" type="pres">
      <dgm:prSet presAssocID="{A3D072FF-FBEE-4B1C-AC7F-A6716660B028}" presName="hierChild2" presStyleCnt="0"/>
      <dgm:spPr/>
    </dgm:pt>
    <dgm:pt modelId="{4A05FB3B-96AB-4154-BC10-D6328AB687CB}" type="pres">
      <dgm:prSet presAssocID="{4BA959DB-CF1A-4A06-B324-868BE66E1DD4}" presName="Name37" presStyleLbl="parChTrans1D2" presStyleIdx="0" presStyleCnt="4"/>
      <dgm:spPr/>
    </dgm:pt>
    <dgm:pt modelId="{EC216B5C-F53B-4D99-8CF0-16064D6F2273}" type="pres">
      <dgm:prSet presAssocID="{914DEB1E-C422-4A34-9799-83E3A6E48CD8}" presName="hierRoot2" presStyleCnt="0">
        <dgm:presLayoutVars>
          <dgm:hierBranch val="init"/>
        </dgm:presLayoutVars>
      </dgm:prSet>
      <dgm:spPr/>
    </dgm:pt>
    <dgm:pt modelId="{B220B196-CBF1-4D05-A3FB-1103F035FF25}" type="pres">
      <dgm:prSet presAssocID="{914DEB1E-C422-4A34-9799-83E3A6E48CD8}" presName="rootComposite" presStyleCnt="0"/>
      <dgm:spPr/>
    </dgm:pt>
    <dgm:pt modelId="{865ED5CC-E8FD-49AF-9342-EF9C11B5B971}" type="pres">
      <dgm:prSet presAssocID="{914DEB1E-C422-4A34-9799-83E3A6E48CD8}" presName="rootText" presStyleLbl="node2" presStyleIdx="0" presStyleCnt="4">
        <dgm:presLayoutVars>
          <dgm:chPref val="3"/>
        </dgm:presLayoutVars>
      </dgm:prSet>
      <dgm:spPr/>
    </dgm:pt>
    <dgm:pt modelId="{3C6EF7D9-1AC8-4571-B623-175634A956DE}" type="pres">
      <dgm:prSet presAssocID="{914DEB1E-C422-4A34-9799-83E3A6E48CD8}" presName="rootConnector" presStyleLbl="node2" presStyleIdx="0" presStyleCnt="4"/>
      <dgm:spPr/>
    </dgm:pt>
    <dgm:pt modelId="{9CEFC709-AE61-41CE-80F8-5AA33DB31431}" type="pres">
      <dgm:prSet presAssocID="{914DEB1E-C422-4A34-9799-83E3A6E48CD8}" presName="hierChild4" presStyleCnt="0"/>
      <dgm:spPr/>
    </dgm:pt>
    <dgm:pt modelId="{A24E931B-5334-4544-8330-71637C3CE07B}" type="pres">
      <dgm:prSet presAssocID="{914DEB1E-C422-4A34-9799-83E3A6E48CD8}" presName="hierChild5" presStyleCnt="0"/>
      <dgm:spPr/>
    </dgm:pt>
    <dgm:pt modelId="{C57C79FD-2C6A-47A9-9A9D-524DC7E97009}" type="pres">
      <dgm:prSet presAssocID="{7F25B1FC-E1C7-48DB-AF48-71E1565006DC}" presName="Name37" presStyleLbl="parChTrans1D2" presStyleIdx="1" presStyleCnt="4"/>
      <dgm:spPr/>
    </dgm:pt>
    <dgm:pt modelId="{FC7D55D0-ACA0-458C-825F-514D9E5180E9}" type="pres">
      <dgm:prSet presAssocID="{90DADD5D-79F4-4C91-A6D8-92D9FEC9E262}" presName="hierRoot2" presStyleCnt="0">
        <dgm:presLayoutVars>
          <dgm:hierBranch val="init"/>
        </dgm:presLayoutVars>
      </dgm:prSet>
      <dgm:spPr/>
    </dgm:pt>
    <dgm:pt modelId="{3FD8D0E8-9637-4E07-8EDB-B511F14ACF3E}" type="pres">
      <dgm:prSet presAssocID="{90DADD5D-79F4-4C91-A6D8-92D9FEC9E262}" presName="rootComposite" presStyleCnt="0"/>
      <dgm:spPr/>
    </dgm:pt>
    <dgm:pt modelId="{33591E9D-67AB-4118-AA2D-F0213178199D}" type="pres">
      <dgm:prSet presAssocID="{90DADD5D-79F4-4C91-A6D8-92D9FEC9E262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3F994A9-B60B-4838-86B0-9317226C21C7}" type="pres">
      <dgm:prSet presAssocID="{90DADD5D-79F4-4C91-A6D8-92D9FEC9E262}" presName="rootConnector" presStyleLbl="node2" presStyleIdx="1" presStyleCnt="4"/>
      <dgm:spPr/>
    </dgm:pt>
    <dgm:pt modelId="{442A1872-5C42-4004-8A07-696A77BFE07E}" type="pres">
      <dgm:prSet presAssocID="{90DADD5D-79F4-4C91-A6D8-92D9FEC9E262}" presName="hierChild4" presStyleCnt="0"/>
      <dgm:spPr/>
    </dgm:pt>
    <dgm:pt modelId="{82471D9B-502E-42D5-98E2-4673DC357930}" type="pres">
      <dgm:prSet presAssocID="{38E649D9-1880-4111-ACA6-9061B09BF125}" presName="Name37" presStyleLbl="parChTrans1D3" presStyleIdx="0" presStyleCnt="1"/>
      <dgm:spPr/>
    </dgm:pt>
    <dgm:pt modelId="{E58F5A4B-F7BC-4512-929F-FF8BC494903B}" type="pres">
      <dgm:prSet presAssocID="{36CCE117-9739-411D-BB7E-C2B7DD2789B9}" presName="hierRoot2" presStyleCnt="0">
        <dgm:presLayoutVars>
          <dgm:hierBranch val="init"/>
        </dgm:presLayoutVars>
      </dgm:prSet>
      <dgm:spPr/>
    </dgm:pt>
    <dgm:pt modelId="{EB8029E9-F8B3-4C0E-BA52-64B0D221FEA3}" type="pres">
      <dgm:prSet presAssocID="{36CCE117-9739-411D-BB7E-C2B7DD2789B9}" presName="rootComposite" presStyleCnt="0"/>
      <dgm:spPr/>
    </dgm:pt>
    <dgm:pt modelId="{5ACDC569-858C-497F-A547-69F95FB669BF}" type="pres">
      <dgm:prSet presAssocID="{36CCE117-9739-411D-BB7E-C2B7DD2789B9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8C34BC-6CFC-4C13-BFFE-79144F546371}" type="pres">
      <dgm:prSet presAssocID="{36CCE117-9739-411D-BB7E-C2B7DD2789B9}" presName="rootConnector" presStyleLbl="node3" presStyleIdx="0" presStyleCnt="1"/>
      <dgm:spPr/>
    </dgm:pt>
    <dgm:pt modelId="{1835B07D-A464-412D-961B-D39AAE1CC427}" type="pres">
      <dgm:prSet presAssocID="{36CCE117-9739-411D-BB7E-C2B7DD2789B9}" presName="hierChild4" presStyleCnt="0"/>
      <dgm:spPr/>
    </dgm:pt>
    <dgm:pt modelId="{A761579C-69B8-4717-AE55-AE00CB4CA0B1}" type="pres">
      <dgm:prSet presAssocID="{5AB62D16-106A-4891-8D76-CBD7D68C0A2A}" presName="Name37" presStyleLbl="parChTrans1D4" presStyleIdx="0" presStyleCnt="1"/>
      <dgm:spPr/>
    </dgm:pt>
    <dgm:pt modelId="{EB21159B-5494-459D-B59E-F03C83754C71}" type="pres">
      <dgm:prSet presAssocID="{7854C57D-DDDA-42A5-BAD1-7E80AE5A14A4}" presName="hierRoot2" presStyleCnt="0">
        <dgm:presLayoutVars>
          <dgm:hierBranch val="init"/>
        </dgm:presLayoutVars>
      </dgm:prSet>
      <dgm:spPr/>
    </dgm:pt>
    <dgm:pt modelId="{D1E2F288-0A8E-45D2-AB13-D0B332094D55}" type="pres">
      <dgm:prSet presAssocID="{7854C57D-DDDA-42A5-BAD1-7E80AE5A14A4}" presName="rootComposite" presStyleCnt="0"/>
      <dgm:spPr/>
    </dgm:pt>
    <dgm:pt modelId="{6E42656A-E18A-4A6D-AA07-800971A9EE58}" type="pres">
      <dgm:prSet presAssocID="{7854C57D-DDDA-42A5-BAD1-7E80AE5A14A4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DB2FAB1-8A7C-4702-A8EE-D7BF6B4B953F}" type="pres">
      <dgm:prSet presAssocID="{7854C57D-DDDA-42A5-BAD1-7E80AE5A14A4}" presName="rootConnector" presStyleLbl="node4" presStyleIdx="0" presStyleCnt="1"/>
      <dgm:spPr/>
    </dgm:pt>
    <dgm:pt modelId="{16E1261C-395B-4A86-8AD5-3E915FB50C4B}" type="pres">
      <dgm:prSet presAssocID="{7854C57D-DDDA-42A5-BAD1-7E80AE5A14A4}" presName="hierChild4" presStyleCnt="0"/>
      <dgm:spPr/>
    </dgm:pt>
    <dgm:pt modelId="{9F91F9CE-C8DB-4066-AF2C-B61D412FC1FF}" type="pres">
      <dgm:prSet presAssocID="{7854C57D-DDDA-42A5-BAD1-7E80AE5A14A4}" presName="hierChild5" presStyleCnt="0"/>
      <dgm:spPr/>
    </dgm:pt>
    <dgm:pt modelId="{34EF6A1D-B75B-47FC-95D2-E2070C3C4930}" type="pres">
      <dgm:prSet presAssocID="{36CCE117-9739-411D-BB7E-C2B7DD2789B9}" presName="hierChild5" presStyleCnt="0"/>
      <dgm:spPr/>
    </dgm:pt>
    <dgm:pt modelId="{7C7E2168-9F3D-4999-ADE7-41281EF84151}" type="pres">
      <dgm:prSet presAssocID="{90DADD5D-79F4-4C91-A6D8-92D9FEC9E262}" presName="hierChild5" presStyleCnt="0"/>
      <dgm:spPr/>
    </dgm:pt>
    <dgm:pt modelId="{37844BA7-A28A-4A32-A1F3-C4DF2C9E6843}" type="pres">
      <dgm:prSet presAssocID="{C126A7CA-618C-4960-9811-38884DAF038F}" presName="Name37" presStyleLbl="parChTrans1D2" presStyleIdx="2" presStyleCnt="4"/>
      <dgm:spPr/>
    </dgm:pt>
    <dgm:pt modelId="{614AEB64-9BCC-4443-9CE7-869A977A32C0}" type="pres">
      <dgm:prSet presAssocID="{A8A1086F-C6D6-4729-89C0-1455EAF52B19}" presName="hierRoot2" presStyleCnt="0">
        <dgm:presLayoutVars>
          <dgm:hierBranch val="init"/>
        </dgm:presLayoutVars>
      </dgm:prSet>
      <dgm:spPr/>
    </dgm:pt>
    <dgm:pt modelId="{EB898CAE-58A8-4960-8FEC-5FB2D5819632}" type="pres">
      <dgm:prSet presAssocID="{A8A1086F-C6D6-4729-89C0-1455EAF52B19}" presName="rootComposite" presStyleCnt="0"/>
      <dgm:spPr/>
    </dgm:pt>
    <dgm:pt modelId="{E73E89B6-A30D-42B4-93B9-9A44E725C651}" type="pres">
      <dgm:prSet presAssocID="{A8A1086F-C6D6-4729-89C0-1455EAF52B19}" presName="rootText" presStyleLbl="node2" presStyleIdx="2" presStyleCnt="4">
        <dgm:presLayoutVars>
          <dgm:chPref val="3"/>
        </dgm:presLayoutVars>
      </dgm:prSet>
      <dgm:spPr/>
    </dgm:pt>
    <dgm:pt modelId="{113CC640-A9FE-4496-9F75-39AE3EC748BD}" type="pres">
      <dgm:prSet presAssocID="{A8A1086F-C6D6-4729-89C0-1455EAF52B19}" presName="rootConnector" presStyleLbl="node2" presStyleIdx="2" presStyleCnt="4"/>
      <dgm:spPr/>
    </dgm:pt>
    <dgm:pt modelId="{29E87534-0F4E-4091-B240-DC39C7BC4D36}" type="pres">
      <dgm:prSet presAssocID="{A8A1086F-C6D6-4729-89C0-1455EAF52B19}" presName="hierChild4" presStyleCnt="0"/>
      <dgm:spPr/>
    </dgm:pt>
    <dgm:pt modelId="{D3AB4B01-85A8-4407-903B-DF7A625D4242}" type="pres">
      <dgm:prSet presAssocID="{A8A1086F-C6D6-4729-89C0-1455EAF52B19}" presName="hierChild5" presStyleCnt="0"/>
      <dgm:spPr/>
    </dgm:pt>
    <dgm:pt modelId="{6ACC1458-EDF1-4AA3-B2B7-03FECF5079C6}" type="pres">
      <dgm:prSet presAssocID="{2406E5F9-3801-4EE4-9EDD-EB04A4892A1D}" presName="Name37" presStyleLbl="parChTrans1D2" presStyleIdx="3" presStyleCnt="4"/>
      <dgm:spPr/>
    </dgm:pt>
    <dgm:pt modelId="{BBF8D8F3-7211-4A34-808C-FCF20031F3C8}" type="pres">
      <dgm:prSet presAssocID="{E00331C4-3455-4D66-A38E-B4D6B4AD450E}" presName="hierRoot2" presStyleCnt="0">
        <dgm:presLayoutVars>
          <dgm:hierBranch val="init"/>
        </dgm:presLayoutVars>
      </dgm:prSet>
      <dgm:spPr/>
    </dgm:pt>
    <dgm:pt modelId="{36D4D889-0EC4-44AF-A2AB-2FE6EC5E627B}" type="pres">
      <dgm:prSet presAssocID="{E00331C4-3455-4D66-A38E-B4D6B4AD450E}" presName="rootComposite" presStyleCnt="0"/>
      <dgm:spPr/>
    </dgm:pt>
    <dgm:pt modelId="{E8D2C1FA-320B-401C-A4D0-A339A235B9BA}" type="pres">
      <dgm:prSet presAssocID="{E00331C4-3455-4D66-A38E-B4D6B4AD450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DA17F9-5DEB-4357-AECF-51BE3774DDB9}" type="pres">
      <dgm:prSet presAssocID="{E00331C4-3455-4D66-A38E-B4D6B4AD450E}" presName="rootConnector" presStyleLbl="node2" presStyleIdx="3" presStyleCnt="4"/>
      <dgm:spPr/>
    </dgm:pt>
    <dgm:pt modelId="{0C827C55-D297-423F-BE38-EE287BE69CBE}" type="pres">
      <dgm:prSet presAssocID="{E00331C4-3455-4D66-A38E-B4D6B4AD450E}" presName="hierChild4" presStyleCnt="0"/>
      <dgm:spPr/>
    </dgm:pt>
    <dgm:pt modelId="{5DA74742-EE6A-4208-B2B9-DC83A1088CE9}" type="pres">
      <dgm:prSet presAssocID="{E00331C4-3455-4D66-A38E-B4D6B4AD450E}" presName="hierChild5" presStyleCnt="0"/>
      <dgm:spPr/>
    </dgm:pt>
    <dgm:pt modelId="{1DB48927-9E24-4FC9-8728-B88DA3BADFF8}" type="pres">
      <dgm:prSet presAssocID="{A3D072FF-FBEE-4B1C-AC7F-A6716660B028}" presName="hierChild3" presStyleCnt="0"/>
      <dgm:spPr/>
    </dgm:pt>
  </dgm:ptLst>
  <dgm:cxnLst>
    <dgm:cxn modelId="{2F2813BF-240E-4A8F-85D5-D86F441104D5}" srcId="{C9ADE774-C691-4F3C-A953-40AE2E022876}" destId="{A3D072FF-FBEE-4B1C-AC7F-A6716660B028}" srcOrd="0" destOrd="0" parTransId="{18FB2E03-445C-43E8-9948-F2F2CF50CBA5}" sibTransId="{22AE705F-B751-4C77-BFF4-26CDC7A9E91D}"/>
    <dgm:cxn modelId="{1C75A2DC-B2F0-491D-AC6D-CA38E70024C4}" type="presOf" srcId="{E00331C4-3455-4D66-A38E-B4D6B4AD450E}" destId="{E8D2C1FA-320B-401C-A4D0-A339A235B9BA}" srcOrd="0" destOrd="0" presId="urn:microsoft.com/office/officeart/2005/8/layout/orgChart1"/>
    <dgm:cxn modelId="{856ADFF4-778D-43C3-BB0E-4A0F48847311}" type="presOf" srcId="{2406E5F9-3801-4EE4-9EDD-EB04A4892A1D}" destId="{6ACC1458-EDF1-4AA3-B2B7-03FECF5079C6}" srcOrd="0" destOrd="0" presId="urn:microsoft.com/office/officeart/2005/8/layout/orgChart1"/>
    <dgm:cxn modelId="{A7D36E4C-55E2-4081-9078-FC06195BC9E3}" type="presOf" srcId="{7854C57D-DDDA-42A5-BAD1-7E80AE5A14A4}" destId="{7DB2FAB1-8A7C-4702-A8EE-D7BF6B4B953F}" srcOrd="1" destOrd="0" presId="urn:microsoft.com/office/officeart/2005/8/layout/orgChart1"/>
    <dgm:cxn modelId="{BCEAB7F3-64B4-4B9C-A895-C6D9D3BCC0B2}" type="presOf" srcId="{90DADD5D-79F4-4C91-A6D8-92D9FEC9E262}" destId="{33591E9D-67AB-4118-AA2D-F0213178199D}" srcOrd="0" destOrd="0" presId="urn:microsoft.com/office/officeart/2005/8/layout/orgChart1"/>
    <dgm:cxn modelId="{2B283A85-6D64-4185-85A6-DA2B8F9C7C60}" srcId="{A3D072FF-FBEE-4B1C-AC7F-A6716660B028}" destId="{A8A1086F-C6D6-4729-89C0-1455EAF52B19}" srcOrd="2" destOrd="0" parTransId="{C126A7CA-618C-4960-9811-38884DAF038F}" sibTransId="{9865D431-2A12-4245-8F0A-107E90E29480}"/>
    <dgm:cxn modelId="{7F21868A-35FA-427B-A946-06E7D726AA17}" srcId="{90DADD5D-79F4-4C91-A6D8-92D9FEC9E262}" destId="{36CCE117-9739-411D-BB7E-C2B7DD2789B9}" srcOrd="0" destOrd="0" parTransId="{38E649D9-1880-4111-ACA6-9061B09BF125}" sibTransId="{3AF8A38E-84A4-43CE-842E-C29655AAF83F}"/>
    <dgm:cxn modelId="{94BB284E-AA2D-4CB7-8944-94156D3F1A05}" type="presOf" srcId="{7F25B1FC-E1C7-48DB-AF48-71E1565006DC}" destId="{C57C79FD-2C6A-47A9-9A9D-524DC7E97009}" srcOrd="0" destOrd="0" presId="urn:microsoft.com/office/officeart/2005/8/layout/orgChart1"/>
    <dgm:cxn modelId="{C261E7AD-BD94-4228-9A37-28156B6957E6}" type="presOf" srcId="{4BA959DB-CF1A-4A06-B324-868BE66E1DD4}" destId="{4A05FB3B-96AB-4154-BC10-D6328AB687CB}" srcOrd="0" destOrd="0" presId="urn:microsoft.com/office/officeart/2005/8/layout/orgChart1"/>
    <dgm:cxn modelId="{F6C22949-6EF9-4FFA-8257-FCC8D885F90F}" type="presOf" srcId="{36CCE117-9739-411D-BB7E-C2B7DD2789B9}" destId="{BC8C34BC-6CFC-4C13-BFFE-79144F546371}" srcOrd="1" destOrd="0" presId="urn:microsoft.com/office/officeart/2005/8/layout/orgChart1"/>
    <dgm:cxn modelId="{01AB5B6D-991D-4CA1-8624-CB8AEE2F0F25}" type="presOf" srcId="{914DEB1E-C422-4A34-9799-83E3A6E48CD8}" destId="{865ED5CC-E8FD-49AF-9342-EF9C11B5B971}" srcOrd="0" destOrd="0" presId="urn:microsoft.com/office/officeart/2005/8/layout/orgChart1"/>
    <dgm:cxn modelId="{A94DFAED-96D1-41D2-A9FE-220348611FEA}" type="presOf" srcId="{A3D072FF-FBEE-4B1C-AC7F-A6716660B028}" destId="{549E180E-A8EB-40AB-9DFF-6C98A55CA316}" srcOrd="0" destOrd="0" presId="urn:microsoft.com/office/officeart/2005/8/layout/orgChart1"/>
    <dgm:cxn modelId="{5EAE4780-EEFE-4977-81E6-BAB65AD00949}" type="presOf" srcId="{914DEB1E-C422-4A34-9799-83E3A6E48CD8}" destId="{3C6EF7D9-1AC8-4571-B623-175634A956DE}" srcOrd="1" destOrd="0" presId="urn:microsoft.com/office/officeart/2005/8/layout/orgChart1"/>
    <dgm:cxn modelId="{6F6A505D-9AB8-4581-9EBF-B0C739C7AFC4}" type="presOf" srcId="{A8A1086F-C6D6-4729-89C0-1455EAF52B19}" destId="{113CC640-A9FE-4496-9F75-39AE3EC748BD}" srcOrd="1" destOrd="0" presId="urn:microsoft.com/office/officeart/2005/8/layout/orgChart1"/>
    <dgm:cxn modelId="{C240E8A1-CEF6-46D7-A71F-25B1E2B11F01}" type="presOf" srcId="{38E649D9-1880-4111-ACA6-9061B09BF125}" destId="{82471D9B-502E-42D5-98E2-4673DC357930}" srcOrd="0" destOrd="0" presId="urn:microsoft.com/office/officeart/2005/8/layout/orgChart1"/>
    <dgm:cxn modelId="{858DD042-4A49-48A1-AB5F-2CB23EF17EB4}" type="presOf" srcId="{5AB62D16-106A-4891-8D76-CBD7D68C0A2A}" destId="{A761579C-69B8-4717-AE55-AE00CB4CA0B1}" srcOrd="0" destOrd="0" presId="urn:microsoft.com/office/officeart/2005/8/layout/orgChart1"/>
    <dgm:cxn modelId="{368EBB5F-15FF-45F1-8A03-234036E6A371}" type="presOf" srcId="{36CCE117-9739-411D-BB7E-C2B7DD2789B9}" destId="{5ACDC569-858C-497F-A547-69F95FB669BF}" srcOrd="0" destOrd="0" presId="urn:microsoft.com/office/officeart/2005/8/layout/orgChart1"/>
    <dgm:cxn modelId="{B77DFDEE-604F-4153-9448-4B2BCB36EABB}" type="presOf" srcId="{A8A1086F-C6D6-4729-89C0-1455EAF52B19}" destId="{E73E89B6-A30D-42B4-93B9-9A44E725C651}" srcOrd="0" destOrd="0" presId="urn:microsoft.com/office/officeart/2005/8/layout/orgChart1"/>
    <dgm:cxn modelId="{F11D1EAB-D08D-4087-A86C-0DBCC993645C}" type="presOf" srcId="{E00331C4-3455-4D66-A38E-B4D6B4AD450E}" destId="{ADDA17F9-5DEB-4357-AECF-51BE3774DDB9}" srcOrd="1" destOrd="0" presId="urn:microsoft.com/office/officeart/2005/8/layout/orgChart1"/>
    <dgm:cxn modelId="{0BA9601D-F81A-46BB-A1B0-0252DD5F7BD9}" srcId="{A3D072FF-FBEE-4B1C-AC7F-A6716660B028}" destId="{914DEB1E-C422-4A34-9799-83E3A6E48CD8}" srcOrd="0" destOrd="0" parTransId="{4BA959DB-CF1A-4A06-B324-868BE66E1DD4}" sibTransId="{37E45A43-C82C-40CA-A642-743928A84EC4}"/>
    <dgm:cxn modelId="{3C440F01-06E0-4B2E-BD76-AC5274F2DE34}" type="presOf" srcId="{A3D072FF-FBEE-4B1C-AC7F-A6716660B028}" destId="{AF82EC2C-D239-4E75-BD0C-6211C6017DF5}" srcOrd="1" destOrd="0" presId="urn:microsoft.com/office/officeart/2005/8/layout/orgChart1"/>
    <dgm:cxn modelId="{1C2B1FDD-88A6-4987-A684-B986B02AFA41}" type="presOf" srcId="{C9ADE774-C691-4F3C-A953-40AE2E022876}" destId="{2C808C35-F63F-45A9-A47F-2AD3E9AE6700}" srcOrd="0" destOrd="0" presId="urn:microsoft.com/office/officeart/2005/8/layout/orgChart1"/>
    <dgm:cxn modelId="{805F5CB9-E3F8-4014-BC53-43BA92B9AD9C}" type="presOf" srcId="{C126A7CA-618C-4960-9811-38884DAF038F}" destId="{37844BA7-A28A-4A32-A1F3-C4DF2C9E6843}" srcOrd="0" destOrd="0" presId="urn:microsoft.com/office/officeart/2005/8/layout/orgChart1"/>
    <dgm:cxn modelId="{BFA4612C-070B-4584-87B6-E70B938115D0}" srcId="{A3D072FF-FBEE-4B1C-AC7F-A6716660B028}" destId="{E00331C4-3455-4D66-A38E-B4D6B4AD450E}" srcOrd="3" destOrd="0" parTransId="{2406E5F9-3801-4EE4-9EDD-EB04A4892A1D}" sibTransId="{90A173B4-F79F-40F4-BA56-658A00C92596}"/>
    <dgm:cxn modelId="{6261BAF9-5B2F-440A-B069-9BE1265A52FD}" srcId="{36CCE117-9739-411D-BB7E-C2B7DD2789B9}" destId="{7854C57D-DDDA-42A5-BAD1-7E80AE5A14A4}" srcOrd="0" destOrd="0" parTransId="{5AB62D16-106A-4891-8D76-CBD7D68C0A2A}" sibTransId="{3C0E8ECA-C57C-40D1-9A03-1C00865712CC}"/>
    <dgm:cxn modelId="{B29FE4C6-F8A8-4D47-96DE-2A4B0F92881C}" type="presOf" srcId="{7854C57D-DDDA-42A5-BAD1-7E80AE5A14A4}" destId="{6E42656A-E18A-4A6D-AA07-800971A9EE58}" srcOrd="0" destOrd="0" presId="urn:microsoft.com/office/officeart/2005/8/layout/orgChart1"/>
    <dgm:cxn modelId="{12653ED6-21BD-43B9-B2C8-1E269DC3C5AD}" srcId="{A3D072FF-FBEE-4B1C-AC7F-A6716660B028}" destId="{90DADD5D-79F4-4C91-A6D8-92D9FEC9E262}" srcOrd="1" destOrd="0" parTransId="{7F25B1FC-E1C7-48DB-AF48-71E1565006DC}" sibTransId="{7F592B04-B640-49A0-89F4-818EBDBE7F8D}"/>
    <dgm:cxn modelId="{98CDA4FA-1DFD-4FCE-A779-41C051516C57}" type="presOf" srcId="{90DADD5D-79F4-4C91-A6D8-92D9FEC9E262}" destId="{63F994A9-B60B-4838-86B0-9317226C21C7}" srcOrd="1" destOrd="0" presId="urn:microsoft.com/office/officeart/2005/8/layout/orgChart1"/>
    <dgm:cxn modelId="{9E9D0363-81A0-43DC-8F37-1F8704970A31}" type="presParOf" srcId="{2C808C35-F63F-45A9-A47F-2AD3E9AE6700}" destId="{B389A499-AFBA-46BD-B948-A5CD76411887}" srcOrd="0" destOrd="0" presId="urn:microsoft.com/office/officeart/2005/8/layout/orgChart1"/>
    <dgm:cxn modelId="{3D344536-91F7-42D4-89DC-3D525C3DE6F7}" type="presParOf" srcId="{B389A499-AFBA-46BD-B948-A5CD76411887}" destId="{3D6D08DE-19D1-45A8-B747-BC8E567690EC}" srcOrd="0" destOrd="0" presId="urn:microsoft.com/office/officeart/2005/8/layout/orgChart1"/>
    <dgm:cxn modelId="{1EB15E73-D25E-4D8D-9231-C18339895E04}" type="presParOf" srcId="{3D6D08DE-19D1-45A8-B747-BC8E567690EC}" destId="{549E180E-A8EB-40AB-9DFF-6C98A55CA316}" srcOrd="0" destOrd="0" presId="urn:microsoft.com/office/officeart/2005/8/layout/orgChart1"/>
    <dgm:cxn modelId="{FC10A5C6-119D-4451-A1E0-62D58F42916E}" type="presParOf" srcId="{3D6D08DE-19D1-45A8-B747-BC8E567690EC}" destId="{AF82EC2C-D239-4E75-BD0C-6211C6017DF5}" srcOrd="1" destOrd="0" presId="urn:microsoft.com/office/officeart/2005/8/layout/orgChart1"/>
    <dgm:cxn modelId="{35E66FD7-90A7-4887-8757-E36ACA460182}" type="presParOf" srcId="{B389A499-AFBA-46BD-B948-A5CD76411887}" destId="{E96EF260-827D-4181-BF8F-D2D9980143C7}" srcOrd="1" destOrd="0" presId="urn:microsoft.com/office/officeart/2005/8/layout/orgChart1"/>
    <dgm:cxn modelId="{3D0E21F4-6109-4495-AC65-30D20943FFCF}" type="presParOf" srcId="{E96EF260-827D-4181-BF8F-D2D9980143C7}" destId="{4A05FB3B-96AB-4154-BC10-D6328AB687CB}" srcOrd="0" destOrd="0" presId="urn:microsoft.com/office/officeart/2005/8/layout/orgChart1"/>
    <dgm:cxn modelId="{A1DC6851-287B-45A4-9CD7-5C28860F1F53}" type="presParOf" srcId="{E96EF260-827D-4181-BF8F-D2D9980143C7}" destId="{EC216B5C-F53B-4D99-8CF0-16064D6F2273}" srcOrd="1" destOrd="0" presId="urn:microsoft.com/office/officeart/2005/8/layout/orgChart1"/>
    <dgm:cxn modelId="{C6161523-3AD8-41C6-A17D-6921310A8FC5}" type="presParOf" srcId="{EC216B5C-F53B-4D99-8CF0-16064D6F2273}" destId="{B220B196-CBF1-4D05-A3FB-1103F035FF25}" srcOrd="0" destOrd="0" presId="urn:microsoft.com/office/officeart/2005/8/layout/orgChart1"/>
    <dgm:cxn modelId="{40B62BCC-68D3-4A54-A5D7-9CFC9AAB0D97}" type="presParOf" srcId="{B220B196-CBF1-4D05-A3FB-1103F035FF25}" destId="{865ED5CC-E8FD-49AF-9342-EF9C11B5B971}" srcOrd="0" destOrd="0" presId="urn:microsoft.com/office/officeart/2005/8/layout/orgChart1"/>
    <dgm:cxn modelId="{7448161D-1A7E-4765-84F2-7A63EEFED557}" type="presParOf" srcId="{B220B196-CBF1-4D05-A3FB-1103F035FF25}" destId="{3C6EF7D9-1AC8-4571-B623-175634A956DE}" srcOrd="1" destOrd="0" presId="urn:microsoft.com/office/officeart/2005/8/layout/orgChart1"/>
    <dgm:cxn modelId="{D26C1A95-56F3-407D-A94B-58B077784EE4}" type="presParOf" srcId="{EC216B5C-F53B-4D99-8CF0-16064D6F2273}" destId="{9CEFC709-AE61-41CE-80F8-5AA33DB31431}" srcOrd="1" destOrd="0" presId="urn:microsoft.com/office/officeart/2005/8/layout/orgChart1"/>
    <dgm:cxn modelId="{F4DC3EAD-5F04-48EC-B2A6-98E5B2090E79}" type="presParOf" srcId="{EC216B5C-F53B-4D99-8CF0-16064D6F2273}" destId="{A24E931B-5334-4544-8330-71637C3CE07B}" srcOrd="2" destOrd="0" presId="urn:microsoft.com/office/officeart/2005/8/layout/orgChart1"/>
    <dgm:cxn modelId="{D1C20BDC-67B5-43A1-AB43-BC737D3050C9}" type="presParOf" srcId="{E96EF260-827D-4181-BF8F-D2D9980143C7}" destId="{C57C79FD-2C6A-47A9-9A9D-524DC7E97009}" srcOrd="2" destOrd="0" presId="urn:microsoft.com/office/officeart/2005/8/layout/orgChart1"/>
    <dgm:cxn modelId="{D5F134AB-6EAE-4DC4-AD17-D4B9B61C129E}" type="presParOf" srcId="{E96EF260-827D-4181-BF8F-D2D9980143C7}" destId="{FC7D55D0-ACA0-458C-825F-514D9E5180E9}" srcOrd="3" destOrd="0" presId="urn:microsoft.com/office/officeart/2005/8/layout/orgChart1"/>
    <dgm:cxn modelId="{7205D8B2-F970-4EE9-AB18-D0E5E17BE7E4}" type="presParOf" srcId="{FC7D55D0-ACA0-458C-825F-514D9E5180E9}" destId="{3FD8D0E8-9637-4E07-8EDB-B511F14ACF3E}" srcOrd="0" destOrd="0" presId="urn:microsoft.com/office/officeart/2005/8/layout/orgChart1"/>
    <dgm:cxn modelId="{4390A381-8C51-476A-8B5B-346DB0E781C1}" type="presParOf" srcId="{3FD8D0E8-9637-4E07-8EDB-B511F14ACF3E}" destId="{33591E9D-67AB-4118-AA2D-F0213178199D}" srcOrd="0" destOrd="0" presId="urn:microsoft.com/office/officeart/2005/8/layout/orgChart1"/>
    <dgm:cxn modelId="{510CC40D-B0C4-486F-9C4A-2D1CC84D9C01}" type="presParOf" srcId="{3FD8D0E8-9637-4E07-8EDB-B511F14ACF3E}" destId="{63F994A9-B60B-4838-86B0-9317226C21C7}" srcOrd="1" destOrd="0" presId="urn:microsoft.com/office/officeart/2005/8/layout/orgChart1"/>
    <dgm:cxn modelId="{18F57063-5118-4E3A-B848-BE5DA8EDC87B}" type="presParOf" srcId="{FC7D55D0-ACA0-458C-825F-514D9E5180E9}" destId="{442A1872-5C42-4004-8A07-696A77BFE07E}" srcOrd="1" destOrd="0" presId="urn:microsoft.com/office/officeart/2005/8/layout/orgChart1"/>
    <dgm:cxn modelId="{53ABBA56-3A0C-4F4A-88ED-7F09105303B9}" type="presParOf" srcId="{442A1872-5C42-4004-8A07-696A77BFE07E}" destId="{82471D9B-502E-42D5-98E2-4673DC357930}" srcOrd="0" destOrd="0" presId="urn:microsoft.com/office/officeart/2005/8/layout/orgChart1"/>
    <dgm:cxn modelId="{006523B0-5267-4A52-B099-BA28680EAF26}" type="presParOf" srcId="{442A1872-5C42-4004-8A07-696A77BFE07E}" destId="{E58F5A4B-F7BC-4512-929F-FF8BC494903B}" srcOrd="1" destOrd="0" presId="urn:microsoft.com/office/officeart/2005/8/layout/orgChart1"/>
    <dgm:cxn modelId="{5EC1AF42-F475-4528-97DD-0AA1642C73B0}" type="presParOf" srcId="{E58F5A4B-F7BC-4512-929F-FF8BC494903B}" destId="{EB8029E9-F8B3-4C0E-BA52-64B0D221FEA3}" srcOrd="0" destOrd="0" presId="urn:microsoft.com/office/officeart/2005/8/layout/orgChart1"/>
    <dgm:cxn modelId="{2CEDA0DA-2D5D-4F29-BFBD-AF633FB1808A}" type="presParOf" srcId="{EB8029E9-F8B3-4C0E-BA52-64B0D221FEA3}" destId="{5ACDC569-858C-497F-A547-69F95FB669BF}" srcOrd="0" destOrd="0" presId="urn:microsoft.com/office/officeart/2005/8/layout/orgChart1"/>
    <dgm:cxn modelId="{A41CFE22-816B-47BE-9DFB-98FBE02A791B}" type="presParOf" srcId="{EB8029E9-F8B3-4C0E-BA52-64B0D221FEA3}" destId="{BC8C34BC-6CFC-4C13-BFFE-79144F546371}" srcOrd="1" destOrd="0" presId="urn:microsoft.com/office/officeart/2005/8/layout/orgChart1"/>
    <dgm:cxn modelId="{C2410C41-ED88-4456-A753-226F5FF70795}" type="presParOf" srcId="{E58F5A4B-F7BC-4512-929F-FF8BC494903B}" destId="{1835B07D-A464-412D-961B-D39AAE1CC427}" srcOrd="1" destOrd="0" presId="urn:microsoft.com/office/officeart/2005/8/layout/orgChart1"/>
    <dgm:cxn modelId="{A0329BA7-B05C-4DEB-A7F1-5F236B27987B}" type="presParOf" srcId="{1835B07D-A464-412D-961B-D39AAE1CC427}" destId="{A761579C-69B8-4717-AE55-AE00CB4CA0B1}" srcOrd="0" destOrd="0" presId="urn:microsoft.com/office/officeart/2005/8/layout/orgChart1"/>
    <dgm:cxn modelId="{9571544F-BF62-494B-B4E6-7A7A277A385F}" type="presParOf" srcId="{1835B07D-A464-412D-961B-D39AAE1CC427}" destId="{EB21159B-5494-459D-B59E-F03C83754C71}" srcOrd="1" destOrd="0" presId="urn:microsoft.com/office/officeart/2005/8/layout/orgChart1"/>
    <dgm:cxn modelId="{D1E424D0-8B93-4857-8C24-28A31DC0FE06}" type="presParOf" srcId="{EB21159B-5494-459D-B59E-F03C83754C71}" destId="{D1E2F288-0A8E-45D2-AB13-D0B332094D55}" srcOrd="0" destOrd="0" presId="urn:microsoft.com/office/officeart/2005/8/layout/orgChart1"/>
    <dgm:cxn modelId="{0D883C92-9425-494E-AA62-6EDAA7118228}" type="presParOf" srcId="{D1E2F288-0A8E-45D2-AB13-D0B332094D55}" destId="{6E42656A-E18A-4A6D-AA07-800971A9EE58}" srcOrd="0" destOrd="0" presId="urn:microsoft.com/office/officeart/2005/8/layout/orgChart1"/>
    <dgm:cxn modelId="{C56520D2-2914-4102-9EC4-AB5D1C9CD6E2}" type="presParOf" srcId="{D1E2F288-0A8E-45D2-AB13-D0B332094D55}" destId="{7DB2FAB1-8A7C-4702-A8EE-D7BF6B4B953F}" srcOrd="1" destOrd="0" presId="urn:microsoft.com/office/officeart/2005/8/layout/orgChart1"/>
    <dgm:cxn modelId="{1F1A2360-4D50-4966-B70D-A51DB433AAEA}" type="presParOf" srcId="{EB21159B-5494-459D-B59E-F03C83754C71}" destId="{16E1261C-395B-4A86-8AD5-3E915FB50C4B}" srcOrd="1" destOrd="0" presId="urn:microsoft.com/office/officeart/2005/8/layout/orgChart1"/>
    <dgm:cxn modelId="{654D1426-51E6-4D8A-BA07-3D4D5090703F}" type="presParOf" srcId="{EB21159B-5494-459D-B59E-F03C83754C71}" destId="{9F91F9CE-C8DB-4066-AF2C-B61D412FC1FF}" srcOrd="2" destOrd="0" presId="urn:microsoft.com/office/officeart/2005/8/layout/orgChart1"/>
    <dgm:cxn modelId="{4B81457D-E098-4D7F-B691-080C09AA4111}" type="presParOf" srcId="{E58F5A4B-F7BC-4512-929F-FF8BC494903B}" destId="{34EF6A1D-B75B-47FC-95D2-E2070C3C4930}" srcOrd="2" destOrd="0" presId="urn:microsoft.com/office/officeart/2005/8/layout/orgChart1"/>
    <dgm:cxn modelId="{B425DDD3-35A6-4BE5-BC83-944C68835065}" type="presParOf" srcId="{FC7D55D0-ACA0-458C-825F-514D9E5180E9}" destId="{7C7E2168-9F3D-4999-ADE7-41281EF84151}" srcOrd="2" destOrd="0" presId="urn:microsoft.com/office/officeart/2005/8/layout/orgChart1"/>
    <dgm:cxn modelId="{283BA038-4879-4050-B294-73E28B626385}" type="presParOf" srcId="{E96EF260-827D-4181-BF8F-D2D9980143C7}" destId="{37844BA7-A28A-4A32-A1F3-C4DF2C9E6843}" srcOrd="4" destOrd="0" presId="urn:microsoft.com/office/officeart/2005/8/layout/orgChart1"/>
    <dgm:cxn modelId="{03A16CE6-DC2B-4FBE-9FAC-5FD1ECFB440B}" type="presParOf" srcId="{E96EF260-827D-4181-BF8F-D2D9980143C7}" destId="{614AEB64-9BCC-4443-9CE7-869A977A32C0}" srcOrd="5" destOrd="0" presId="urn:microsoft.com/office/officeart/2005/8/layout/orgChart1"/>
    <dgm:cxn modelId="{EF0DFF63-E33E-44F9-958A-B2053DCD53C4}" type="presParOf" srcId="{614AEB64-9BCC-4443-9CE7-869A977A32C0}" destId="{EB898CAE-58A8-4960-8FEC-5FB2D5819632}" srcOrd="0" destOrd="0" presId="urn:microsoft.com/office/officeart/2005/8/layout/orgChart1"/>
    <dgm:cxn modelId="{E1C8957B-54D6-4128-929A-A9B702FC0B67}" type="presParOf" srcId="{EB898CAE-58A8-4960-8FEC-5FB2D5819632}" destId="{E73E89B6-A30D-42B4-93B9-9A44E725C651}" srcOrd="0" destOrd="0" presId="urn:microsoft.com/office/officeart/2005/8/layout/orgChart1"/>
    <dgm:cxn modelId="{5CBC7C49-B0F3-4184-81F2-413E655D5BA1}" type="presParOf" srcId="{EB898CAE-58A8-4960-8FEC-5FB2D5819632}" destId="{113CC640-A9FE-4496-9F75-39AE3EC748BD}" srcOrd="1" destOrd="0" presId="urn:microsoft.com/office/officeart/2005/8/layout/orgChart1"/>
    <dgm:cxn modelId="{7F202397-D64C-453B-B8B7-4902E552DADC}" type="presParOf" srcId="{614AEB64-9BCC-4443-9CE7-869A977A32C0}" destId="{29E87534-0F4E-4091-B240-DC39C7BC4D36}" srcOrd="1" destOrd="0" presId="urn:microsoft.com/office/officeart/2005/8/layout/orgChart1"/>
    <dgm:cxn modelId="{0EC507D6-2A47-4001-95C4-88849F08B4CA}" type="presParOf" srcId="{614AEB64-9BCC-4443-9CE7-869A977A32C0}" destId="{D3AB4B01-85A8-4407-903B-DF7A625D4242}" srcOrd="2" destOrd="0" presId="urn:microsoft.com/office/officeart/2005/8/layout/orgChart1"/>
    <dgm:cxn modelId="{540A001A-349C-4AEA-8638-F2659AF3C917}" type="presParOf" srcId="{E96EF260-827D-4181-BF8F-D2D9980143C7}" destId="{6ACC1458-EDF1-4AA3-B2B7-03FECF5079C6}" srcOrd="6" destOrd="0" presId="urn:microsoft.com/office/officeart/2005/8/layout/orgChart1"/>
    <dgm:cxn modelId="{C56A76FB-C05E-41EB-84F5-773C254EBDDC}" type="presParOf" srcId="{E96EF260-827D-4181-BF8F-D2D9980143C7}" destId="{BBF8D8F3-7211-4A34-808C-FCF20031F3C8}" srcOrd="7" destOrd="0" presId="urn:microsoft.com/office/officeart/2005/8/layout/orgChart1"/>
    <dgm:cxn modelId="{8B6860D8-8A79-454E-87B5-E1E489FA8291}" type="presParOf" srcId="{BBF8D8F3-7211-4A34-808C-FCF20031F3C8}" destId="{36D4D889-0EC4-44AF-A2AB-2FE6EC5E627B}" srcOrd="0" destOrd="0" presId="urn:microsoft.com/office/officeart/2005/8/layout/orgChart1"/>
    <dgm:cxn modelId="{59815E22-C248-4400-BF3B-1274E28D7BBC}" type="presParOf" srcId="{36D4D889-0EC4-44AF-A2AB-2FE6EC5E627B}" destId="{E8D2C1FA-320B-401C-A4D0-A339A235B9BA}" srcOrd="0" destOrd="0" presId="urn:microsoft.com/office/officeart/2005/8/layout/orgChart1"/>
    <dgm:cxn modelId="{D422B16B-5EAF-4220-ADAF-FFB99DF83EDD}" type="presParOf" srcId="{36D4D889-0EC4-44AF-A2AB-2FE6EC5E627B}" destId="{ADDA17F9-5DEB-4357-AECF-51BE3774DDB9}" srcOrd="1" destOrd="0" presId="urn:microsoft.com/office/officeart/2005/8/layout/orgChart1"/>
    <dgm:cxn modelId="{CA3F3047-18BB-4167-A7CB-E9472DBBB189}" type="presParOf" srcId="{BBF8D8F3-7211-4A34-808C-FCF20031F3C8}" destId="{0C827C55-D297-423F-BE38-EE287BE69CBE}" srcOrd="1" destOrd="0" presId="urn:microsoft.com/office/officeart/2005/8/layout/orgChart1"/>
    <dgm:cxn modelId="{6ADE323E-82BE-4BAE-BB76-E3199440251C}" type="presParOf" srcId="{BBF8D8F3-7211-4A34-808C-FCF20031F3C8}" destId="{5DA74742-EE6A-4208-B2B9-DC83A1088CE9}" srcOrd="2" destOrd="0" presId="urn:microsoft.com/office/officeart/2005/8/layout/orgChart1"/>
    <dgm:cxn modelId="{40E740E4-512F-4AB0-BF50-4EF3172491E6}" type="presParOf" srcId="{B389A499-AFBA-46BD-B948-A5CD76411887}" destId="{1DB48927-9E24-4FC9-8728-B88DA3BADF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60F7B9-F61A-4CC6-ABE3-6504664F99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C00DC4A-08EF-4F3D-A9C5-433E1307844E}">
      <dgm:prSet phldrT="[Texto]"/>
      <dgm:spPr/>
      <dgm:t>
        <a:bodyPr/>
        <a:lstStyle/>
        <a:p>
          <a:r>
            <a:rPr lang="pt-BR" dirty="0" smtClean="0"/>
            <a:t>Acesso</a:t>
          </a:r>
          <a:endParaRPr lang="pt-BR" dirty="0"/>
        </a:p>
      </dgm:t>
    </dgm:pt>
    <dgm:pt modelId="{D8ED64E5-F802-4081-BD6E-71BC64EF0C38}" type="parTrans" cxnId="{17B82F24-A014-410C-9F85-3336FE437782}">
      <dgm:prSet/>
      <dgm:spPr/>
      <dgm:t>
        <a:bodyPr/>
        <a:lstStyle/>
        <a:p>
          <a:endParaRPr lang="pt-BR"/>
        </a:p>
      </dgm:t>
    </dgm:pt>
    <dgm:pt modelId="{D12956DC-91E1-45F1-B180-EAB9A0CEF84D}" type="sibTrans" cxnId="{17B82F24-A014-410C-9F85-3336FE437782}">
      <dgm:prSet/>
      <dgm:spPr/>
      <dgm:t>
        <a:bodyPr/>
        <a:lstStyle/>
        <a:p>
          <a:endParaRPr lang="pt-BR"/>
        </a:p>
      </dgm:t>
    </dgm:pt>
    <dgm:pt modelId="{A6A33547-15A0-4A6C-92A1-1889FE939CE6}">
      <dgm:prSet phldrT="[Texto]"/>
      <dgm:spPr/>
      <dgm:t>
        <a:bodyPr/>
        <a:lstStyle/>
        <a:p>
          <a:r>
            <a:rPr lang="pt-BR" dirty="0" smtClean="0"/>
            <a:t>Home</a:t>
          </a:r>
          <a:endParaRPr lang="pt-BR" dirty="0"/>
        </a:p>
      </dgm:t>
    </dgm:pt>
    <dgm:pt modelId="{C0397115-45B4-4989-A51A-EF135F59EC9D}" type="parTrans" cxnId="{BD836C97-37F3-4E77-B3DF-9B22FAB3C390}">
      <dgm:prSet/>
      <dgm:spPr/>
      <dgm:t>
        <a:bodyPr/>
        <a:lstStyle/>
        <a:p>
          <a:endParaRPr lang="pt-BR"/>
        </a:p>
      </dgm:t>
    </dgm:pt>
    <dgm:pt modelId="{6BE32618-EC75-474C-AED9-48F66CE1431F}" type="sibTrans" cxnId="{BD836C97-37F3-4E77-B3DF-9B22FAB3C390}">
      <dgm:prSet/>
      <dgm:spPr/>
      <dgm:t>
        <a:bodyPr/>
        <a:lstStyle/>
        <a:p>
          <a:endParaRPr lang="pt-BR"/>
        </a:p>
      </dgm:t>
    </dgm:pt>
    <dgm:pt modelId="{BCA3CEDD-7F19-45F2-ABE9-10FAB3BF4C09}">
      <dgm:prSet phldrT="[Texto]"/>
      <dgm:spPr/>
      <dgm:t>
        <a:bodyPr/>
        <a:lstStyle/>
        <a:p>
          <a:r>
            <a:rPr lang="pt-BR" dirty="0" smtClean="0"/>
            <a:t>Controlar estoque</a:t>
          </a:r>
          <a:endParaRPr lang="pt-BR" dirty="0"/>
        </a:p>
      </dgm:t>
    </dgm:pt>
    <dgm:pt modelId="{1B207389-B320-487C-9DA0-58B993A3774A}" type="parTrans" cxnId="{A21A54CF-E651-4A23-A7D1-C834C55ED63A}">
      <dgm:prSet/>
      <dgm:spPr/>
      <dgm:t>
        <a:bodyPr/>
        <a:lstStyle/>
        <a:p>
          <a:endParaRPr lang="pt-BR"/>
        </a:p>
      </dgm:t>
    </dgm:pt>
    <dgm:pt modelId="{E4B1823A-C36B-48BA-8861-2BF25FAB5AB9}" type="sibTrans" cxnId="{A21A54CF-E651-4A23-A7D1-C834C55ED63A}">
      <dgm:prSet/>
      <dgm:spPr/>
      <dgm:t>
        <a:bodyPr/>
        <a:lstStyle/>
        <a:p>
          <a:endParaRPr lang="pt-BR"/>
        </a:p>
      </dgm:t>
    </dgm:pt>
    <dgm:pt modelId="{8EC53984-C388-43A2-939A-EA2BABC11119}">
      <dgm:prSet phldrT="[Texto]"/>
      <dgm:spPr/>
      <dgm:t>
        <a:bodyPr/>
        <a:lstStyle/>
        <a:p>
          <a:r>
            <a:rPr lang="pt-BR" dirty="0" smtClean="0"/>
            <a:t>Atualização de dados cadastrais</a:t>
          </a:r>
          <a:endParaRPr lang="pt-BR" dirty="0"/>
        </a:p>
      </dgm:t>
    </dgm:pt>
    <dgm:pt modelId="{2729F852-1663-474D-8A68-7079A7837236}" type="parTrans" cxnId="{C02465AE-F3F9-46BF-8CAC-8D133C6FE1EA}">
      <dgm:prSet/>
      <dgm:spPr/>
      <dgm:t>
        <a:bodyPr/>
        <a:lstStyle/>
        <a:p>
          <a:endParaRPr lang="pt-BR"/>
        </a:p>
      </dgm:t>
    </dgm:pt>
    <dgm:pt modelId="{D7259DD6-7B15-4224-AB14-CE71ACACC46F}" type="sibTrans" cxnId="{C02465AE-F3F9-46BF-8CAC-8D133C6FE1EA}">
      <dgm:prSet/>
      <dgm:spPr/>
      <dgm:t>
        <a:bodyPr/>
        <a:lstStyle/>
        <a:p>
          <a:endParaRPr lang="pt-BR"/>
        </a:p>
      </dgm:t>
    </dgm:pt>
    <dgm:pt modelId="{C474F81D-3F91-4166-BA16-200FB757623E}">
      <dgm:prSet phldrT="[Texto]"/>
      <dgm:spPr/>
      <dgm:t>
        <a:bodyPr/>
        <a:lstStyle/>
        <a:p>
          <a:r>
            <a:rPr lang="pt-BR" dirty="0" smtClean="0"/>
            <a:t>Cadastrar</a:t>
          </a:r>
          <a:endParaRPr lang="pt-BR" dirty="0"/>
        </a:p>
      </dgm:t>
    </dgm:pt>
    <dgm:pt modelId="{631ED84A-076E-40E5-AFD1-5FEB4036CB62}" type="parTrans" cxnId="{66FC2DE9-294A-4428-BECF-89C00BA77C7B}">
      <dgm:prSet/>
      <dgm:spPr/>
      <dgm:t>
        <a:bodyPr/>
        <a:lstStyle/>
        <a:p>
          <a:endParaRPr lang="pt-BR"/>
        </a:p>
      </dgm:t>
    </dgm:pt>
    <dgm:pt modelId="{07D9A57F-00F8-48C7-A451-D2634C3A23B1}" type="sibTrans" cxnId="{66FC2DE9-294A-4428-BECF-89C00BA77C7B}">
      <dgm:prSet/>
      <dgm:spPr/>
      <dgm:t>
        <a:bodyPr/>
        <a:lstStyle/>
        <a:p>
          <a:endParaRPr lang="pt-BR"/>
        </a:p>
      </dgm:t>
    </dgm:pt>
    <dgm:pt modelId="{0E5A19FE-8ADE-474D-8041-B52FA5767677}">
      <dgm:prSet phldrT="[Texto]"/>
      <dgm:spPr/>
      <dgm:t>
        <a:bodyPr/>
        <a:lstStyle/>
        <a:p>
          <a:r>
            <a:rPr lang="pt-BR" dirty="0" smtClean="0"/>
            <a:t>Fabricante</a:t>
          </a:r>
          <a:endParaRPr lang="pt-BR" dirty="0"/>
        </a:p>
      </dgm:t>
    </dgm:pt>
    <dgm:pt modelId="{DEC4C44C-A2B8-4EFF-86A8-F3301BD0145A}" type="parTrans" cxnId="{E0BD951D-6A95-4955-8745-83C6CBD9E1AD}">
      <dgm:prSet/>
      <dgm:spPr/>
      <dgm:t>
        <a:bodyPr/>
        <a:lstStyle/>
        <a:p>
          <a:endParaRPr lang="pt-BR"/>
        </a:p>
      </dgm:t>
    </dgm:pt>
    <dgm:pt modelId="{D5172E0C-13D8-418F-A44E-16FDCE3CE608}" type="sibTrans" cxnId="{E0BD951D-6A95-4955-8745-83C6CBD9E1AD}">
      <dgm:prSet/>
      <dgm:spPr/>
      <dgm:t>
        <a:bodyPr/>
        <a:lstStyle/>
        <a:p>
          <a:endParaRPr lang="pt-BR"/>
        </a:p>
      </dgm:t>
    </dgm:pt>
    <dgm:pt modelId="{2D758EB0-9034-457F-89FD-516233DECCA7}">
      <dgm:prSet phldrT="[Texto]"/>
      <dgm:spPr/>
      <dgm:t>
        <a:bodyPr/>
        <a:lstStyle/>
        <a:p>
          <a:r>
            <a:rPr lang="pt-BR" dirty="0" smtClean="0"/>
            <a:t>Produto</a:t>
          </a:r>
          <a:endParaRPr lang="pt-BR" dirty="0"/>
        </a:p>
      </dgm:t>
    </dgm:pt>
    <dgm:pt modelId="{56149598-4DC4-4328-8054-E4BD0716BBE3}" type="parTrans" cxnId="{0D118C9D-1EF6-4251-8BBF-9A2BFE893C9E}">
      <dgm:prSet/>
      <dgm:spPr/>
      <dgm:t>
        <a:bodyPr/>
        <a:lstStyle/>
        <a:p>
          <a:endParaRPr lang="pt-BR"/>
        </a:p>
      </dgm:t>
    </dgm:pt>
    <dgm:pt modelId="{D97CFFA5-4242-4F65-81B9-D148722AE2DC}" type="sibTrans" cxnId="{0D118C9D-1EF6-4251-8BBF-9A2BFE893C9E}">
      <dgm:prSet/>
      <dgm:spPr/>
      <dgm:t>
        <a:bodyPr/>
        <a:lstStyle/>
        <a:p>
          <a:endParaRPr lang="pt-BR"/>
        </a:p>
      </dgm:t>
    </dgm:pt>
    <dgm:pt modelId="{B121F2A1-CAEE-49C0-83E7-B28A5D4C01A3}" type="pres">
      <dgm:prSet presAssocID="{8B60F7B9-F61A-4CC6-ABE3-6504664F99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308644-9E5B-4690-A6CF-611261CE44F4}" type="pres">
      <dgm:prSet presAssocID="{0C00DC4A-08EF-4F3D-A9C5-433E1307844E}" presName="hierRoot1" presStyleCnt="0">
        <dgm:presLayoutVars>
          <dgm:hierBranch val="init"/>
        </dgm:presLayoutVars>
      </dgm:prSet>
      <dgm:spPr/>
    </dgm:pt>
    <dgm:pt modelId="{23AF1EE2-935D-4FFA-835D-A66C93E72217}" type="pres">
      <dgm:prSet presAssocID="{0C00DC4A-08EF-4F3D-A9C5-433E1307844E}" presName="rootComposite1" presStyleCnt="0"/>
      <dgm:spPr/>
    </dgm:pt>
    <dgm:pt modelId="{0F17F1FF-8AFA-44F4-8A1A-3781436537FB}" type="pres">
      <dgm:prSet presAssocID="{0C00DC4A-08EF-4F3D-A9C5-433E1307844E}" presName="rootText1" presStyleLbl="node0" presStyleIdx="0" presStyleCnt="1">
        <dgm:presLayoutVars>
          <dgm:chPref val="3"/>
        </dgm:presLayoutVars>
      </dgm:prSet>
      <dgm:spPr/>
    </dgm:pt>
    <dgm:pt modelId="{54A6974C-FF55-46AF-9775-CA218AE47B45}" type="pres">
      <dgm:prSet presAssocID="{0C00DC4A-08EF-4F3D-A9C5-433E1307844E}" presName="rootConnector1" presStyleLbl="node1" presStyleIdx="0" presStyleCnt="0"/>
      <dgm:spPr/>
    </dgm:pt>
    <dgm:pt modelId="{A02C7FC1-FED0-4E16-BF73-8E9933509114}" type="pres">
      <dgm:prSet presAssocID="{0C00DC4A-08EF-4F3D-A9C5-433E1307844E}" presName="hierChild2" presStyleCnt="0"/>
      <dgm:spPr/>
    </dgm:pt>
    <dgm:pt modelId="{B2E459FE-CAA9-4172-A708-D04F131F3243}" type="pres">
      <dgm:prSet presAssocID="{C0397115-45B4-4989-A51A-EF135F59EC9D}" presName="Name37" presStyleLbl="parChTrans1D2" presStyleIdx="0" presStyleCnt="1"/>
      <dgm:spPr/>
    </dgm:pt>
    <dgm:pt modelId="{456D4F80-0ED3-4098-83EA-56D23447AF9E}" type="pres">
      <dgm:prSet presAssocID="{A6A33547-15A0-4A6C-92A1-1889FE939CE6}" presName="hierRoot2" presStyleCnt="0">
        <dgm:presLayoutVars>
          <dgm:hierBranch val="init"/>
        </dgm:presLayoutVars>
      </dgm:prSet>
      <dgm:spPr/>
    </dgm:pt>
    <dgm:pt modelId="{B9016FEC-7C2E-4FDA-B24C-6CD404B7C5BB}" type="pres">
      <dgm:prSet presAssocID="{A6A33547-15A0-4A6C-92A1-1889FE939CE6}" presName="rootComposite" presStyleCnt="0"/>
      <dgm:spPr/>
    </dgm:pt>
    <dgm:pt modelId="{3DB70DFB-42B6-49D5-BDBB-879EEE64C6BE}" type="pres">
      <dgm:prSet presAssocID="{A6A33547-15A0-4A6C-92A1-1889FE939CE6}" presName="rootText" presStyleLbl="node2" presStyleIdx="0" presStyleCnt="1">
        <dgm:presLayoutVars>
          <dgm:chPref val="3"/>
        </dgm:presLayoutVars>
      </dgm:prSet>
      <dgm:spPr/>
    </dgm:pt>
    <dgm:pt modelId="{1EEBDEEF-F171-46B3-AECD-426AE20D5024}" type="pres">
      <dgm:prSet presAssocID="{A6A33547-15A0-4A6C-92A1-1889FE939CE6}" presName="rootConnector" presStyleLbl="node2" presStyleIdx="0" presStyleCnt="1"/>
      <dgm:spPr/>
    </dgm:pt>
    <dgm:pt modelId="{354B9707-83C9-433A-B33E-9E315B402E4F}" type="pres">
      <dgm:prSet presAssocID="{A6A33547-15A0-4A6C-92A1-1889FE939CE6}" presName="hierChild4" presStyleCnt="0"/>
      <dgm:spPr/>
    </dgm:pt>
    <dgm:pt modelId="{46D47A2F-7C74-47E4-BC38-E87F9AD02167}" type="pres">
      <dgm:prSet presAssocID="{1B207389-B320-487C-9DA0-58B993A3774A}" presName="Name37" presStyleLbl="parChTrans1D3" presStyleIdx="0" presStyleCnt="3"/>
      <dgm:spPr/>
    </dgm:pt>
    <dgm:pt modelId="{222EAF40-8E2C-4A74-A7FC-2596D22EDD90}" type="pres">
      <dgm:prSet presAssocID="{BCA3CEDD-7F19-45F2-ABE9-10FAB3BF4C09}" presName="hierRoot2" presStyleCnt="0">
        <dgm:presLayoutVars>
          <dgm:hierBranch val="init"/>
        </dgm:presLayoutVars>
      </dgm:prSet>
      <dgm:spPr/>
    </dgm:pt>
    <dgm:pt modelId="{B4447D5A-F2B9-4A3C-B1D1-367295BBF47F}" type="pres">
      <dgm:prSet presAssocID="{BCA3CEDD-7F19-45F2-ABE9-10FAB3BF4C09}" presName="rootComposite" presStyleCnt="0"/>
      <dgm:spPr/>
    </dgm:pt>
    <dgm:pt modelId="{EFB2F47F-EC5B-4ED3-8678-3A12087E9F1F}" type="pres">
      <dgm:prSet presAssocID="{BCA3CEDD-7F19-45F2-ABE9-10FAB3BF4C09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6656FB-AB5F-4950-819A-8CF517B207B8}" type="pres">
      <dgm:prSet presAssocID="{BCA3CEDD-7F19-45F2-ABE9-10FAB3BF4C09}" presName="rootConnector" presStyleLbl="node3" presStyleIdx="0" presStyleCnt="3"/>
      <dgm:spPr/>
    </dgm:pt>
    <dgm:pt modelId="{4900E011-1202-43C5-A07A-2ABE5E8E9AA7}" type="pres">
      <dgm:prSet presAssocID="{BCA3CEDD-7F19-45F2-ABE9-10FAB3BF4C09}" presName="hierChild4" presStyleCnt="0"/>
      <dgm:spPr/>
    </dgm:pt>
    <dgm:pt modelId="{629A4868-C831-4932-8EE2-EE61131C7972}" type="pres">
      <dgm:prSet presAssocID="{BCA3CEDD-7F19-45F2-ABE9-10FAB3BF4C09}" presName="hierChild5" presStyleCnt="0"/>
      <dgm:spPr/>
    </dgm:pt>
    <dgm:pt modelId="{4A37A161-BF98-4773-B0CD-6B941A1BC337}" type="pres">
      <dgm:prSet presAssocID="{2729F852-1663-474D-8A68-7079A7837236}" presName="Name37" presStyleLbl="parChTrans1D3" presStyleIdx="1" presStyleCnt="3"/>
      <dgm:spPr/>
    </dgm:pt>
    <dgm:pt modelId="{D973FC71-A477-4D74-B3A3-21093991647A}" type="pres">
      <dgm:prSet presAssocID="{8EC53984-C388-43A2-939A-EA2BABC11119}" presName="hierRoot2" presStyleCnt="0">
        <dgm:presLayoutVars>
          <dgm:hierBranch val="init"/>
        </dgm:presLayoutVars>
      </dgm:prSet>
      <dgm:spPr/>
    </dgm:pt>
    <dgm:pt modelId="{1891CF81-253A-4953-A111-C506F49FA3ED}" type="pres">
      <dgm:prSet presAssocID="{8EC53984-C388-43A2-939A-EA2BABC11119}" presName="rootComposite" presStyleCnt="0"/>
      <dgm:spPr/>
    </dgm:pt>
    <dgm:pt modelId="{BDDA08F4-F361-419D-9923-E46A231BB2A8}" type="pres">
      <dgm:prSet presAssocID="{8EC53984-C388-43A2-939A-EA2BABC11119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6B5596-7A47-48A6-848F-A79644873F19}" type="pres">
      <dgm:prSet presAssocID="{8EC53984-C388-43A2-939A-EA2BABC11119}" presName="rootConnector" presStyleLbl="node3" presStyleIdx="1" presStyleCnt="3"/>
      <dgm:spPr/>
    </dgm:pt>
    <dgm:pt modelId="{648E3D3E-258B-4F77-A860-9164C18A0842}" type="pres">
      <dgm:prSet presAssocID="{8EC53984-C388-43A2-939A-EA2BABC11119}" presName="hierChild4" presStyleCnt="0"/>
      <dgm:spPr/>
    </dgm:pt>
    <dgm:pt modelId="{8057A1B0-8F9D-4268-A150-73B5CEDF6448}" type="pres">
      <dgm:prSet presAssocID="{8EC53984-C388-43A2-939A-EA2BABC11119}" presName="hierChild5" presStyleCnt="0"/>
      <dgm:spPr/>
    </dgm:pt>
    <dgm:pt modelId="{932C240C-5315-4DCA-9890-1E4E3A0CD8A7}" type="pres">
      <dgm:prSet presAssocID="{631ED84A-076E-40E5-AFD1-5FEB4036CB62}" presName="Name37" presStyleLbl="parChTrans1D3" presStyleIdx="2" presStyleCnt="3"/>
      <dgm:spPr/>
    </dgm:pt>
    <dgm:pt modelId="{773CB66F-D1F6-4D5E-B168-91F0A8E6A92A}" type="pres">
      <dgm:prSet presAssocID="{C474F81D-3F91-4166-BA16-200FB757623E}" presName="hierRoot2" presStyleCnt="0">
        <dgm:presLayoutVars>
          <dgm:hierBranch val="init"/>
        </dgm:presLayoutVars>
      </dgm:prSet>
      <dgm:spPr/>
    </dgm:pt>
    <dgm:pt modelId="{9C02168D-FFE3-4F30-B8C5-E7074D96EC10}" type="pres">
      <dgm:prSet presAssocID="{C474F81D-3F91-4166-BA16-200FB757623E}" presName="rootComposite" presStyleCnt="0"/>
      <dgm:spPr/>
    </dgm:pt>
    <dgm:pt modelId="{5F3716DF-09AF-4D9C-BE02-15369948C205}" type="pres">
      <dgm:prSet presAssocID="{C474F81D-3F91-4166-BA16-200FB757623E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352220-DEF6-4726-8122-44247012FA1D}" type="pres">
      <dgm:prSet presAssocID="{C474F81D-3F91-4166-BA16-200FB757623E}" presName="rootConnector" presStyleLbl="node3" presStyleIdx="2" presStyleCnt="3"/>
      <dgm:spPr/>
    </dgm:pt>
    <dgm:pt modelId="{8172004B-BC1C-4776-A4BC-3494EA404831}" type="pres">
      <dgm:prSet presAssocID="{C474F81D-3F91-4166-BA16-200FB757623E}" presName="hierChild4" presStyleCnt="0"/>
      <dgm:spPr/>
    </dgm:pt>
    <dgm:pt modelId="{6D15FFE0-6D10-424B-B736-885C88DE83A1}" type="pres">
      <dgm:prSet presAssocID="{DEC4C44C-A2B8-4EFF-86A8-F3301BD0145A}" presName="Name37" presStyleLbl="parChTrans1D4" presStyleIdx="0" presStyleCnt="2"/>
      <dgm:spPr/>
    </dgm:pt>
    <dgm:pt modelId="{A7073F49-ABA8-4E0C-9601-E618367DF049}" type="pres">
      <dgm:prSet presAssocID="{0E5A19FE-8ADE-474D-8041-B52FA5767677}" presName="hierRoot2" presStyleCnt="0">
        <dgm:presLayoutVars>
          <dgm:hierBranch val="init"/>
        </dgm:presLayoutVars>
      </dgm:prSet>
      <dgm:spPr/>
    </dgm:pt>
    <dgm:pt modelId="{1DCCC06B-5A06-4D35-8A6E-1F09CECB4F6B}" type="pres">
      <dgm:prSet presAssocID="{0E5A19FE-8ADE-474D-8041-B52FA5767677}" presName="rootComposite" presStyleCnt="0"/>
      <dgm:spPr/>
    </dgm:pt>
    <dgm:pt modelId="{F51CE6E2-DDB2-4BC8-A21E-A30033650B36}" type="pres">
      <dgm:prSet presAssocID="{0E5A19FE-8ADE-474D-8041-B52FA5767677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F94FD8-F9FB-4AAD-A2C9-9C53728E3C83}" type="pres">
      <dgm:prSet presAssocID="{0E5A19FE-8ADE-474D-8041-B52FA5767677}" presName="rootConnector" presStyleLbl="node4" presStyleIdx="0" presStyleCnt="2"/>
      <dgm:spPr/>
    </dgm:pt>
    <dgm:pt modelId="{17A94E73-9DEB-4305-B27C-5A84E70E76C1}" type="pres">
      <dgm:prSet presAssocID="{0E5A19FE-8ADE-474D-8041-B52FA5767677}" presName="hierChild4" presStyleCnt="0"/>
      <dgm:spPr/>
    </dgm:pt>
    <dgm:pt modelId="{56219EA1-A5FE-4A39-872D-C95446DEDF2C}" type="pres">
      <dgm:prSet presAssocID="{0E5A19FE-8ADE-474D-8041-B52FA5767677}" presName="hierChild5" presStyleCnt="0"/>
      <dgm:spPr/>
    </dgm:pt>
    <dgm:pt modelId="{C7FE9975-2944-4524-813C-1E192A242423}" type="pres">
      <dgm:prSet presAssocID="{56149598-4DC4-4328-8054-E4BD0716BBE3}" presName="Name37" presStyleLbl="parChTrans1D4" presStyleIdx="1" presStyleCnt="2"/>
      <dgm:spPr/>
    </dgm:pt>
    <dgm:pt modelId="{05BB5A6A-3F95-4DBC-87C2-91599C4D462C}" type="pres">
      <dgm:prSet presAssocID="{2D758EB0-9034-457F-89FD-516233DECCA7}" presName="hierRoot2" presStyleCnt="0">
        <dgm:presLayoutVars>
          <dgm:hierBranch val="init"/>
        </dgm:presLayoutVars>
      </dgm:prSet>
      <dgm:spPr/>
    </dgm:pt>
    <dgm:pt modelId="{16590FE1-F79A-443A-B986-CFBEABEFC5A3}" type="pres">
      <dgm:prSet presAssocID="{2D758EB0-9034-457F-89FD-516233DECCA7}" presName="rootComposite" presStyleCnt="0"/>
      <dgm:spPr/>
    </dgm:pt>
    <dgm:pt modelId="{C9A0722C-40B5-4DD2-9402-A61FE862A592}" type="pres">
      <dgm:prSet presAssocID="{2D758EB0-9034-457F-89FD-516233DECCA7}" presName="rootText" presStyleLbl="node4" presStyleIdx="1" presStyleCnt="2">
        <dgm:presLayoutVars>
          <dgm:chPref val="3"/>
        </dgm:presLayoutVars>
      </dgm:prSet>
      <dgm:spPr/>
    </dgm:pt>
    <dgm:pt modelId="{CC940CF9-64D4-4866-9441-B97A02D89665}" type="pres">
      <dgm:prSet presAssocID="{2D758EB0-9034-457F-89FD-516233DECCA7}" presName="rootConnector" presStyleLbl="node4" presStyleIdx="1" presStyleCnt="2"/>
      <dgm:spPr/>
    </dgm:pt>
    <dgm:pt modelId="{EB0EEFCC-F43F-4C30-AE9B-B7368563005D}" type="pres">
      <dgm:prSet presAssocID="{2D758EB0-9034-457F-89FD-516233DECCA7}" presName="hierChild4" presStyleCnt="0"/>
      <dgm:spPr/>
    </dgm:pt>
    <dgm:pt modelId="{5B90AF16-BD48-4F5A-9FDD-C4E4450D596F}" type="pres">
      <dgm:prSet presAssocID="{2D758EB0-9034-457F-89FD-516233DECCA7}" presName="hierChild5" presStyleCnt="0"/>
      <dgm:spPr/>
    </dgm:pt>
    <dgm:pt modelId="{AD4CE35C-47DE-45CB-9C79-99339BDE0C3A}" type="pres">
      <dgm:prSet presAssocID="{C474F81D-3F91-4166-BA16-200FB757623E}" presName="hierChild5" presStyleCnt="0"/>
      <dgm:spPr/>
    </dgm:pt>
    <dgm:pt modelId="{E6F041FE-6890-4217-B8DC-43A66D9950C6}" type="pres">
      <dgm:prSet presAssocID="{A6A33547-15A0-4A6C-92A1-1889FE939CE6}" presName="hierChild5" presStyleCnt="0"/>
      <dgm:spPr/>
    </dgm:pt>
    <dgm:pt modelId="{6D2D06A7-3121-41F7-AA00-B1AF6265C20B}" type="pres">
      <dgm:prSet presAssocID="{0C00DC4A-08EF-4F3D-A9C5-433E1307844E}" presName="hierChild3" presStyleCnt="0"/>
      <dgm:spPr/>
    </dgm:pt>
  </dgm:ptLst>
  <dgm:cxnLst>
    <dgm:cxn modelId="{5103F938-A125-460B-9B8E-0C9F8B2406C1}" type="presOf" srcId="{0E5A19FE-8ADE-474D-8041-B52FA5767677}" destId="{F51CE6E2-DDB2-4BC8-A21E-A30033650B36}" srcOrd="0" destOrd="0" presId="urn:microsoft.com/office/officeart/2005/8/layout/orgChart1"/>
    <dgm:cxn modelId="{0D118C9D-1EF6-4251-8BBF-9A2BFE893C9E}" srcId="{C474F81D-3F91-4166-BA16-200FB757623E}" destId="{2D758EB0-9034-457F-89FD-516233DECCA7}" srcOrd="1" destOrd="0" parTransId="{56149598-4DC4-4328-8054-E4BD0716BBE3}" sibTransId="{D97CFFA5-4242-4F65-81B9-D148722AE2DC}"/>
    <dgm:cxn modelId="{256D378E-04C8-469F-B28D-DD44C9114698}" type="presOf" srcId="{C474F81D-3F91-4166-BA16-200FB757623E}" destId="{5F3716DF-09AF-4D9C-BE02-15369948C205}" srcOrd="0" destOrd="0" presId="urn:microsoft.com/office/officeart/2005/8/layout/orgChart1"/>
    <dgm:cxn modelId="{E3B85C87-1307-48FE-9639-A6BEED8F65EC}" type="presOf" srcId="{631ED84A-076E-40E5-AFD1-5FEB4036CB62}" destId="{932C240C-5315-4DCA-9890-1E4E3A0CD8A7}" srcOrd="0" destOrd="0" presId="urn:microsoft.com/office/officeart/2005/8/layout/orgChart1"/>
    <dgm:cxn modelId="{A21A54CF-E651-4A23-A7D1-C834C55ED63A}" srcId="{A6A33547-15A0-4A6C-92A1-1889FE939CE6}" destId="{BCA3CEDD-7F19-45F2-ABE9-10FAB3BF4C09}" srcOrd="0" destOrd="0" parTransId="{1B207389-B320-487C-9DA0-58B993A3774A}" sibTransId="{E4B1823A-C36B-48BA-8861-2BF25FAB5AB9}"/>
    <dgm:cxn modelId="{1198FFEF-2FFE-4B4B-A341-8289141C6652}" type="presOf" srcId="{C0397115-45B4-4989-A51A-EF135F59EC9D}" destId="{B2E459FE-CAA9-4172-A708-D04F131F3243}" srcOrd="0" destOrd="0" presId="urn:microsoft.com/office/officeart/2005/8/layout/orgChart1"/>
    <dgm:cxn modelId="{BD836C97-37F3-4E77-B3DF-9B22FAB3C390}" srcId="{0C00DC4A-08EF-4F3D-A9C5-433E1307844E}" destId="{A6A33547-15A0-4A6C-92A1-1889FE939CE6}" srcOrd="0" destOrd="0" parTransId="{C0397115-45B4-4989-A51A-EF135F59EC9D}" sibTransId="{6BE32618-EC75-474C-AED9-48F66CE1431F}"/>
    <dgm:cxn modelId="{975648DE-392B-46B4-BE00-96669AE0C482}" type="presOf" srcId="{8B60F7B9-F61A-4CC6-ABE3-6504664F999E}" destId="{B121F2A1-CAEE-49C0-83E7-B28A5D4C01A3}" srcOrd="0" destOrd="0" presId="urn:microsoft.com/office/officeart/2005/8/layout/orgChart1"/>
    <dgm:cxn modelId="{66FC2DE9-294A-4428-BECF-89C00BA77C7B}" srcId="{A6A33547-15A0-4A6C-92A1-1889FE939CE6}" destId="{C474F81D-3F91-4166-BA16-200FB757623E}" srcOrd="2" destOrd="0" parTransId="{631ED84A-076E-40E5-AFD1-5FEB4036CB62}" sibTransId="{07D9A57F-00F8-48C7-A451-D2634C3A23B1}"/>
    <dgm:cxn modelId="{79435250-2035-4DD4-A158-A41DC06FD5F3}" type="presOf" srcId="{A6A33547-15A0-4A6C-92A1-1889FE939CE6}" destId="{3DB70DFB-42B6-49D5-BDBB-879EEE64C6BE}" srcOrd="0" destOrd="0" presId="urn:microsoft.com/office/officeart/2005/8/layout/orgChart1"/>
    <dgm:cxn modelId="{A6961782-F23B-4B5B-9B66-B48AFE66A240}" type="presOf" srcId="{BCA3CEDD-7F19-45F2-ABE9-10FAB3BF4C09}" destId="{EFB2F47F-EC5B-4ED3-8678-3A12087E9F1F}" srcOrd="0" destOrd="0" presId="urn:microsoft.com/office/officeart/2005/8/layout/orgChart1"/>
    <dgm:cxn modelId="{27CB8E6D-901F-493F-9A20-1F66F5B568FD}" type="presOf" srcId="{56149598-4DC4-4328-8054-E4BD0716BBE3}" destId="{C7FE9975-2944-4524-813C-1E192A242423}" srcOrd="0" destOrd="0" presId="urn:microsoft.com/office/officeart/2005/8/layout/orgChart1"/>
    <dgm:cxn modelId="{E63612B2-8C6E-426F-A4FD-CEA5C6E6CDD0}" type="presOf" srcId="{2729F852-1663-474D-8A68-7079A7837236}" destId="{4A37A161-BF98-4773-B0CD-6B941A1BC337}" srcOrd="0" destOrd="0" presId="urn:microsoft.com/office/officeart/2005/8/layout/orgChart1"/>
    <dgm:cxn modelId="{8F0373EC-09A7-4F15-9036-752E29DF4FF6}" type="presOf" srcId="{0C00DC4A-08EF-4F3D-A9C5-433E1307844E}" destId="{0F17F1FF-8AFA-44F4-8A1A-3781436537FB}" srcOrd="0" destOrd="0" presId="urn:microsoft.com/office/officeart/2005/8/layout/orgChart1"/>
    <dgm:cxn modelId="{3BB13F45-B15A-496B-B740-122AE86E3A0B}" type="presOf" srcId="{2D758EB0-9034-457F-89FD-516233DECCA7}" destId="{C9A0722C-40B5-4DD2-9402-A61FE862A592}" srcOrd="0" destOrd="0" presId="urn:microsoft.com/office/officeart/2005/8/layout/orgChart1"/>
    <dgm:cxn modelId="{444E3998-F305-4035-845C-2DC3F42A7AF0}" type="presOf" srcId="{8EC53984-C388-43A2-939A-EA2BABC11119}" destId="{5C6B5596-7A47-48A6-848F-A79644873F19}" srcOrd="1" destOrd="0" presId="urn:microsoft.com/office/officeart/2005/8/layout/orgChart1"/>
    <dgm:cxn modelId="{3D03D824-7E38-4679-884D-79B2BAC072AE}" type="presOf" srcId="{DEC4C44C-A2B8-4EFF-86A8-F3301BD0145A}" destId="{6D15FFE0-6D10-424B-B736-885C88DE83A1}" srcOrd="0" destOrd="0" presId="urn:microsoft.com/office/officeart/2005/8/layout/orgChart1"/>
    <dgm:cxn modelId="{17B82F24-A014-410C-9F85-3336FE437782}" srcId="{8B60F7B9-F61A-4CC6-ABE3-6504664F999E}" destId="{0C00DC4A-08EF-4F3D-A9C5-433E1307844E}" srcOrd="0" destOrd="0" parTransId="{D8ED64E5-F802-4081-BD6E-71BC64EF0C38}" sibTransId="{D12956DC-91E1-45F1-B180-EAB9A0CEF84D}"/>
    <dgm:cxn modelId="{5289E60A-F2B1-480C-9D16-A62252D70134}" type="presOf" srcId="{2D758EB0-9034-457F-89FD-516233DECCA7}" destId="{CC940CF9-64D4-4866-9441-B97A02D89665}" srcOrd="1" destOrd="0" presId="urn:microsoft.com/office/officeart/2005/8/layout/orgChart1"/>
    <dgm:cxn modelId="{E0BD951D-6A95-4955-8745-83C6CBD9E1AD}" srcId="{C474F81D-3F91-4166-BA16-200FB757623E}" destId="{0E5A19FE-8ADE-474D-8041-B52FA5767677}" srcOrd="0" destOrd="0" parTransId="{DEC4C44C-A2B8-4EFF-86A8-F3301BD0145A}" sibTransId="{D5172E0C-13D8-418F-A44E-16FDCE3CE608}"/>
    <dgm:cxn modelId="{C02465AE-F3F9-46BF-8CAC-8D133C6FE1EA}" srcId="{A6A33547-15A0-4A6C-92A1-1889FE939CE6}" destId="{8EC53984-C388-43A2-939A-EA2BABC11119}" srcOrd="1" destOrd="0" parTransId="{2729F852-1663-474D-8A68-7079A7837236}" sibTransId="{D7259DD6-7B15-4224-AB14-CE71ACACC46F}"/>
    <dgm:cxn modelId="{6F992870-9A5E-4F23-9AD9-D2D0C18C4669}" type="presOf" srcId="{1B207389-B320-487C-9DA0-58B993A3774A}" destId="{46D47A2F-7C74-47E4-BC38-E87F9AD02167}" srcOrd="0" destOrd="0" presId="urn:microsoft.com/office/officeart/2005/8/layout/orgChart1"/>
    <dgm:cxn modelId="{FE6845B5-C36E-41ED-8A88-F670AC0EEFFF}" type="presOf" srcId="{0C00DC4A-08EF-4F3D-A9C5-433E1307844E}" destId="{54A6974C-FF55-46AF-9775-CA218AE47B45}" srcOrd="1" destOrd="0" presId="urn:microsoft.com/office/officeart/2005/8/layout/orgChart1"/>
    <dgm:cxn modelId="{BE07926E-DA2F-408D-A165-7B8174D64433}" type="presOf" srcId="{8EC53984-C388-43A2-939A-EA2BABC11119}" destId="{BDDA08F4-F361-419D-9923-E46A231BB2A8}" srcOrd="0" destOrd="0" presId="urn:microsoft.com/office/officeart/2005/8/layout/orgChart1"/>
    <dgm:cxn modelId="{7B86FE3A-7424-4674-8761-E423E765B1B8}" type="presOf" srcId="{BCA3CEDD-7F19-45F2-ABE9-10FAB3BF4C09}" destId="{786656FB-AB5F-4950-819A-8CF517B207B8}" srcOrd="1" destOrd="0" presId="urn:microsoft.com/office/officeart/2005/8/layout/orgChart1"/>
    <dgm:cxn modelId="{670F0953-15C5-4E16-B4FE-6199AF3C2A59}" type="presOf" srcId="{0E5A19FE-8ADE-474D-8041-B52FA5767677}" destId="{CFF94FD8-F9FB-4AAD-A2C9-9C53728E3C83}" srcOrd="1" destOrd="0" presId="urn:microsoft.com/office/officeart/2005/8/layout/orgChart1"/>
    <dgm:cxn modelId="{A921E8FD-9A18-40B7-87AB-BB83F5985B69}" type="presOf" srcId="{A6A33547-15A0-4A6C-92A1-1889FE939CE6}" destId="{1EEBDEEF-F171-46B3-AECD-426AE20D5024}" srcOrd="1" destOrd="0" presId="urn:microsoft.com/office/officeart/2005/8/layout/orgChart1"/>
    <dgm:cxn modelId="{CFDDC6B9-D86C-49C3-B3C6-9D65DCAFF279}" type="presOf" srcId="{C474F81D-3F91-4166-BA16-200FB757623E}" destId="{E3352220-DEF6-4726-8122-44247012FA1D}" srcOrd="1" destOrd="0" presId="urn:microsoft.com/office/officeart/2005/8/layout/orgChart1"/>
    <dgm:cxn modelId="{AB44106F-4230-4673-B581-60455CE2F575}" type="presParOf" srcId="{B121F2A1-CAEE-49C0-83E7-B28A5D4C01A3}" destId="{BB308644-9E5B-4690-A6CF-611261CE44F4}" srcOrd="0" destOrd="0" presId="urn:microsoft.com/office/officeart/2005/8/layout/orgChart1"/>
    <dgm:cxn modelId="{CDF34B9F-E02C-4181-B64A-5C4FB8DBC95E}" type="presParOf" srcId="{BB308644-9E5B-4690-A6CF-611261CE44F4}" destId="{23AF1EE2-935D-4FFA-835D-A66C93E72217}" srcOrd="0" destOrd="0" presId="urn:microsoft.com/office/officeart/2005/8/layout/orgChart1"/>
    <dgm:cxn modelId="{A22ED634-4615-4B01-8D39-FB7860B600CC}" type="presParOf" srcId="{23AF1EE2-935D-4FFA-835D-A66C93E72217}" destId="{0F17F1FF-8AFA-44F4-8A1A-3781436537FB}" srcOrd="0" destOrd="0" presId="urn:microsoft.com/office/officeart/2005/8/layout/orgChart1"/>
    <dgm:cxn modelId="{1C4AD6B4-0361-45EC-880E-46DDBE64FC7F}" type="presParOf" srcId="{23AF1EE2-935D-4FFA-835D-A66C93E72217}" destId="{54A6974C-FF55-46AF-9775-CA218AE47B45}" srcOrd="1" destOrd="0" presId="urn:microsoft.com/office/officeart/2005/8/layout/orgChart1"/>
    <dgm:cxn modelId="{A146F9D7-92CE-445D-A39B-4D47E1DB0D24}" type="presParOf" srcId="{BB308644-9E5B-4690-A6CF-611261CE44F4}" destId="{A02C7FC1-FED0-4E16-BF73-8E9933509114}" srcOrd="1" destOrd="0" presId="urn:microsoft.com/office/officeart/2005/8/layout/orgChart1"/>
    <dgm:cxn modelId="{D9653CA3-C2E8-42A2-91D7-CCBBA7A6E10F}" type="presParOf" srcId="{A02C7FC1-FED0-4E16-BF73-8E9933509114}" destId="{B2E459FE-CAA9-4172-A708-D04F131F3243}" srcOrd="0" destOrd="0" presId="urn:microsoft.com/office/officeart/2005/8/layout/orgChart1"/>
    <dgm:cxn modelId="{3F925879-AE76-4776-B03C-5A0E630A0D50}" type="presParOf" srcId="{A02C7FC1-FED0-4E16-BF73-8E9933509114}" destId="{456D4F80-0ED3-4098-83EA-56D23447AF9E}" srcOrd="1" destOrd="0" presId="urn:microsoft.com/office/officeart/2005/8/layout/orgChart1"/>
    <dgm:cxn modelId="{5E9E06B4-C6CC-48F3-8B43-68BF4DC84CFC}" type="presParOf" srcId="{456D4F80-0ED3-4098-83EA-56D23447AF9E}" destId="{B9016FEC-7C2E-4FDA-B24C-6CD404B7C5BB}" srcOrd="0" destOrd="0" presId="urn:microsoft.com/office/officeart/2005/8/layout/orgChart1"/>
    <dgm:cxn modelId="{0889DDB2-5A86-45BC-BB67-51FE47364D92}" type="presParOf" srcId="{B9016FEC-7C2E-4FDA-B24C-6CD404B7C5BB}" destId="{3DB70DFB-42B6-49D5-BDBB-879EEE64C6BE}" srcOrd="0" destOrd="0" presId="urn:microsoft.com/office/officeart/2005/8/layout/orgChart1"/>
    <dgm:cxn modelId="{C510E684-D300-400F-BA1A-B6D8D5459281}" type="presParOf" srcId="{B9016FEC-7C2E-4FDA-B24C-6CD404B7C5BB}" destId="{1EEBDEEF-F171-46B3-AECD-426AE20D5024}" srcOrd="1" destOrd="0" presId="urn:microsoft.com/office/officeart/2005/8/layout/orgChart1"/>
    <dgm:cxn modelId="{41152380-E900-4EE7-8BA6-62B6AE1D1F2A}" type="presParOf" srcId="{456D4F80-0ED3-4098-83EA-56D23447AF9E}" destId="{354B9707-83C9-433A-B33E-9E315B402E4F}" srcOrd="1" destOrd="0" presId="urn:microsoft.com/office/officeart/2005/8/layout/orgChart1"/>
    <dgm:cxn modelId="{43A7F2BD-0D14-4310-ACC6-12C8987D9839}" type="presParOf" srcId="{354B9707-83C9-433A-B33E-9E315B402E4F}" destId="{46D47A2F-7C74-47E4-BC38-E87F9AD02167}" srcOrd="0" destOrd="0" presId="urn:microsoft.com/office/officeart/2005/8/layout/orgChart1"/>
    <dgm:cxn modelId="{AFF4196F-EDE3-496F-89F8-185E00F98B9D}" type="presParOf" srcId="{354B9707-83C9-433A-B33E-9E315B402E4F}" destId="{222EAF40-8E2C-4A74-A7FC-2596D22EDD90}" srcOrd="1" destOrd="0" presId="urn:microsoft.com/office/officeart/2005/8/layout/orgChart1"/>
    <dgm:cxn modelId="{7D8B25F2-0755-4DC4-8379-C00B0CA726D8}" type="presParOf" srcId="{222EAF40-8E2C-4A74-A7FC-2596D22EDD90}" destId="{B4447D5A-F2B9-4A3C-B1D1-367295BBF47F}" srcOrd="0" destOrd="0" presId="urn:microsoft.com/office/officeart/2005/8/layout/orgChart1"/>
    <dgm:cxn modelId="{94932630-AECC-480D-A024-C71167CF923E}" type="presParOf" srcId="{B4447D5A-F2B9-4A3C-B1D1-367295BBF47F}" destId="{EFB2F47F-EC5B-4ED3-8678-3A12087E9F1F}" srcOrd="0" destOrd="0" presId="urn:microsoft.com/office/officeart/2005/8/layout/orgChart1"/>
    <dgm:cxn modelId="{C1271FD4-43B9-44A0-8747-A4AFB4C451E1}" type="presParOf" srcId="{B4447D5A-F2B9-4A3C-B1D1-367295BBF47F}" destId="{786656FB-AB5F-4950-819A-8CF517B207B8}" srcOrd="1" destOrd="0" presId="urn:microsoft.com/office/officeart/2005/8/layout/orgChart1"/>
    <dgm:cxn modelId="{E967B70B-CE14-4AAC-9585-B07CB35D87A9}" type="presParOf" srcId="{222EAF40-8E2C-4A74-A7FC-2596D22EDD90}" destId="{4900E011-1202-43C5-A07A-2ABE5E8E9AA7}" srcOrd="1" destOrd="0" presId="urn:microsoft.com/office/officeart/2005/8/layout/orgChart1"/>
    <dgm:cxn modelId="{6A219F5C-12F1-48F4-948B-FA57F7A8A18A}" type="presParOf" srcId="{222EAF40-8E2C-4A74-A7FC-2596D22EDD90}" destId="{629A4868-C831-4932-8EE2-EE61131C7972}" srcOrd="2" destOrd="0" presId="urn:microsoft.com/office/officeart/2005/8/layout/orgChart1"/>
    <dgm:cxn modelId="{4FF34849-03F5-4F01-B3DF-78261BE252FF}" type="presParOf" srcId="{354B9707-83C9-433A-B33E-9E315B402E4F}" destId="{4A37A161-BF98-4773-B0CD-6B941A1BC337}" srcOrd="2" destOrd="0" presId="urn:microsoft.com/office/officeart/2005/8/layout/orgChart1"/>
    <dgm:cxn modelId="{DECB75FF-3EF6-464E-8B91-412CA4CACCFC}" type="presParOf" srcId="{354B9707-83C9-433A-B33E-9E315B402E4F}" destId="{D973FC71-A477-4D74-B3A3-21093991647A}" srcOrd="3" destOrd="0" presId="urn:microsoft.com/office/officeart/2005/8/layout/orgChart1"/>
    <dgm:cxn modelId="{DF09A75D-0863-4524-9DB4-C45281C0DAF4}" type="presParOf" srcId="{D973FC71-A477-4D74-B3A3-21093991647A}" destId="{1891CF81-253A-4953-A111-C506F49FA3ED}" srcOrd="0" destOrd="0" presId="urn:microsoft.com/office/officeart/2005/8/layout/orgChart1"/>
    <dgm:cxn modelId="{F4B051C9-8287-456F-808E-BE7ABDC31EBC}" type="presParOf" srcId="{1891CF81-253A-4953-A111-C506F49FA3ED}" destId="{BDDA08F4-F361-419D-9923-E46A231BB2A8}" srcOrd="0" destOrd="0" presId="urn:microsoft.com/office/officeart/2005/8/layout/orgChart1"/>
    <dgm:cxn modelId="{49059606-9A15-48C0-A5D1-B6F2C927B38E}" type="presParOf" srcId="{1891CF81-253A-4953-A111-C506F49FA3ED}" destId="{5C6B5596-7A47-48A6-848F-A79644873F19}" srcOrd="1" destOrd="0" presId="urn:microsoft.com/office/officeart/2005/8/layout/orgChart1"/>
    <dgm:cxn modelId="{ABF2357C-A228-4FFE-A668-938594B408D2}" type="presParOf" srcId="{D973FC71-A477-4D74-B3A3-21093991647A}" destId="{648E3D3E-258B-4F77-A860-9164C18A0842}" srcOrd="1" destOrd="0" presId="urn:microsoft.com/office/officeart/2005/8/layout/orgChart1"/>
    <dgm:cxn modelId="{3F324A5E-D0FC-4B42-9C15-7DBC44E7D16F}" type="presParOf" srcId="{D973FC71-A477-4D74-B3A3-21093991647A}" destId="{8057A1B0-8F9D-4268-A150-73B5CEDF6448}" srcOrd="2" destOrd="0" presId="urn:microsoft.com/office/officeart/2005/8/layout/orgChart1"/>
    <dgm:cxn modelId="{01B2A4B2-8AFF-48BC-BBB3-1F86B3D697A8}" type="presParOf" srcId="{354B9707-83C9-433A-B33E-9E315B402E4F}" destId="{932C240C-5315-4DCA-9890-1E4E3A0CD8A7}" srcOrd="4" destOrd="0" presId="urn:microsoft.com/office/officeart/2005/8/layout/orgChart1"/>
    <dgm:cxn modelId="{4F30B764-CE0E-4026-A071-A4E803D475E6}" type="presParOf" srcId="{354B9707-83C9-433A-B33E-9E315B402E4F}" destId="{773CB66F-D1F6-4D5E-B168-91F0A8E6A92A}" srcOrd="5" destOrd="0" presId="urn:microsoft.com/office/officeart/2005/8/layout/orgChart1"/>
    <dgm:cxn modelId="{B7FEB9DD-B8FD-44A8-84FC-ED691E2BE492}" type="presParOf" srcId="{773CB66F-D1F6-4D5E-B168-91F0A8E6A92A}" destId="{9C02168D-FFE3-4F30-B8C5-E7074D96EC10}" srcOrd="0" destOrd="0" presId="urn:microsoft.com/office/officeart/2005/8/layout/orgChart1"/>
    <dgm:cxn modelId="{1FA659A5-2B24-4923-BF0A-1534D2A8C76B}" type="presParOf" srcId="{9C02168D-FFE3-4F30-B8C5-E7074D96EC10}" destId="{5F3716DF-09AF-4D9C-BE02-15369948C205}" srcOrd="0" destOrd="0" presId="urn:microsoft.com/office/officeart/2005/8/layout/orgChart1"/>
    <dgm:cxn modelId="{2FB1A09D-9D3A-4DE3-BDD5-BF93574697B4}" type="presParOf" srcId="{9C02168D-FFE3-4F30-B8C5-E7074D96EC10}" destId="{E3352220-DEF6-4726-8122-44247012FA1D}" srcOrd="1" destOrd="0" presId="urn:microsoft.com/office/officeart/2005/8/layout/orgChart1"/>
    <dgm:cxn modelId="{935D0A41-EC6C-4FBE-99C4-FF95DB4B4904}" type="presParOf" srcId="{773CB66F-D1F6-4D5E-B168-91F0A8E6A92A}" destId="{8172004B-BC1C-4776-A4BC-3494EA404831}" srcOrd="1" destOrd="0" presId="urn:microsoft.com/office/officeart/2005/8/layout/orgChart1"/>
    <dgm:cxn modelId="{EBC4BB14-CC3E-4A01-A152-D3C8538416B3}" type="presParOf" srcId="{8172004B-BC1C-4776-A4BC-3494EA404831}" destId="{6D15FFE0-6D10-424B-B736-885C88DE83A1}" srcOrd="0" destOrd="0" presId="urn:microsoft.com/office/officeart/2005/8/layout/orgChart1"/>
    <dgm:cxn modelId="{2D5B8E4F-4C08-492C-BE99-A1415C21CE3E}" type="presParOf" srcId="{8172004B-BC1C-4776-A4BC-3494EA404831}" destId="{A7073F49-ABA8-4E0C-9601-E618367DF049}" srcOrd="1" destOrd="0" presId="urn:microsoft.com/office/officeart/2005/8/layout/orgChart1"/>
    <dgm:cxn modelId="{014D83F2-0F68-4739-B08A-D2B91060FEF4}" type="presParOf" srcId="{A7073F49-ABA8-4E0C-9601-E618367DF049}" destId="{1DCCC06B-5A06-4D35-8A6E-1F09CECB4F6B}" srcOrd="0" destOrd="0" presId="urn:microsoft.com/office/officeart/2005/8/layout/orgChart1"/>
    <dgm:cxn modelId="{F0D885C3-287E-4C6E-8222-C2D7AFBAACFE}" type="presParOf" srcId="{1DCCC06B-5A06-4D35-8A6E-1F09CECB4F6B}" destId="{F51CE6E2-DDB2-4BC8-A21E-A30033650B36}" srcOrd="0" destOrd="0" presId="urn:microsoft.com/office/officeart/2005/8/layout/orgChart1"/>
    <dgm:cxn modelId="{E9E96EAB-6DB0-4B04-8761-CEF908A4882A}" type="presParOf" srcId="{1DCCC06B-5A06-4D35-8A6E-1F09CECB4F6B}" destId="{CFF94FD8-F9FB-4AAD-A2C9-9C53728E3C83}" srcOrd="1" destOrd="0" presId="urn:microsoft.com/office/officeart/2005/8/layout/orgChart1"/>
    <dgm:cxn modelId="{41CAF53D-3AB7-41A2-A2B4-D8E251E26DD0}" type="presParOf" srcId="{A7073F49-ABA8-4E0C-9601-E618367DF049}" destId="{17A94E73-9DEB-4305-B27C-5A84E70E76C1}" srcOrd="1" destOrd="0" presId="urn:microsoft.com/office/officeart/2005/8/layout/orgChart1"/>
    <dgm:cxn modelId="{12F8D91C-94E8-4547-8FE8-1C7099F4B990}" type="presParOf" srcId="{A7073F49-ABA8-4E0C-9601-E618367DF049}" destId="{56219EA1-A5FE-4A39-872D-C95446DEDF2C}" srcOrd="2" destOrd="0" presId="urn:microsoft.com/office/officeart/2005/8/layout/orgChart1"/>
    <dgm:cxn modelId="{AB3CA3A0-D1FA-4F8B-A768-B2C67C205416}" type="presParOf" srcId="{8172004B-BC1C-4776-A4BC-3494EA404831}" destId="{C7FE9975-2944-4524-813C-1E192A242423}" srcOrd="2" destOrd="0" presId="urn:microsoft.com/office/officeart/2005/8/layout/orgChart1"/>
    <dgm:cxn modelId="{00677786-A980-4E3E-B941-F5E4159834C2}" type="presParOf" srcId="{8172004B-BC1C-4776-A4BC-3494EA404831}" destId="{05BB5A6A-3F95-4DBC-87C2-91599C4D462C}" srcOrd="3" destOrd="0" presId="urn:microsoft.com/office/officeart/2005/8/layout/orgChart1"/>
    <dgm:cxn modelId="{6E351AD2-5C89-4FA1-8568-277AA1A84B07}" type="presParOf" srcId="{05BB5A6A-3F95-4DBC-87C2-91599C4D462C}" destId="{16590FE1-F79A-443A-B986-CFBEABEFC5A3}" srcOrd="0" destOrd="0" presId="urn:microsoft.com/office/officeart/2005/8/layout/orgChart1"/>
    <dgm:cxn modelId="{4078DE3D-1CAC-4165-88A4-FAFB1D502E8D}" type="presParOf" srcId="{16590FE1-F79A-443A-B986-CFBEABEFC5A3}" destId="{C9A0722C-40B5-4DD2-9402-A61FE862A592}" srcOrd="0" destOrd="0" presId="urn:microsoft.com/office/officeart/2005/8/layout/orgChart1"/>
    <dgm:cxn modelId="{50C366CB-FCA8-4376-89BA-297CA12ACB36}" type="presParOf" srcId="{16590FE1-F79A-443A-B986-CFBEABEFC5A3}" destId="{CC940CF9-64D4-4866-9441-B97A02D89665}" srcOrd="1" destOrd="0" presId="urn:microsoft.com/office/officeart/2005/8/layout/orgChart1"/>
    <dgm:cxn modelId="{49155CD0-6721-4FD2-9A14-42EA0749556E}" type="presParOf" srcId="{05BB5A6A-3F95-4DBC-87C2-91599C4D462C}" destId="{EB0EEFCC-F43F-4C30-AE9B-B7368563005D}" srcOrd="1" destOrd="0" presId="urn:microsoft.com/office/officeart/2005/8/layout/orgChart1"/>
    <dgm:cxn modelId="{EB6934A5-A5EE-486B-B70E-E8128D86BF9B}" type="presParOf" srcId="{05BB5A6A-3F95-4DBC-87C2-91599C4D462C}" destId="{5B90AF16-BD48-4F5A-9FDD-C4E4450D596F}" srcOrd="2" destOrd="0" presId="urn:microsoft.com/office/officeart/2005/8/layout/orgChart1"/>
    <dgm:cxn modelId="{970798EB-8F03-4F8F-B4B9-E7E4428DAF3F}" type="presParOf" srcId="{773CB66F-D1F6-4D5E-B168-91F0A8E6A92A}" destId="{AD4CE35C-47DE-45CB-9C79-99339BDE0C3A}" srcOrd="2" destOrd="0" presId="urn:microsoft.com/office/officeart/2005/8/layout/orgChart1"/>
    <dgm:cxn modelId="{CE2C4629-0E49-4D5D-85F9-5214FF3177A1}" type="presParOf" srcId="{456D4F80-0ED3-4098-83EA-56D23447AF9E}" destId="{E6F041FE-6890-4217-B8DC-43A66D9950C6}" srcOrd="2" destOrd="0" presId="urn:microsoft.com/office/officeart/2005/8/layout/orgChart1"/>
    <dgm:cxn modelId="{3265B454-92ED-4972-B701-C839AF32095A}" type="presParOf" srcId="{BB308644-9E5B-4690-A6CF-611261CE44F4}" destId="{6D2D06A7-3121-41F7-AA00-B1AF6265C2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1FFD08-62C2-4139-92A9-35F86591DB0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B6D17EA-112F-48B0-9E98-22FADB108BCA}">
      <dgm:prSet phldrT="[Texto]"/>
      <dgm:spPr/>
      <dgm:t>
        <a:bodyPr/>
        <a:lstStyle/>
        <a:p>
          <a:r>
            <a:rPr lang="pt-BR" dirty="0" smtClean="0"/>
            <a:t>Acesso</a:t>
          </a:r>
          <a:endParaRPr lang="pt-BR" dirty="0"/>
        </a:p>
      </dgm:t>
    </dgm:pt>
    <dgm:pt modelId="{B2A421E4-0FC9-46B4-8FDE-36904F9319DB}" type="parTrans" cxnId="{93A0BC95-5936-49DF-B4C7-0F6349E35F5F}">
      <dgm:prSet/>
      <dgm:spPr/>
      <dgm:t>
        <a:bodyPr/>
        <a:lstStyle/>
        <a:p>
          <a:endParaRPr lang="pt-BR"/>
        </a:p>
      </dgm:t>
    </dgm:pt>
    <dgm:pt modelId="{87F0C82B-8DF0-41D9-BEA7-9E2A47565565}" type="sibTrans" cxnId="{93A0BC95-5936-49DF-B4C7-0F6349E35F5F}">
      <dgm:prSet/>
      <dgm:spPr/>
      <dgm:t>
        <a:bodyPr/>
        <a:lstStyle/>
        <a:p>
          <a:endParaRPr lang="pt-BR"/>
        </a:p>
      </dgm:t>
    </dgm:pt>
    <dgm:pt modelId="{4A62829C-4A42-4413-88F4-EB51D8883629}">
      <dgm:prSet phldrT="[Texto]"/>
      <dgm:spPr/>
      <dgm:t>
        <a:bodyPr/>
        <a:lstStyle/>
        <a:p>
          <a:r>
            <a:rPr lang="pt-BR" dirty="0" smtClean="0"/>
            <a:t>Home</a:t>
          </a:r>
          <a:endParaRPr lang="pt-BR" dirty="0"/>
        </a:p>
      </dgm:t>
    </dgm:pt>
    <dgm:pt modelId="{E9E44B33-E690-4310-8888-79D7AE5464DB}" type="parTrans" cxnId="{6A8825B3-3D36-4429-9CA5-BC3A5E560D73}">
      <dgm:prSet/>
      <dgm:spPr/>
      <dgm:t>
        <a:bodyPr/>
        <a:lstStyle/>
        <a:p>
          <a:endParaRPr lang="pt-BR"/>
        </a:p>
      </dgm:t>
    </dgm:pt>
    <dgm:pt modelId="{833F631B-EE68-4368-BFA4-911CA1182136}" type="sibTrans" cxnId="{6A8825B3-3D36-4429-9CA5-BC3A5E560D73}">
      <dgm:prSet/>
      <dgm:spPr/>
      <dgm:t>
        <a:bodyPr/>
        <a:lstStyle/>
        <a:p>
          <a:endParaRPr lang="pt-BR"/>
        </a:p>
      </dgm:t>
    </dgm:pt>
    <dgm:pt modelId="{DDE19CDC-F48E-4C9E-99E8-445E3D58B04E}">
      <dgm:prSet phldrT="[Texto]"/>
      <dgm:spPr/>
      <dgm:t>
        <a:bodyPr/>
        <a:lstStyle/>
        <a:p>
          <a:r>
            <a:rPr lang="pt-BR" dirty="0" smtClean="0"/>
            <a:t>Fabricantes</a:t>
          </a:r>
          <a:endParaRPr lang="pt-BR" dirty="0"/>
        </a:p>
      </dgm:t>
    </dgm:pt>
    <dgm:pt modelId="{FA91CA24-389B-4D1C-85B4-B9394C87EF33}" type="parTrans" cxnId="{28E83FDC-DD5A-470A-AA20-21DCB0277132}">
      <dgm:prSet/>
      <dgm:spPr/>
      <dgm:t>
        <a:bodyPr/>
        <a:lstStyle/>
        <a:p>
          <a:endParaRPr lang="pt-BR"/>
        </a:p>
      </dgm:t>
    </dgm:pt>
    <dgm:pt modelId="{8ED56115-7C4E-4CC2-B300-969EBAC977C0}" type="sibTrans" cxnId="{28E83FDC-DD5A-470A-AA20-21DCB0277132}">
      <dgm:prSet/>
      <dgm:spPr/>
      <dgm:t>
        <a:bodyPr/>
        <a:lstStyle/>
        <a:p>
          <a:endParaRPr lang="pt-BR"/>
        </a:p>
      </dgm:t>
    </dgm:pt>
    <dgm:pt modelId="{82FE4ECB-9672-4073-9B36-8FE3FBF846D2}">
      <dgm:prSet phldrT="[Texto]"/>
      <dgm:spPr/>
      <dgm:t>
        <a:bodyPr/>
        <a:lstStyle/>
        <a:p>
          <a:r>
            <a:rPr lang="pt-BR" dirty="0" smtClean="0"/>
            <a:t>Produtos</a:t>
          </a:r>
          <a:endParaRPr lang="pt-BR" dirty="0"/>
        </a:p>
      </dgm:t>
    </dgm:pt>
    <dgm:pt modelId="{BC132C75-E969-4E62-819C-266906F50054}" type="parTrans" cxnId="{A4DE99E2-216B-4E58-9494-8A500ABD6D9C}">
      <dgm:prSet/>
      <dgm:spPr/>
      <dgm:t>
        <a:bodyPr/>
        <a:lstStyle/>
        <a:p>
          <a:endParaRPr lang="pt-BR"/>
        </a:p>
      </dgm:t>
    </dgm:pt>
    <dgm:pt modelId="{8C6C3067-1508-43BD-869C-1DF4E3839A10}" type="sibTrans" cxnId="{A4DE99E2-216B-4E58-9494-8A500ABD6D9C}">
      <dgm:prSet/>
      <dgm:spPr/>
      <dgm:t>
        <a:bodyPr/>
        <a:lstStyle/>
        <a:p>
          <a:endParaRPr lang="pt-BR"/>
        </a:p>
      </dgm:t>
    </dgm:pt>
    <dgm:pt modelId="{E5A5C1CB-5933-40E4-9E9D-AB17FA25EB01}">
      <dgm:prSet phldrT="[Texto]"/>
      <dgm:spPr/>
      <dgm:t>
        <a:bodyPr/>
        <a:lstStyle/>
        <a:p>
          <a:r>
            <a:rPr lang="pt-BR" dirty="0" smtClean="0"/>
            <a:t>Lojas</a:t>
          </a:r>
          <a:endParaRPr lang="pt-BR" dirty="0"/>
        </a:p>
      </dgm:t>
    </dgm:pt>
    <dgm:pt modelId="{F49B26BC-C35E-4BD2-8D10-17CF600CDD0F}" type="parTrans" cxnId="{D9ADE824-3BAA-497D-A848-E0CFF6BB60B0}">
      <dgm:prSet/>
      <dgm:spPr/>
      <dgm:t>
        <a:bodyPr/>
        <a:lstStyle/>
        <a:p>
          <a:endParaRPr lang="pt-BR"/>
        </a:p>
      </dgm:t>
    </dgm:pt>
    <dgm:pt modelId="{2D355F07-DCB1-4031-AC70-0333D0C61CD5}" type="sibTrans" cxnId="{D9ADE824-3BAA-497D-A848-E0CFF6BB60B0}">
      <dgm:prSet/>
      <dgm:spPr/>
      <dgm:t>
        <a:bodyPr/>
        <a:lstStyle/>
        <a:p>
          <a:endParaRPr lang="pt-BR"/>
        </a:p>
      </dgm:t>
    </dgm:pt>
    <dgm:pt modelId="{4F1F8589-B58A-42E4-966E-619F53607AF2}">
      <dgm:prSet phldrT="[Texto]"/>
      <dgm:spPr/>
      <dgm:t>
        <a:bodyPr/>
        <a:lstStyle/>
        <a:p>
          <a:r>
            <a:rPr lang="pt-BR" dirty="0" smtClean="0"/>
            <a:t>Avaliações</a:t>
          </a:r>
          <a:endParaRPr lang="pt-BR" dirty="0"/>
        </a:p>
      </dgm:t>
    </dgm:pt>
    <dgm:pt modelId="{504CD7BD-0860-45EA-BA0A-87F6E575CAFE}" type="parTrans" cxnId="{5ADFC3AF-BAE0-4EC2-AC8F-F8AADB6522C1}">
      <dgm:prSet/>
      <dgm:spPr/>
      <dgm:t>
        <a:bodyPr/>
        <a:lstStyle/>
        <a:p>
          <a:endParaRPr lang="pt-BR"/>
        </a:p>
      </dgm:t>
    </dgm:pt>
    <dgm:pt modelId="{AFC5FA65-90D8-4A46-A5B6-97DABD14B9BE}" type="sibTrans" cxnId="{5ADFC3AF-BAE0-4EC2-AC8F-F8AADB6522C1}">
      <dgm:prSet/>
      <dgm:spPr/>
      <dgm:t>
        <a:bodyPr/>
        <a:lstStyle/>
        <a:p>
          <a:endParaRPr lang="pt-BR"/>
        </a:p>
      </dgm:t>
    </dgm:pt>
    <dgm:pt modelId="{B5578E58-00B7-4EC9-9974-A7BBA9C30038}">
      <dgm:prSet phldrT="[Texto]"/>
      <dgm:spPr/>
      <dgm:t>
        <a:bodyPr/>
        <a:lstStyle/>
        <a:p>
          <a:r>
            <a:rPr lang="pt-BR" dirty="0" smtClean="0"/>
            <a:t>Relatórios</a:t>
          </a:r>
          <a:endParaRPr lang="pt-BR" dirty="0"/>
        </a:p>
      </dgm:t>
    </dgm:pt>
    <dgm:pt modelId="{B2F176A6-683A-4D21-A229-09B355E46A45}" type="parTrans" cxnId="{5CA5F934-B6E2-4BF6-95AF-4700379CEDE5}">
      <dgm:prSet/>
      <dgm:spPr/>
      <dgm:t>
        <a:bodyPr/>
        <a:lstStyle/>
        <a:p>
          <a:endParaRPr lang="pt-BR"/>
        </a:p>
      </dgm:t>
    </dgm:pt>
    <dgm:pt modelId="{007308D7-0F54-4B93-A039-52AC16792035}" type="sibTrans" cxnId="{5CA5F934-B6E2-4BF6-95AF-4700379CEDE5}">
      <dgm:prSet/>
      <dgm:spPr/>
      <dgm:t>
        <a:bodyPr/>
        <a:lstStyle/>
        <a:p>
          <a:endParaRPr lang="pt-BR"/>
        </a:p>
      </dgm:t>
    </dgm:pt>
    <dgm:pt modelId="{E59BFC97-E968-467B-AD9C-17FFCDD09845}">
      <dgm:prSet phldrT="[Texto]"/>
      <dgm:spPr/>
      <dgm:t>
        <a:bodyPr/>
        <a:lstStyle/>
        <a:p>
          <a:r>
            <a:rPr lang="pt-BR" dirty="0" smtClean="0"/>
            <a:t>Acesso</a:t>
          </a:r>
          <a:endParaRPr lang="pt-BR" dirty="0"/>
        </a:p>
      </dgm:t>
    </dgm:pt>
    <dgm:pt modelId="{5CE0B4FD-1B3A-431D-BAC5-6E0ECCB8F779}" type="parTrans" cxnId="{20705EA9-2D06-4F01-8C2B-09BB50AB7491}">
      <dgm:prSet/>
      <dgm:spPr/>
      <dgm:t>
        <a:bodyPr/>
        <a:lstStyle/>
        <a:p>
          <a:endParaRPr lang="pt-BR"/>
        </a:p>
      </dgm:t>
    </dgm:pt>
    <dgm:pt modelId="{B98BC622-9E28-4E38-9742-DB5DE16599A8}" type="sibTrans" cxnId="{20705EA9-2D06-4F01-8C2B-09BB50AB7491}">
      <dgm:prSet/>
      <dgm:spPr/>
      <dgm:t>
        <a:bodyPr/>
        <a:lstStyle/>
        <a:p>
          <a:endParaRPr lang="pt-BR"/>
        </a:p>
      </dgm:t>
    </dgm:pt>
    <dgm:pt modelId="{34DC1DAE-EF8D-4895-8FF2-02203C08B5F8}">
      <dgm:prSet phldrT="[Texto]"/>
      <dgm:spPr/>
      <dgm:t>
        <a:bodyPr/>
        <a:lstStyle/>
        <a:p>
          <a:r>
            <a:rPr lang="pt-BR" dirty="0" smtClean="0"/>
            <a:t>Faturamento</a:t>
          </a:r>
          <a:endParaRPr lang="pt-BR" dirty="0"/>
        </a:p>
      </dgm:t>
    </dgm:pt>
    <dgm:pt modelId="{2D473913-4A6E-4A1C-92B8-D2E65217B94E}" type="parTrans" cxnId="{4074CE50-53C3-4630-8CB2-7EA85DFEC851}">
      <dgm:prSet/>
      <dgm:spPr/>
      <dgm:t>
        <a:bodyPr/>
        <a:lstStyle/>
        <a:p>
          <a:endParaRPr lang="pt-BR"/>
        </a:p>
      </dgm:t>
    </dgm:pt>
    <dgm:pt modelId="{BC653DCF-A0D9-4095-A6D0-2C5E580FFCD4}" type="sibTrans" cxnId="{4074CE50-53C3-4630-8CB2-7EA85DFEC851}">
      <dgm:prSet/>
      <dgm:spPr/>
      <dgm:t>
        <a:bodyPr/>
        <a:lstStyle/>
        <a:p>
          <a:endParaRPr lang="pt-BR"/>
        </a:p>
      </dgm:t>
    </dgm:pt>
    <dgm:pt modelId="{E0425F64-5AC8-4BC2-8621-3402D92BCCDE}" type="pres">
      <dgm:prSet presAssocID="{921FFD08-62C2-4139-92A9-35F86591DB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D0ED19-0502-4CD8-899C-31FA64D85FB2}" type="pres">
      <dgm:prSet presAssocID="{DB6D17EA-112F-48B0-9E98-22FADB108BCA}" presName="hierRoot1" presStyleCnt="0">
        <dgm:presLayoutVars>
          <dgm:hierBranch val="init"/>
        </dgm:presLayoutVars>
      </dgm:prSet>
      <dgm:spPr/>
    </dgm:pt>
    <dgm:pt modelId="{E2063E3B-7DBC-4CDE-BC9B-2113FDD35686}" type="pres">
      <dgm:prSet presAssocID="{DB6D17EA-112F-48B0-9E98-22FADB108BCA}" presName="rootComposite1" presStyleCnt="0"/>
      <dgm:spPr/>
    </dgm:pt>
    <dgm:pt modelId="{7FA03412-8585-4EFB-82EC-43214C59B41E}" type="pres">
      <dgm:prSet presAssocID="{DB6D17EA-112F-48B0-9E98-22FADB108BCA}" presName="rootText1" presStyleLbl="node0" presStyleIdx="0" presStyleCnt="1">
        <dgm:presLayoutVars>
          <dgm:chPref val="3"/>
        </dgm:presLayoutVars>
      </dgm:prSet>
      <dgm:spPr/>
    </dgm:pt>
    <dgm:pt modelId="{0D074238-35F7-4F03-8D9D-099C36BFEE69}" type="pres">
      <dgm:prSet presAssocID="{DB6D17EA-112F-48B0-9E98-22FADB108BCA}" presName="rootConnector1" presStyleLbl="node1" presStyleIdx="0" presStyleCnt="0"/>
      <dgm:spPr/>
    </dgm:pt>
    <dgm:pt modelId="{78E069FD-FBB3-41EB-92AF-3761E4D1FBA9}" type="pres">
      <dgm:prSet presAssocID="{DB6D17EA-112F-48B0-9E98-22FADB108BCA}" presName="hierChild2" presStyleCnt="0"/>
      <dgm:spPr/>
    </dgm:pt>
    <dgm:pt modelId="{CC956D28-58CE-4B65-A4CD-DAAD2775930A}" type="pres">
      <dgm:prSet presAssocID="{E9E44B33-E690-4310-8888-79D7AE5464DB}" presName="Name37" presStyleLbl="parChTrans1D2" presStyleIdx="0" presStyleCnt="1"/>
      <dgm:spPr/>
    </dgm:pt>
    <dgm:pt modelId="{123FC380-3E7D-46EB-9E1A-E9C3853085A5}" type="pres">
      <dgm:prSet presAssocID="{4A62829C-4A42-4413-88F4-EB51D8883629}" presName="hierRoot2" presStyleCnt="0">
        <dgm:presLayoutVars>
          <dgm:hierBranch val="init"/>
        </dgm:presLayoutVars>
      </dgm:prSet>
      <dgm:spPr/>
    </dgm:pt>
    <dgm:pt modelId="{93BC7FB1-D251-467F-B89F-4F94013FE4BE}" type="pres">
      <dgm:prSet presAssocID="{4A62829C-4A42-4413-88F4-EB51D8883629}" presName="rootComposite" presStyleCnt="0"/>
      <dgm:spPr/>
    </dgm:pt>
    <dgm:pt modelId="{D0F0FFA4-F036-48B7-9510-477E8B65A4C4}" type="pres">
      <dgm:prSet presAssocID="{4A62829C-4A42-4413-88F4-EB51D8883629}" presName="rootText" presStyleLbl="node2" presStyleIdx="0" presStyleCnt="1">
        <dgm:presLayoutVars>
          <dgm:chPref val="3"/>
        </dgm:presLayoutVars>
      </dgm:prSet>
      <dgm:spPr/>
    </dgm:pt>
    <dgm:pt modelId="{8B530096-A5FC-4D9A-BCA8-016462D744FE}" type="pres">
      <dgm:prSet presAssocID="{4A62829C-4A42-4413-88F4-EB51D8883629}" presName="rootConnector" presStyleLbl="node2" presStyleIdx="0" presStyleCnt="1"/>
      <dgm:spPr/>
    </dgm:pt>
    <dgm:pt modelId="{886ACBB4-FE93-4BE5-A373-7656ECC7877C}" type="pres">
      <dgm:prSet presAssocID="{4A62829C-4A42-4413-88F4-EB51D8883629}" presName="hierChild4" presStyleCnt="0"/>
      <dgm:spPr/>
    </dgm:pt>
    <dgm:pt modelId="{5AE030AB-ABC7-4F3A-BFF0-25708A17FF49}" type="pres">
      <dgm:prSet presAssocID="{FA91CA24-389B-4D1C-85B4-B9394C87EF33}" presName="Name37" presStyleLbl="parChTrans1D3" presStyleIdx="0" presStyleCnt="5"/>
      <dgm:spPr/>
    </dgm:pt>
    <dgm:pt modelId="{B2ECAEC6-AF37-4712-9C01-C9CD47686834}" type="pres">
      <dgm:prSet presAssocID="{DDE19CDC-F48E-4C9E-99E8-445E3D58B04E}" presName="hierRoot2" presStyleCnt="0">
        <dgm:presLayoutVars>
          <dgm:hierBranch val="init"/>
        </dgm:presLayoutVars>
      </dgm:prSet>
      <dgm:spPr/>
    </dgm:pt>
    <dgm:pt modelId="{D61B8F6D-528B-4C3C-83BC-58AD9E20247D}" type="pres">
      <dgm:prSet presAssocID="{DDE19CDC-F48E-4C9E-99E8-445E3D58B04E}" presName="rootComposite" presStyleCnt="0"/>
      <dgm:spPr/>
    </dgm:pt>
    <dgm:pt modelId="{E7FA6110-9E05-48AD-8AF5-3C2521776451}" type="pres">
      <dgm:prSet presAssocID="{DDE19CDC-F48E-4C9E-99E8-445E3D58B04E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659FB2-8234-4C7B-B126-29CC4D9DD44A}" type="pres">
      <dgm:prSet presAssocID="{DDE19CDC-F48E-4C9E-99E8-445E3D58B04E}" presName="rootConnector" presStyleLbl="node3" presStyleIdx="0" presStyleCnt="5"/>
      <dgm:spPr/>
    </dgm:pt>
    <dgm:pt modelId="{7987BB89-B2C5-45D7-A426-DF5CED2D95BD}" type="pres">
      <dgm:prSet presAssocID="{DDE19CDC-F48E-4C9E-99E8-445E3D58B04E}" presName="hierChild4" presStyleCnt="0"/>
      <dgm:spPr/>
    </dgm:pt>
    <dgm:pt modelId="{AE50F4B0-BB7B-449A-A798-B1677024C12F}" type="pres">
      <dgm:prSet presAssocID="{DDE19CDC-F48E-4C9E-99E8-445E3D58B04E}" presName="hierChild5" presStyleCnt="0"/>
      <dgm:spPr/>
    </dgm:pt>
    <dgm:pt modelId="{9F06D346-7CCF-473E-8FF0-3BA95457AB84}" type="pres">
      <dgm:prSet presAssocID="{BC132C75-E969-4E62-819C-266906F50054}" presName="Name37" presStyleLbl="parChTrans1D3" presStyleIdx="1" presStyleCnt="5"/>
      <dgm:spPr/>
    </dgm:pt>
    <dgm:pt modelId="{C4F2C68C-6AB1-41E6-BC99-F7F81E82F5E9}" type="pres">
      <dgm:prSet presAssocID="{82FE4ECB-9672-4073-9B36-8FE3FBF846D2}" presName="hierRoot2" presStyleCnt="0">
        <dgm:presLayoutVars>
          <dgm:hierBranch val="init"/>
        </dgm:presLayoutVars>
      </dgm:prSet>
      <dgm:spPr/>
    </dgm:pt>
    <dgm:pt modelId="{0C09F4CF-9A66-4DDE-9846-C0475A93B716}" type="pres">
      <dgm:prSet presAssocID="{82FE4ECB-9672-4073-9B36-8FE3FBF846D2}" presName="rootComposite" presStyleCnt="0"/>
      <dgm:spPr/>
    </dgm:pt>
    <dgm:pt modelId="{25C62206-E2B3-48CC-AC74-B68E687D1736}" type="pres">
      <dgm:prSet presAssocID="{82FE4ECB-9672-4073-9B36-8FE3FBF846D2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10551D3-A7A4-4ACF-A8F0-AA16AAE766CF}" type="pres">
      <dgm:prSet presAssocID="{82FE4ECB-9672-4073-9B36-8FE3FBF846D2}" presName="rootConnector" presStyleLbl="node3" presStyleIdx="1" presStyleCnt="5"/>
      <dgm:spPr/>
    </dgm:pt>
    <dgm:pt modelId="{C8B5A99F-BAA5-49D5-B4B9-3C1A75CD1DED}" type="pres">
      <dgm:prSet presAssocID="{82FE4ECB-9672-4073-9B36-8FE3FBF846D2}" presName="hierChild4" presStyleCnt="0"/>
      <dgm:spPr/>
    </dgm:pt>
    <dgm:pt modelId="{4FFBA998-50C7-4C61-A954-42686EC51D39}" type="pres">
      <dgm:prSet presAssocID="{82FE4ECB-9672-4073-9B36-8FE3FBF846D2}" presName="hierChild5" presStyleCnt="0"/>
      <dgm:spPr/>
    </dgm:pt>
    <dgm:pt modelId="{DBF45A36-3FB0-497D-AB4A-7F68809936D6}" type="pres">
      <dgm:prSet presAssocID="{F49B26BC-C35E-4BD2-8D10-17CF600CDD0F}" presName="Name37" presStyleLbl="parChTrans1D3" presStyleIdx="2" presStyleCnt="5"/>
      <dgm:spPr/>
    </dgm:pt>
    <dgm:pt modelId="{4DE5E654-ACD5-476C-9FF1-942165B3EC6C}" type="pres">
      <dgm:prSet presAssocID="{E5A5C1CB-5933-40E4-9E9D-AB17FA25EB01}" presName="hierRoot2" presStyleCnt="0">
        <dgm:presLayoutVars>
          <dgm:hierBranch val="init"/>
        </dgm:presLayoutVars>
      </dgm:prSet>
      <dgm:spPr/>
    </dgm:pt>
    <dgm:pt modelId="{401190FA-67C1-4C45-825A-1D31AF7264CB}" type="pres">
      <dgm:prSet presAssocID="{E5A5C1CB-5933-40E4-9E9D-AB17FA25EB01}" presName="rootComposite" presStyleCnt="0"/>
      <dgm:spPr/>
    </dgm:pt>
    <dgm:pt modelId="{4BB11209-FD74-42B4-9FA9-3D04BD3F18F6}" type="pres">
      <dgm:prSet presAssocID="{E5A5C1CB-5933-40E4-9E9D-AB17FA25EB01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8580CA-6C76-482D-BC34-398C8F590B8B}" type="pres">
      <dgm:prSet presAssocID="{E5A5C1CB-5933-40E4-9E9D-AB17FA25EB01}" presName="rootConnector" presStyleLbl="node3" presStyleIdx="2" presStyleCnt="5"/>
      <dgm:spPr/>
    </dgm:pt>
    <dgm:pt modelId="{7E8FD009-A43A-4AC2-95BA-3A4E9BA10301}" type="pres">
      <dgm:prSet presAssocID="{E5A5C1CB-5933-40E4-9E9D-AB17FA25EB01}" presName="hierChild4" presStyleCnt="0"/>
      <dgm:spPr/>
    </dgm:pt>
    <dgm:pt modelId="{F33DF387-F302-41CB-AA6E-36C480C32CFD}" type="pres">
      <dgm:prSet presAssocID="{E5A5C1CB-5933-40E4-9E9D-AB17FA25EB01}" presName="hierChild5" presStyleCnt="0"/>
      <dgm:spPr/>
    </dgm:pt>
    <dgm:pt modelId="{0C18155E-AF25-49A3-B067-645687391E40}" type="pres">
      <dgm:prSet presAssocID="{504CD7BD-0860-45EA-BA0A-87F6E575CAFE}" presName="Name37" presStyleLbl="parChTrans1D3" presStyleIdx="3" presStyleCnt="5"/>
      <dgm:spPr/>
    </dgm:pt>
    <dgm:pt modelId="{93BFD101-BCD7-453F-BB49-F9B59D79A790}" type="pres">
      <dgm:prSet presAssocID="{4F1F8589-B58A-42E4-966E-619F53607AF2}" presName="hierRoot2" presStyleCnt="0">
        <dgm:presLayoutVars>
          <dgm:hierBranch val="init"/>
        </dgm:presLayoutVars>
      </dgm:prSet>
      <dgm:spPr/>
    </dgm:pt>
    <dgm:pt modelId="{1ADFAFC7-CF9D-4B44-AC89-170F012BBF1C}" type="pres">
      <dgm:prSet presAssocID="{4F1F8589-B58A-42E4-966E-619F53607AF2}" presName="rootComposite" presStyleCnt="0"/>
      <dgm:spPr/>
    </dgm:pt>
    <dgm:pt modelId="{09C2C53A-BC59-43CF-A81C-AAD80BDF5D2B}" type="pres">
      <dgm:prSet presAssocID="{4F1F8589-B58A-42E4-966E-619F53607AF2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55F9B6-138C-4E19-AFE2-E48BD277DF8B}" type="pres">
      <dgm:prSet presAssocID="{4F1F8589-B58A-42E4-966E-619F53607AF2}" presName="rootConnector" presStyleLbl="node3" presStyleIdx="3" presStyleCnt="5"/>
      <dgm:spPr/>
    </dgm:pt>
    <dgm:pt modelId="{FBB37F79-3139-42D6-B35C-13DC566803FD}" type="pres">
      <dgm:prSet presAssocID="{4F1F8589-B58A-42E4-966E-619F53607AF2}" presName="hierChild4" presStyleCnt="0"/>
      <dgm:spPr/>
    </dgm:pt>
    <dgm:pt modelId="{807BAEA1-D726-4A9C-85D6-FC8D3013F353}" type="pres">
      <dgm:prSet presAssocID="{4F1F8589-B58A-42E4-966E-619F53607AF2}" presName="hierChild5" presStyleCnt="0"/>
      <dgm:spPr/>
    </dgm:pt>
    <dgm:pt modelId="{EBCA15B8-CDF1-4D28-8437-8563D47A695A}" type="pres">
      <dgm:prSet presAssocID="{B2F176A6-683A-4D21-A229-09B355E46A45}" presName="Name37" presStyleLbl="parChTrans1D3" presStyleIdx="4" presStyleCnt="5"/>
      <dgm:spPr/>
    </dgm:pt>
    <dgm:pt modelId="{85D79F02-F02F-4EF7-A849-66CE0B22EFEE}" type="pres">
      <dgm:prSet presAssocID="{B5578E58-00B7-4EC9-9974-A7BBA9C30038}" presName="hierRoot2" presStyleCnt="0">
        <dgm:presLayoutVars>
          <dgm:hierBranch val="init"/>
        </dgm:presLayoutVars>
      </dgm:prSet>
      <dgm:spPr/>
    </dgm:pt>
    <dgm:pt modelId="{F235AB8E-5764-425C-9ECD-8FBE92E907E6}" type="pres">
      <dgm:prSet presAssocID="{B5578E58-00B7-4EC9-9974-A7BBA9C30038}" presName="rootComposite" presStyleCnt="0"/>
      <dgm:spPr/>
    </dgm:pt>
    <dgm:pt modelId="{315A5778-9B8C-4EF6-B855-4D70B6E50000}" type="pres">
      <dgm:prSet presAssocID="{B5578E58-00B7-4EC9-9974-A7BBA9C30038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A4822B8-ECFF-4E15-97E3-36601854F30E}" type="pres">
      <dgm:prSet presAssocID="{B5578E58-00B7-4EC9-9974-A7BBA9C30038}" presName="rootConnector" presStyleLbl="node3" presStyleIdx="4" presStyleCnt="5"/>
      <dgm:spPr/>
    </dgm:pt>
    <dgm:pt modelId="{6C3AAFBA-BA20-444F-808C-2DD5E844C016}" type="pres">
      <dgm:prSet presAssocID="{B5578E58-00B7-4EC9-9974-A7BBA9C30038}" presName="hierChild4" presStyleCnt="0"/>
      <dgm:spPr/>
    </dgm:pt>
    <dgm:pt modelId="{91C6DC6A-D26A-43A2-98E8-06977D04CE85}" type="pres">
      <dgm:prSet presAssocID="{5CE0B4FD-1B3A-431D-BAC5-6E0ECCB8F779}" presName="Name37" presStyleLbl="parChTrans1D4" presStyleIdx="0" presStyleCnt="2"/>
      <dgm:spPr/>
    </dgm:pt>
    <dgm:pt modelId="{8E1D0426-9EC1-4A9B-A08D-2B32C6A31D22}" type="pres">
      <dgm:prSet presAssocID="{E59BFC97-E968-467B-AD9C-17FFCDD09845}" presName="hierRoot2" presStyleCnt="0">
        <dgm:presLayoutVars>
          <dgm:hierBranch val="init"/>
        </dgm:presLayoutVars>
      </dgm:prSet>
      <dgm:spPr/>
    </dgm:pt>
    <dgm:pt modelId="{042B0231-76DE-4962-891B-200AE3A4EFCE}" type="pres">
      <dgm:prSet presAssocID="{E59BFC97-E968-467B-AD9C-17FFCDD09845}" presName="rootComposite" presStyleCnt="0"/>
      <dgm:spPr/>
    </dgm:pt>
    <dgm:pt modelId="{B04E7DD2-EF30-4888-88D9-0E7704F28209}" type="pres">
      <dgm:prSet presAssocID="{E59BFC97-E968-467B-AD9C-17FFCDD09845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43B6C3-7CE6-4731-A51C-605F8846CC8D}" type="pres">
      <dgm:prSet presAssocID="{E59BFC97-E968-467B-AD9C-17FFCDD09845}" presName="rootConnector" presStyleLbl="node4" presStyleIdx="0" presStyleCnt="2"/>
      <dgm:spPr/>
    </dgm:pt>
    <dgm:pt modelId="{E76F8CEE-5B12-46AA-BC55-B2F87BB45EFE}" type="pres">
      <dgm:prSet presAssocID="{E59BFC97-E968-467B-AD9C-17FFCDD09845}" presName="hierChild4" presStyleCnt="0"/>
      <dgm:spPr/>
    </dgm:pt>
    <dgm:pt modelId="{5DD0A7B8-6FC1-4E9D-933F-4AC84767234D}" type="pres">
      <dgm:prSet presAssocID="{E59BFC97-E968-467B-AD9C-17FFCDD09845}" presName="hierChild5" presStyleCnt="0"/>
      <dgm:spPr/>
    </dgm:pt>
    <dgm:pt modelId="{AAE32E66-686B-48D8-B73F-ACF4F78CD0AD}" type="pres">
      <dgm:prSet presAssocID="{2D473913-4A6E-4A1C-92B8-D2E65217B94E}" presName="Name37" presStyleLbl="parChTrans1D4" presStyleIdx="1" presStyleCnt="2"/>
      <dgm:spPr/>
    </dgm:pt>
    <dgm:pt modelId="{EF61D454-6B5C-4B89-A367-C1109E3C43C5}" type="pres">
      <dgm:prSet presAssocID="{34DC1DAE-EF8D-4895-8FF2-02203C08B5F8}" presName="hierRoot2" presStyleCnt="0">
        <dgm:presLayoutVars>
          <dgm:hierBranch val="init"/>
        </dgm:presLayoutVars>
      </dgm:prSet>
      <dgm:spPr/>
    </dgm:pt>
    <dgm:pt modelId="{789F6AF0-7FED-4754-BBB4-B0B69FB89607}" type="pres">
      <dgm:prSet presAssocID="{34DC1DAE-EF8D-4895-8FF2-02203C08B5F8}" presName="rootComposite" presStyleCnt="0"/>
      <dgm:spPr/>
    </dgm:pt>
    <dgm:pt modelId="{90C5B128-8CFD-4928-B69D-A8A39C0E047F}" type="pres">
      <dgm:prSet presAssocID="{34DC1DAE-EF8D-4895-8FF2-02203C08B5F8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9E3D48-CB97-4464-A65C-32B994A9260A}" type="pres">
      <dgm:prSet presAssocID="{34DC1DAE-EF8D-4895-8FF2-02203C08B5F8}" presName="rootConnector" presStyleLbl="node4" presStyleIdx="1" presStyleCnt="2"/>
      <dgm:spPr/>
    </dgm:pt>
    <dgm:pt modelId="{E4DA030E-D679-4A2E-A3A6-7547EC750434}" type="pres">
      <dgm:prSet presAssocID="{34DC1DAE-EF8D-4895-8FF2-02203C08B5F8}" presName="hierChild4" presStyleCnt="0"/>
      <dgm:spPr/>
    </dgm:pt>
    <dgm:pt modelId="{294C787F-FFF2-4666-A868-EC56D1ABB67A}" type="pres">
      <dgm:prSet presAssocID="{34DC1DAE-EF8D-4895-8FF2-02203C08B5F8}" presName="hierChild5" presStyleCnt="0"/>
      <dgm:spPr/>
    </dgm:pt>
    <dgm:pt modelId="{81CDCF77-989B-4AE0-974C-92C3BBDE7038}" type="pres">
      <dgm:prSet presAssocID="{B5578E58-00B7-4EC9-9974-A7BBA9C30038}" presName="hierChild5" presStyleCnt="0"/>
      <dgm:spPr/>
    </dgm:pt>
    <dgm:pt modelId="{1EE66E3A-6024-4D58-A1E5-E344026D99E7}" type="pres">
      <dgm:prSet presAssocID="{4A62829C-4A42-4413-88F4-EB51D8883629}" presName="hierChild5" presStyleCnt="0"/>
      <dgm:spPr/>
    </dgm:pt>
    <dgm:pt modelId="{1FEC74CA-6D98-4B34-A379-635CA011FD3A}" type="pres">
      <dgm:prSet presAssocID="{DB6D17EA-112F-48B0-9E98-22FADB108BCA}" presName="hierChild3" presStyleCnt="0"/>
      <dgm:spPr/>
    </dgm:pt>
  </dgm:ptLst>
  <dgm:cxnLst>
    <dgm:cxn modelId="{3110C017-DA74-4339-961A-006220BF9CA5}" type="presOf" srcId="{34DC1DAE-EF8D-4895-8FF2-02203C08B5F8}" destId="{4F9E3D48-CB97-4464-A65C-32B994A9260A}" srcOrd="1" destOrd="0" presId="urn:microsoft.com/office/officeart/2005/8/layout/orgChart1"/>
    <dgm:cxn modelId="{F23541EC-827A-4B15-947C-B355F6E19F49}" type="presOf" srcId="{82FE4ECB-9672-4073-9B36-8FE3FBF846D2}" destId="{25C62206-E2B3-48CC-AC74-B68E687D1736}" srcOrd="0" destOrd="0" presId="urn:microsoft.com/office/officeart/2005/8/layout/orgChart1"/>
    <dgm:cxn modelId="{4726D1DE-3A19-4015-BC59-5D54E41B17F3}" type="presOf" srcId="{82FE4ECB-9672-4073-9B36-8FE3FBF846D2}" destId="{B10551D3-A7A4-4ACF-A8F0-AA16AAE766CF}" srcOrd="1" destOrd="0" presId="urn:microsoft.com/office/officeart/2005/8/layout/orgChart1"/>
    <dgm:cxn modelId="{4287721E-AAAD-44ED-BD57-C14E749A8766}" type="presOf" srcId="{E59BFC97-E968-467B-AD9C-17FFCDD09845}" destId="{3843B6C3-7CE6-4731-A51C-605F8846CC8D}" srcOrd="1" destOrd="0" presId="urn:microsoft.com/office/officeart/2005/8/layout/orgChart1"/>
    <dgm:cxn modelId="{2C94CB74-BEE9-4269-A96F-E3579D5014DA}" type="presOf" srcId="{DB6D17EA-112F-48B0-9E98-22FADB108BCA}" destId="{0D074238-35F7-4F03-8D9D-099C36BFEE69}" srcOrd="1" destOrd="0" presId="urn:microsoft.com/office/officeart/2005/8/layout/orgChart1"/>
    <dgm:cxn modelId="{6A8825B3-3D36-4429-9CA5-BC3A5E560D73}" srcId="{DB6D17EA-112F-48B0-9E98-22FADB108BCA}" destId="{4A62829C-4A42-4413-88F4-EB51D8883629}" srcOrd="0" destOrd="0" parTransId="{E9E44B33-E690-4310-8888-79D7AE5464DB}" sibTransId="{833F631B-EE68-4368-BFA4-911CA1182136}"/>
    <dgm:cxn modelId="{E9A33186-5FDA-41DE-A1D4-CD2D47E4E63C}" type="presOf" srcId="{E5A5C1CB-5933-40E4-9E9D-AB17FA25EB01}" destId="{4BB11209-FD74-42B4-9FA9-3D04BD3F18F6}" srcOrd="0" destOrd="0" presId="urn:microsoft.com/office/officeart/2005/8/layout/orgChart1"/>
    <dgm:cxn modelId="{62D6FC7C-43E8-44C1-B39E-F6A2187BFAEE}" type="presOf" srcId="{4F1F8589-B58A-42E4-966E-619F53607AF2}" destId="{2355F9B6-138C-4E19-AFE2-E48BD277DF8B}" srcOrd="1" destOrd="0" presId="urn:microsoft.com/office/officeart/2005/8/layout/orgChart1"/>
    <dgm:cxn modelId="{865964A8-CA55-4034-A508-5602DA8170F4}" type="presOf" srcId="{E5A5C1CB-5933-40E4-9E9D-AB17FA25EB01}" destId="{E58580CA-6C76-482D-BC34-398C8F590B8B}" srcOrd="1" destOrd="0" presId="urn:microsoft.com/office/officeart/2005/8/layout/orgChart1"/>
    <dgm:cxn modelId="{93A0BC95-5936-49DF-B4C7-0F6349E35F5F}" srcId="{921FFD08-62C2-4139-92A9-35F86591DB04}" destId="{DB6D17EA-112F-48B0-9E98-22FADB108BCA}" srcOrd="0" destOrd="0" parTransId="{B2A421E4-0FC9-46B4-8FDE-36904F9319DB}" sibTransId="{87F0C82B-8DF0-41D9-BEA7-9E2A47565565}"/>
    <dgm:cxn modelId="{4074CE50-53C3-4630-8CB2-7EA85DFEC851}" srcId="{B5578E58-00B7-4EC9-9974-A7BBA9C30038}" destId="{34DC1DAE-EF8D-4895-8FF2-02203C08B5F8}" srcOrd="1" destOrd="0" parTransId="{2D473913-4A6E-4A1C-92B8-D2E65217B94E}" sibTransId="{BC653DCF-A0D9-4095-A6D0-2C5E580FFCD4}"/>
    <dgm:cxn modelId="{926B88C6-E938-46B1-83EC-D49417360EE2}" type="presOf" srcId="{921FFD08-62C2-4139-92A9-35F86591DB04}" destId="{E0425F64-5AC8-4BC2-8621-3402D92BCCDE}" srcOrd="0" destOrd="0" presId="urn:microsoft.com/office/officeart/2005/8/layout/orgChart1"/>
    <dgm:cxn modelId="{AAB4B4D8-D6AA-4F24-A25D-463490D9F15C}" type="presOf" srcId="{B5578E58-00B7-4EC9-9974-A7BBA9C30038}" destId="{315A5778-9B8C-4EF6-B855-4D70B6E50000}" srcOrd="0" destOrd="0" presId="urn:microsoft.com/office/officeart/2005/8/layout/orgChart1"/>
    <dgm:cxn modelId="{1255CB10-0E74-4C03-B3DA-AEC13BB1E0A6}" type="presOf" srcId="{4A62829C-4A42-4413-88F4-EB51D8883629}" destId="{D0F0FFA4-F036-48B7-9510-477E8B65A4C4}" srcOrd="0" destOrd="0" presId="urn:microsoft.com/office/officeart/2005/8/layout/orgChart1"/>
    <dgm:cxn modelId="{F85B8B69-13EA-4F8C-BC6D-329815E37FE7}" type="presOf" srcId="{5CE0B4FD-1B3A-431D-BAC5-6E0ECCB8F779}" destId="{91C6DC6A-D26A-43A2-98E8-06977D04CE85}" srcOrd="0" destOrd="0" presId="urn:microsoft.com/office/officeart/2005/8/layout/orgChart1"/>
    <dgm:cxn modelId="{20705EA9-2D06-4F01-8C2B-09BB50AB7491}" srcId="{B5578E58-00B7-4EC9-9974-A7BBA9C30038}" destId="{E59BFC97-E968-467B-AD9C-17FFCDD09845}" srcOrd="0" destOrd="0" parTransId="{5CE0B4FD-1B3A-431D-BAC5-6E0ECCB8F779}" sibTransId="{B98BC622-9E28-4E38-9742-DB5DE16599A8}"/>
    <dgm:cxn modelId="{5DB92D3D-2703-4B2E-A355-B880B4686807}" type="presOf" srcId="{DB6D17EA-112F-48B0-9E98-22FADB108BCA}" destId="{7FA03412-8585-4EFB-82EC-43214C59B41E}" srcOrd="0" destOrd="0" presId="urn:microsoft.com/office/officeart/2005/8/layout/orgChart1"/>
    <dgm:cxn modelId="{CB828465-A9A2-4CB3-89BE-1E8898A97C31}" type="presOf" srcId="{E59BFC97-E968-467B-AD9C-17FFCDD09845}" destId="{B04E7DD2-EF30-4888-88D9-0E7704F28209}" srcOrd="0" destOrd="0" presId="urn:microsoft.com/office/officeart/2005/8/layout/orgChart1"/>
    <dgm:cxn modelId="{72ADC30C-886E-4D84-A305-E86CE40F77EA}" type="presOf" srcId="{34DC1DAE-EF8D-4895-8FF2-02203C08B5F8}" destId="{90C5B128-8CFD-4928-B69D-A8A39C0E047F}" srcOrd="0" destOrd="0" presId="urn:microsoft.com/office/officeart/2005/8/layout/orgChart1"/>
    <dgm:cxn modelId="{7E2C9225-5D21-42CF-9C6A-E348C51BDD36}" type="presOf" srcId="{504CD7BD-0860-45EA-BA0A-87F6E575CAFE}" destId="{0C18155E-AF25-49A3-B067-645687391E40}" srcOrd="0" destOrd="0" presId="urn:microsoft.com/office/officeart/2005/8/layout/orgChart1"/>
    <dgm:cxn modelId="{D3EEFC76-B2BE-4F7F-BE38-7B7779EAD4DB}" type="presOf" srcId="{4F1F8589-B58A-42E4-966E-619F53607AF2}" destId="{09C2C53A-BC59-43CF-A81C-AAD80BDF5D2B}" srcOrd="0" destOrd="0" presId="urn:microsoft.com/office/officeart/2005/8/layout/orgChart1"/>
    <dgm:cxn modelId="{5CA5F934-B6E2-4BF6-95AF-4700379CEDE5}" srcId="{4A62829C-4A42-4413-88F4-EB51D8883629}" destId="{B5578E58-00B7-4EC9-9974-A7BBA9C30038}" srcOrd="4" destOrd="0" parTransId="{B2F176A6-683A-4D21-A229-09B355E46A45}" sibTransId="{007308D7-0F54-4B93-A039-52AC16792035}"/>
    <dgm:cxn modelId="{D9ADE824-3BAA-497D-A848-E0CFF6BB60B0}" srcId="{4A62829C-4A42-4413-88F4-EB51D8883629}" destId="{E5A5C1CB-5933-40E4-9E9D-AB17FA25EB01}" srcOrd="2" destOrd="0" parTransId="{F49B26BC-C35E-4BD2-8D10-17CF600CDD0F}" sibTransId="{2D355F07-DCB1-4031-AC70-0333D0C61CD5}"/>
    <dgm:cxn modelId="{45D7E434-EF9B-476B-B647-DCCB2A8F79FD}" type="presOf" srcId="{FA91CA24-389B-4D1C-85B4-B9394C87EF33}" destId="{5AE030AB-ABC7-4F3A-BFF0-25708A17FF49}" srcOrd="0" destOrd="0" presId="urn:microsoft.com/office/officeart/2005/8/layout/orgChart1"/>
    <dgm:cxn modelId="{52A8A0B3-49DE-4771-98BF-833A9FF71816}" type="presOf" srcId="{F49B26BC-C35E-4BD2-8D10-17CF600CDD0F}" destId="{DBF45A36-3FB0-497D-AB4A-7F68809936D6}" srcOrd="0" destOrd="0" presId="urn:microsoft.com/office/officeart/2005/8/layout/orgChart1"/>
    <dgm:cxn modelId="{BAEB35A2-9E9A-4254-A0B6-DF4272ABE78E}" type="presOf" srcId="{B2F176A6-683A-4D21-A229-09B355E46A45}" destId="{EBCA15B8-CDF1-4D28-8437-8563D47A695A}" srcOrd="0" destOrd="0" presId="urn:microsoft.com/office/officeart/2005/8/layout/orgChart1"/>
    <dgm:cxn modelId="{62C988B7-BB51-4632-A9BF-225CE7CE9A3A}" type="presOf" srcId="{BC132C75-E969-4E62-819C-266906F50054}" destId="{9F06D346-7CCF-473E-8FF0-3BA95457AB84}" srcOrd="0" destOrd="0" presId="urn:microsoft.com/office/officeart/2005/8/layout/orgChart1"/>
    <dgm:cxn modelId="{D7CBFC7A-B20B-4AE9-8DA5-BAE183837DA2}" type="presOf" srcId="{2D473913-4A6E-4A1C-92B8-D2E65217B94E}" destId="{AAE32E66-686B-48D8-B73F-ACF4F78CD0AD}" srcOrd="0" destOrd="0" presId="urn:microsoft.com/office/officeart/2005/8/layout/orgChart1"/>
    <dgm:cxn modelId="{F88E4DD7-D18E-429F-B231-42AB2426793C}" type="presOf" srcId="{DDE19CDC-F48E-4C9E-99E8-445E3D58B04E}" destId="{E7FA6110-9E05-48AD-8AF5-3C2521776451}" srcOrd="0" destOrd="0" presId="urn:microsoft.com/office/officeart/2005/8/layout/orgChart1"/>
    <dgm:cxn modelId="{A88950FE-DAB2-467C-BF31-C0651CCDF9A0}" type="presOf" srcId="{DDE19CDC-F48E-4C9E-99E8-445E3D58B04E}" destId="{83659FB2-8234-4C7B-B126-29CC4D9DD44A}" srcOrd="1" destOrd="0" presId="urn:microsoft.com/office/officeart/2005/8/layout/orgChart1"/>
    <dgm:cxn modelId="{C9C80FB4-5679-4367-BA92-EC6DEBE777A2}" type="presOf" srcId="{E9E44B33-E690-4310-8888-79D7AE5464DB}" destId="{CC956D28-58CE-4B65-A4CD-DAAD2775930A}" srcOrd="0" destOrd="0" presId="urn:microsoft.com/office/officeart/2005/8/layout/orgChart1"/>
    <dgm:cxn modelId="{5ADFC3AF-BAE0-4EC2-AC8F-F8AADB6522C1}" srcId="{4A62829C-4A42-4413-88F4-EB51D8883629}" destId="{4F1F8589-B58A-42E4-966E-619F53607AF2}" srcOrd="3" destOrd="0" parTransId="{504CD7BD-0860-45EA-BA0A-87F6E575CAFE}" sibTransId="{AFC5FA65-90D8-4A46-A5B6-97DABD14B9BE}"/>
    <dgm:cxn modelId="{69F3133F-FA00-4871-BB9B-52BBC5865B1D}" type="presOf" srcId="{4A62829C-4A42-4413-88F4-EB51D8883629}" destId="{8B530096-A5FC-4D9A-BCA8-016462D744FE}" srcOrd="1" destOrd="0" presId="urn:microsoft.com/office/officeart/2005/8/layout/orgChart1"/>
    <dgm:cxn modelId="{A4DE99E2-216B-4E58-9494-8A500ABD6D9C}" srcId="{4A62829C-4A42-4413-88F4-EB51D8883629}" destId="{82FE4ECB-9672-4073-9B36-8FE3FBF846D2}" srcOrd="1" destOrd="0" parTransId="{BC132C75-E969-4E62-819C-266906F50054}" sibTransId="{8C6C3067-1508-43BD-869C-1DF4E3839A10}"/>
    <dgm:cxn modelId="{0B046CDF-5529-4FC0-9B01-A43227F5F799}" type="presOf" srcId="{B5578E58-00B7-4EC9-9974-A7BBA9C30038}" destId="{9A4822B8-ECFF-4E15-97E3-36601854F30E}" srcOrd="1" destOrd="0" presId="urn:microsoft.com/office/officeart/2005/8/layout/orgChart1"/>
    <dgm:cxn modelId="{28E83FDC-DD5A-470A-AA20-21DCB0277132}" srcId="{4A62829C-4A42-4413-88F4-EB51D8883629}" destId="{DDE19CDC-F48E-4C9E-99E8-445E3D58B04E}" srcOrd="0" destOrd="0" parTransId="{FA91CA24-389B-4D1C-85B4-B9394C87EF33}" sibTransId="{8ED56115-7C4E-4CC2-B300-969EBAC977C0}"/>
    <dgm:cxn modelId="{ED138DF5-C735-4344-8CE4-67D6780F35EA}" type="presParOf" srcId="{E0425F64-5AC8-4BC2-8621-3402D92BCCDE}" destId="{58D0ED19-0502-4CD8-899C-31FA64D85FB2}" srcOrd="0" destOrd="0" presId="urn:microsoft.com/office/officeart/2005/8/layout/orgChart1"/>
    <dgm:cxn modelId="{9B0B0A2D-4248-429D-8466-F1B28B9C361D}" type="presParOf" srcId="{58D0ED19-0502-4CD8-899C-31FA64D85FB2}" destId="{E2063E3B-7DBC-4CDE-BC9B-2113FDD35686}" srcOrd="0" destOrd="0" presId="urn:microsoft.com/office/officeart/2005/8/layout/orgChart1"/>
    <dgm:cxn modelId="{F3F18A9E-574E-4EDD-81E6-35A0045696DB}" type="presParOf" srcId="{E2063E3B-7DBC-4CDE-BC9B-2113FDD35686}" destId="{7FA03412-8585-4EFB-82EC-43214C59B41E}" srcOrd="0" destOrd="0" presId="urn:microsoft.com/office/officeart/2005/8/layout/orgChart1"/>
    <dgm:cxn modelId="{16B64DAF-730A-4EAB-94A8-AD28CB4CF6A7}" type="presParOf" srcId="{E2063E3B-7DBC-4CDE-BC9B-2113FDD35686}" destId="{0D074238-35F7-4F03-8D9D-099C36BFEE69}" srcOrd="1" destOrd="0" presId="urn:microsoft.com/office/officeart/2005/8/layout/orgChart1"/>
    <dgm:cxn modelId="{E6AE3DB4-28E7-492B-909E-8F0EA762990B}" type="presParOf" srcId="{58D0ED19-0502-4CD8-899C-31FA64D85FB2}" destId="{78E069FD-FBB3-41EB-92AF-3761E4D1FBA9}" srcOrd="1" destOrd="0" presId="urn:microsoft.com/office/officeart/2005/8/layout/orgChart1"/>
    <dgm:cxn modelId="{EE15859C-8AB2-4E7F-B7DF-E37A6E5DD033}" type="presParOf" srcId="{78E069FD-FBB3-41EB-92AF-3761E4D1FBA9}" destId="{CC956D28-58CE-4B65-A4CD-DAAD2775930A}" srcOrd="0" destOrd="0" presId="urn:microsoft.com/office/officeart/2005/8/layout/orgChart1"/>
    <dgm:cxn modelId="{1CCB1FEA-5705-4D8A-8DE7-3D0E86B092DC}" type="presParOf" srcId="{78E069FD-FBB3-41EB-92AF-3761E4D1FBA9}" destId="{123FC380-3E7D-46EB-9E1A-E9C3853085A5}" srcOrd="1" destOrd="0" presId="urn:microsoft.com/office/officeart/2005/8/layout/orgChart1"/>
    <dgm:cxn modelId="{029050E3-2828-4558-B285-BD57E2964F71}" type="presParOf" srcId="{123FC380-3E7D-46EB-9E1A-E9C3853085A5}" destId="{93BC7FB1-D251-467F-B89F-4F94013FE4BE}" srcOrd="0" destOrd="0" presId="urn:microsoft.com/office/officeart/2005/8/layout/orgChart1"/>
    <dgm:cxn modelId="{1C744B89-AC4B-4E24-9933-56203094954E}" type="presParOf" srcId="{93BC7FB1-D251-467F-B89F-4F94013FE4BE}" destId="{D0F0FFA4-F036-48B7-9510-477E8B65A4C4}" srcOrd="0" destOrd="0" presId="urn:microsoft.com/office/officeart/2005/8/layout/orgChart1"/>
    <dgm:cxn modelId="{AE6C313A-CD45-4066-A167-B9571603444E}" type="presParOf" srcId="{93BC7FB1-D251-467F-B89F-4F94013FE4BE}" destId="{8B530096-A5FC-4D9A-BCA8-016462D744FE}" srcOrd="1" destOrd="0" presId="urn:microsoft.com/office/officeart/2005/8/layout/orgChart1"/>
    <dgm:cxn modelId="{B21466E7-8969-4400-BF5E-C959652A79F9}" type="presParOf" srcId="{123FC380-3E7D-46EB-9E1A-E9C3853085A5}" destId="{886ACBB4-FE93-4BE5-A373-7656ECC7877C}" srcOrd="1" destOrd="0" presId="urn:microsoft.com/office/officeart/2005/8/layout/orgChart1"/>
    <dgm:cxn modelId="{1C454984-CB26-4AE8-8EBA-0E07C00CA461}" type="presParOf" srcId="{886ACBB4-FE93-4BE5-A373-7656ECC7877C}" destId="{5AE030AB-ABC7-4F3A-BFF0-25708A17FF49}" srcOrd="0" destOrd="0" presId="urn:microsoft.com/office/officeart/2005/8/layout/orgChart1"/>
    <dgm:cxn modelId="{676E0DD4-3746-4B1B-8181-88F7503DD35E}" type="presParOf" srcId="{886ACBB4-FE93-4BE5-A373-7656ECC7877C}" destId="{B2ECAEC6-AF37-4712-9C01-C9CD47686834}" srcOrd="1" destOrd="0" presId="urn:microsoft.com/office/officeart/2005/8/layout/orgChart1"/>
    <dgm:cxn modelId="{F50BEF36-21EC-47C1-B786-AB0EBCF1CA04}" type="presParOf" srcId="{B2ECAEC6-AF37-4712-9C01-C9CD47686834}" destId="{D61B8F6D-528B-4C3C-83BC-58AD9E20247D}" srcOrd="0" destOrd="0" presId="urn:microsoft.com/office/officeart/2005/8/layout/orgChart1"/>
    <dgm:cxn modelId="{3FDD055B-FF01-4F25-8331-3E7F9404D79D}" type="presParOf" srcId="{D61B8F6D-528B-4C3C-83BC-58AD9E20247D}" destId="{E7FA6110-9E05-48AD-8AF5-3C2521776451}" srcOrd="0" destOrd="0" presId="urn:microsoft.com/office/officeart/2005/8/layout/orgChart1"/>
    <dgm:cxn modelId="{84C58031-55D3-47AB-B66C-2A7839454D56}" type="presParOf" srcId="{D61B8F6D-528B-4C3C-83BC-58AD9E20247D}" destId="{83659FB2-8234-4C7B-B126-29CC4D9DD44A}" srcOrd="1" destOrd="0" presId="urn:microsoft.com/office/officeart/2005/8/layout/orgChart1"/>
    <dgm:cxn modelId="{9487FF70-7C75-4403-B782-B9E69091FD17}" type="presParOf" srcId="{B2ECAEC6-AF37-4712-9C01-C9CD47686834}" destId="{7987BB89-B2C5-45D7-A426-DF5CED2D95BD}" srcOrd="1" destOrd="0" presId="urn:microsoft.com/office/officeart/2005/8/layout/orgChart1"/>
    <dgm:cxn modelId="{8ADE8541-BCD7-4AE0-8084-EAC940D3EA76}" type="presParOf" srcId="{B2ECAEC6-AF37-4712-9C01-C9CD47686834}" destId="{AE50F4B0-BB7B-449A-A798-B1677024C12F}" srcOrd="2" destOrd="0" presId="urn:microsoft.com/office/officeart/2005/8/layout/orgChart1"/>
    <dgm:cxn modelId="{3AC2AC0A-5999-45C7-8D11-87E09B0CAB75}" type="presParOf" srcId="{886ACBB4-FE93-4BE5-A373-7656ECC7877C}" destId="{9F06D346-7CCF-473E-8FF0-3BA95457AB84}" srcOrd="2" destOrd="0" presId="urn:microsoft.com/office/officeart/2005/8/layout/orgChart1"/>
    <dgm:cxn modelId="{98446592-478E-4947-B388-CBAF16CB6ABB}" type="presParOf" srcId="{886ACBB4-FE93-4BE5-A373-7656ECC7877C}" destId="{C4F2C68C-6AB1-41E6-BC99-F7F81E82F5E9}" srcOrd="3" destOrd="0" presId="urn:microsoft.com/office/officeart/2005/8/layout/orgChart1"/>
    <dgm:cxn modelId="{4E815648-787A-4502-94D0-B37C76553FAF}" type="presParOf" srcId="{C4F2C68C-6AB1-41E6-BC99-F7F81E82F5E9}" destId="{0C09F4CF-9A66-4DDE-9846-C0475A93B716}" srcOrd="0" destOrd="0" presId="urn:microsoft.com/office/officeart/2005/8/layout/orgChart1"/>
    <dgm:cxn modelId="{FA3FD18E-908D-4A3B-9DE9-703C8EDB6FAA}" type="presParOf" srcId="{0C09F4CF-9A66-4DDE-9846-C0475A93B716}" destId="{25C62206-E2B3-48CC-AC74-B68E687D1736}" srcOrd="0" destOrd="0" presId="urn:microsoft.com/office/officeart/2005/8/layout/orgChart1"/>
    <dgm:cxn modelId="{C3CF0BCB-2285-4E88-8EAC-4FFC627F3B79}" type="presParOf" srcId="{0C09F4CF-9A66-4DDE-9846-C0475A93B716}" destId="{B10551D3-A7A4-4ACF-A8F0-AA16AAE766CF}" srcOrd="1" destOrd="0" presId="urn:microsoft.com/office/officeart/2005/8/layout/orgChart1"/>
    <dgm:cxn modelId="{4588F1D6-DBD6-48B5-8134-CA809DD2192B}" type="presParOf" srcId="{C4F2C68C-6AB1-41E6-BC99-F7F81E82F5E9}" destId="{C8B5A99F-BAA5-49D5-B4B9-3C1A75CD1DED}" srcOrd="1" destOrd="0" presId="urn:microsoft.com/office/officeart/2005/8/layout/orgChart1"/>
    <dgm:cxn modelId="{3C4CCB52-CDC9-46F8-92D2-5EFA28AB9E16}" type="presParOf" srcId="{C4F2C68C-6AB1-41E6-BC99-F7F81E82F5E9}" destId="{4FFBA998-50C7-4C61-A954-42686EC51D39}" srcOrd="2" destOrd="0" presId="urn:microsoft.com/office/officeart/2005/8/layout/orgChart1"/>
    <dgm:cxn modelId="{AE56CC1D-DBFE-4A94-8AD5-205F7508FD4F}" type="presParOf" srcId="{886ACBB4-FE93-4BE5-A373-7656ECC7877C}" destId="{DBF45A36-3FB0-497D-AB4A-7F68809936D6}" srcOrd="4" destOrd="0" presId="urn:microsoft.com/office/officeart/2005/8/layout/orgChart1"/>
    <dgm:cxn modelId="{F844EE22-7F6A-4BF8-A2F2-B12EF661D194}" type="presParOf" srcId="{886ACBB4-FE93-4BE5-A373-7656ECC7877C}" destId="{4DE5E654-ACD5-476C-9FF1-942165B3EC6C}" srcOrd="5" destOrd="0" presId="urn:microsoft.com/office/officeart/2005/8/layout/orgChart1"/>
    <dgm:cxn modelId="{6342E2B0-FE54-4EB5-B47E-741785C88285}" type="presParOf" srcId="{4DE5E654-ACD5-476C-9FF1-942165B3EC6C}" destId="{401190FA-67C1-4C45-825A-1D31AF7264CB}" srcOrd="0" destOrd="0" presId="urn:microsoft.com/office/officeart/2005/8/layout/orgChart1"/>
    <dgm:cxn modelId="{4542F248-68F9-4589-B8B8-8A3C72C95FD2}" type="presParOf" srcId="{401190FA-67C1-4C45-825A-1D31AF7264CB}" destId="{4BB11209-FD74-42B4-9FA9-3D04BD3F18F6}" srcOrd="0" destOrd="0" presId="urn:microsoft.com/office/officeart/2005/8/layout/orgChart1"/>
    <dgm:cxn modelId="{13BD756D-C5B9-4D0E-B33D-26B13C48D70F}" type="presParOf" srcId="{401190FA-67C1-4C45-825A-1D31AF7264CB}" destId="{E58580CA-6C76-482D-BC34-398C8F590B8B}" srcOrd="1" destOrd="0" presId="urn:microsoft.com/office/officeart/2005/8/layout/orgChart1"/>
    <dgm:cxn modelId="{002A3433-D8C8-4290-BA56-59CDE993A9AD}" type="presParOf" srcId="{4DE5E654-ACD5-476C-9FF1-942165B3EC6C}" destId="{7E8FD009-A43A-4AC2-95BA-3A4E9BA10301}" srcOrd="1" destOrd="0" presId="urn:microsoft.com/office/officeart/2005/8/layout/orgChart1"/>
    <dgm:cxn modelId="{F05753A3-EFE6-4A43-9774-2C8C6D6B74F0}" type="presParOf" srcId="{4DE5E654-ACD5-476C-9FF1-942165B3EC6C}" destId="{F33DF387-F302-41CB-AA6E-36C480C32CFD}" srcOrd="2" destOrd="0" presId="urn:microsoft.com/office/officeart/2005/8/layout/orgChart1"/>
    <dgm:cxn modelId="{AECEA44B-7B16-40E2-A6AC-929050CFDF01}" type="presParOf" srcId="{886ACBB4-FE93-4BE5-A373-7656ECC7877C}" destId="{0C18155E-AF25-49A3-B067-645687391E40}" srcOrd="6" destOrd="0" presId="urn:microsoft.com/office/officeart/2005/8/layout/orgChart1"/>
    <dgm:cxn modelId="{72B8E959-6ACA-47FA-8316-26F9C5E94111}" type="presParOf" srcId="{886ACBB4-FE93-4BE5-A373-7656ECC7877C}" destId="{93BFD101-BCD7-453F-BB49-F9B59D79A790}" srcOrd="7" destOrd="0" presId="urn:microsoft.com/office/officeart/2005/8/layout/orgChart1"/>
    <dgm:cxn modelId="{74EAEB02-9940-4A7C-8037-4D9EEB413803}" type="presParOf" srcId="{93BFD101-BCD7-453F-BB49-F9B59D79A790}" destId="{1ADFAFC7-CF9D-4B44-AC89-170F012BBF1C}" srcOrd="0" destOrd="0" presId="urn:microsoft.com/office/officeart/2005/8/layout/orgChart1"/>
    <dgm:cxn modelId="{7BAC5DA4-539A-42CE-9DF4-B93B6816938B}" type="presParOf" srcId="{1ADFAFC7-CF9D-4B44-AC89-170F012BBF1C}" destId="{09C2C53A-BC59-43CF-A81C-AAD80BDF5D2B}" srcOrd="0" destOrd="0" presId="urn:microsoft.com/office/officeart/2005/8/layout/orgChart1"/>
    <dgm:cxn modelId="{1BEE1418-C176-47F0-BC17-52AF9024DEBD}" type="presParOf" srcId="{1ADFAFC7-CF9D-4B44-AC89-170F012BBF1C}" destId="{2355F9B6-138C-4E19-AFE2-E48BD277DF8B}" srcOrd="1" destOrd="0" presId="urn:microsoft.com/office/officeart/2005/8/layout/orgChart1"/>
    <dgm:cxn modelId="{D014308E-AD63-4F18-8F15-39B46BC323D1}" type="presParOf" srcId="{93BFD101-BCD7-453F-BB49-F9B59D79A790}" destId="{FBB37F79-3139-42D6-B35C-13DC566803FD}" srcOrd="1" destOrd="0" presId="urn:microsoft.com/office/officeart/2005/8/layout/orgChart1"/>
    <dgm:cxn modelId="{01C31323-2F72-4B9E-A3FA-1C76A1484F77}" type="presParOf" srcId="{93BFD101-BCD7-453F-BB49-F9B59D79A790}" destId="{807BAEA1-D726-4A9C-85D6-FC8D3013F353}" srcOrd="2" destOrd="0" presId="urn:microsoft.com/office/officeart/2005/8/layout/orgChart1"/>
    <dgm:cxn modelId="{22BC81C7-C543-4060-BAB2-62A4CB39112C}" type="presParOf" srcId="{886ACBB4-FE93-4BE5-A373-7656ECC7877C}" destId="{EBCA15B8-CDF1-4D28-8437-8563D47A695A}" srcOrd="8" destOrd="0" presId="urn:microsoft.com/office/officeart/2005/8/layout/orgChart1"/>
    <dgm:cxn modelId="{9BB8C70C-C3DA-4C92-9017-EB47765B2937}" type="presParOf" srcId="{886ACBB4-FE93-4BE5-A373-7656ECC7877C}" destId="{85D79F02-F02F-4EF7-A849-66CE0B22EFEE}" srcOrd="9" destOrd="0" presId="urn:microsoft.com/office/officeart/2005/8/layout/orgChart1"/>
    <dgm:cxn modelId="{FC67859A-768F-4A87-AC0A-7689A6B817DE}" type="presParOf" srcId="{85D79F02-F02F-4EF7-A849-66CE0B22EFEE}" destId="{F235AB8E-5764-425C-9ECD-8FBE92E907E6}" srcOrd="0" destOrd="0" presId="urn:microsoft.com/office/officeart/2005/8/layout/orgChart1"/>
    <dgm:cxn modelId="{4F0B35CB-560F-4B58-8530-8754C18A44CB}" type="presParOf" srcId="{F235AB8E-5764-425C-9ECD-8FBE92E907E6}" destId="{315A5778-9B8C-4EF6-B855-4D70B6E50000}" srcOrd="0" destOrd="0" presId="urn:microsoft.com/office/officeart/2005/8/layout/orgChart1"/>
    <dgm:cxn modelId="{3B54A73B-2071-43BD-9E16-292B8C4F61E8}" type="presParOf" srcId="{F235AB8E-5764-425C-9ECD-8FBE92E907E6}" destId="{9A4822B8-ECFF-4E15-97E3-36601854F30E}" srcOrd="1" destOrd="0" presId="urn:microsoft.com/office/officeart/2005/8/layout/orgChart1"/>
    <dgm:cxn modelId="{B97AB1C3-DDD2-4381-9EE7-96AF511E6FCF}" type="presParOf" srcId="{85D79F02-F02F-4EF7-A849-66CE0B22EFEE}" destId="{6C3AAFBA-BA20-444F-808C-2DD5E844C016}" srcOrd="1" destOrd="0" presId="urn:microsoft.com/office/officeart/2005/8/layout/orgChart1"/>
    <dgm:cxn modelId="{23211CA2-1FEB-4891-929A-E512BFD91FE7}" type="presParOf" srcId="{6C3AAFBA-BA20-444F-808C-2DD5E844C016}" destId="{91C6DC6A-D26A-43A2-98E8-06977D04CE85}" srcOrd="0" destOrd="0" presId="urn:microsoft.com/office/officeart/2005/8/layout/orgChart1"/>
    <dgm:cxn modelId="{A4DDC883-F047-41D1-B16F-70E03E3EE9B4}" type="presParOf" srcId="{6C3AAFBA-BA20-444F-808C-2DD5E844C016}" destId="{8E1D0426-9EC1-4A9B-A08D-2B32C6A31D22}" srcOrd="1" destOrd="0" presId="urn:microsoft.com/office/officeart/2005/8/layout/orgChart1"/>
    <dgm:cxn modelId="{5BFCB7A6-7FD9-4006-A3AF-88CDFFF21D20}" type="presParOf" srcId="{8E1D0426-9EC1-4A9B-A08D-2B32C6A31D22}" destId="{042B0231-76DE-4962-891B-200AE3A4EFCE}" srcOrd="0" destOrd="0" presId="urn:microsoft.com/office/officeart/2005/8/layout/orgChart1"/>
    <dgm:cxn modelId="{B21149A8-9985-4F7E-BC8B-812B22B030C6}" type="presParOf" srcId="{042B0231-76DE-4962-891B-200AE3A4EFCE}" destId="{B04E7DD2-EF30-4888-88D9-0E7704F28209}" srcOrd="0" destOrd="0" presId="urn:microsoft.com/office/officeart/2005/8/layout/orgChart1"/>
    <dgm:cxn modelId="{CEEA165D-7311-48AE-9552-FAFAE0DB4F9B}" type="presParOf" srcId="{042B0231-76DE-4962-891B-200AE3A4EFCE}" destId="{3843B6C3-7CE6-4731-A51C-605F8846CC8D}" srcOrd="1" destOrd="0" presId="urn:microsoft.com/office/officeart/2005/8/layout/orgChart1"/>
    <dgm:cxn modelId="{EB79C3A8-5331-44A4-A99C-3A05DD7614B9}" type="presParOf" srcId="{8E1D0426-9EC1-4A9B-A08D-2B32C6A31D22}" destId="{E76F8CEE-5B12-46AA-BC55-B2F87BB45EFE}" srcOrd="1" destOrd="0" presId="urn:microsoft.com/office/officeart/2005/8/layout/orgChart1"/>
    <dgm:cxn modelId="{E1624BAF-11E0-46E5-A5BB-AB3AF753E112}" type="presParOf" srcId="{8E1D0426-9EC1-4A9B-A08D-2B32C6A31D22}" destId="{5DD0A7B8-6FC1-4E9D-933F-4AC84767234D}" srcOrd="2" destOrd="0" presId="urn:microsoft.com/office/officeart/2005/8/layout/orgChart1"/>
    <dgm:cxn modelId="{E73FEDD6-AF40-4E27-A737-81E66E10865D}" type="presParOf" srcId="{6C3AAFBA-BA20-444F-808C-2DD5E844C016}" destId="{AAE32E66-686B-48D8-B73F-ACF4F78CD0AD}" srcOrd="2" destOrd="0" presId="urn:microsoft.com/office/officeart/2005/8/layout/orgChart1"/>
    <dgm:cxn modelId="{E6CFF928-9112-4339-AD42-A35E553D7B47}" type="presParOf" srcId="{6C3AAFBA-BA20-444F-808C-2DD5E844C016}" destId="{EF61D454-6B5C-4B89-A367-C1109E3C43C5}" srcOrd="3" destOrd="0" presId="urn:microsoft.com/office/officeart/2005/8/layout/orgChart1"/>
    <dgm:cxn modelId="{6325D4C1-D128-459E-9561-43B1A14F5451}" type="presParOf" srcId="{EF61D454-6B5C-4B89-A367-C1109E3C43C5}" destId="{789F6AF0-7FED-4754-BBB4-B0B69FB89607}" srcOrd="0" destOrd="0" presId="urn:microsoft.com/office/officeart/2005/8/layout/orgChart1"/>
    <dgm:cxn modelId="{FAFDE08A-9228-46EE-B0B0-1CA171129552}" type="presParOf" srcId="{789F6AF0-7FED-4754-BBB4-B0B69FB89607}" destId="{90C5B128-8CFD-4928-B69D-A8A39C0E047F}" srcOrd="0" destOrd="0" presId="urn:microsoft.com/office/officeart/2005/8/layout/orgChart1"/>
    <dgm:cxn modelId="{F05ABC8C-304B-4CD4-BD12-3F5FA46B7386}" type="presParOf" srcId="{789F6AF0-7FED-4754-BBB4-B0B69FB89607}" destId="{4F9E3D48-CB97-4464-A65C-32B994A9260A}" srcOrd="1" destOrd="0" presId="urn:microsoft.com/office/officeart/2005/8/layout/orgChart1"/>
    <dgm:cxn modelId="{5F74CBF8-73B3-4389-876D-73074C61FC6E}" type="presParOf" srcId="{EF61D454-6B5C-4B89-A367-C1109E3C43C5}" destId="{E4DA030E-D679-4A2E-A3A6-7547EC750434}" srcOrd="1" destOrd="0" presId="urn:microsoft.com/office/officeart/2005/8/layout/orgChart1"/>
    <dgm:cxn modelId="{BD2C2AC6-79D7-41DC-8201-6D3D33D36D9F}" type="presParOf" srcId="{EF61D454-6B5C-4B89-A367-C1109E3C43C5}" destId="{294C787F-FFF2-4666-A868-EC56D1ABB67A}" srcOrd="2" destOrd="0" presId="urn:microsoft.com/office/officeart/2005/8/layout/orgChart1"/>
    <dgm:cxn modelId="{8662DC0F-4301-4F0D-B718-1DFD41EEAD0A}" type="presParOf" srcId="{85D79F02-F02F-4EF7-A849-66CE0B22EFEE}" destId="{81CDCF77-989B-4AE0-974C-92C3BBDE7038}" srcOrd="2" destOrd="0" presId="urn:microsoft.com/office/officeart/2005/8/layout/orgChart1"/>
    <dgm:cxn modelId="{194A3434-3E84-4504-91FB-87F335D874CB}" type="presParOf" srcId="{123FC380-3E7D-46EB-9E1A-E9C3853085A5}" destId="{1EE66E3A-6024-4D58-A1E5-E344026D99E7}" srcOrd="2" destOrd="0" presId="urn:microsoft.com/office/officeart/2005/8/layout/orgChart1"/>
    <dgm:cxn modelId="{8A0BE6D6-58F2-46B9-B777-30BEAEBD83D1}" type="presParOf" srcId="{58D0ED19-0502-4CD8-899C-31FA64D85FB2}" destId="{1FEC74CA-6D98-4B34-A379-635CA011FD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C1458-EDF1-4AA3-B2B7-03FECF5079C6}">
      <dsp:nvSpPr>
        <dsp:cNvPr id="0" name=""/>
        <dsp:cNvSpPr/>
      </dsp:nvSpPr>
      <dsp:spPr>
        <a:xfrm>
          <a:off x="5257800" y="828726"/>
          <a:ext cx="2999632" cy="347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32"/>
              </a:lnTo>
              <a:lnTo>
                <a:pt x="2999632" y="173532"/>
              </a:lnTo>
              <a:lnTo>
                <a:pt x="2999632" y="347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44BA7-A28A-4A32-A1F3-C4DF2C9E6843}">
      <dsp:nvSpPr>
        <dsp:cNvPr id="0" name=""/>
        <dsp:cNvSpPr/>
      </dsp:nvSpPr>
      <dsp:spPr>
        <a:xfrm>
          <a:off x="5257800" y="828726"/>
          <a:ext cx="999877" cy="347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32"/>
              </a:lnTo>
              <a:lnTo>
                <a:pt x="999877" y="173532"/>
              </a:lnTo>
              <a:lnTo>
                <a:pt x="999877" y="347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1579C-69B8-4717-AE55-AE00CB4CA0B1}">
      <dsp:nvSpPr>
        <dsp:cNvPr id="0" name=""/>
        <dsp:cNvSpPr/>
      </dsp:nvSpPr>
      <dsp:spPr>
        <a:xfrm>
          <a:off x="3596846" y="3175546"/>
          <a:ext cx="247903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247903" y="760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71D9B-502E-42D5-98E2-4673DC357930}">
      <dsp:nvSpPr>
        <dsp:cNvPr id="0" name=""/>
        <dsp:cNvSpPr/>
      </dsp:nvSpPr>
      <dsp:spPr>
        <a:xfrm>
          <a:off x="4212202" y="2002136"/>
          <a:ext cx="91440" cy="347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0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C79FD-2C6A-47A9-9A9D-524DC7E97009}">
      <dsp:nvSpPr>
        <dsp:cNvPr id="0" name=""/>
        <dsp:cNvSpPr/>
      </dsp:nvSpPr>
      <dsp:spPr>
        <a:xfrm>
          <a:off x="4257922" y="828726"/>
          <a:ext cx="999877" cy="347064"/>
        </a:xfrm>
        <a:custGeom>
          <a:avLst/>
          <a:gdLst/>
          <a:ahLst/>
          <a:cxnLst/>
          <a:rect l="0" t="0" r="0" b="0"/>
          <a:pathLst>
            <a:path>
              <a:moveTo>
                <a:pt x="999877" y="0"/>
              </a:moveTo>
              <a:lnTo>
                <a:pt x="999877" y="173532"/>
              </a:lnTo>
              <a:lnTo>
                <a:pt x="0" y="173532"/>
              </a:lnTo>
              <a:lnTo>
                <a:pt x="0" y="347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5FB3B-96AB-4154-BC10-D6328AB687CB}">
      <dsp:nvSpPr>
        <dsp:cNvPr id="0" name=""/>
        <dsp:cNvSpPr/>
      </dsp:nvSpPr>
      <dsp:spPr>
        <a:xfrm>
          <a:off x="2258167" y="828726"/>
          <a:ext cx="2999632" cy="347064"/>
        </a:xfrm>
        <a:custGeom>
          <a:avLst/>
          <a:gdLst/>
          <a:ahLst/>
          <a:cxnLst/>
          <a:rect l="0" t="0" r="0" b="0"/>
          <a:pathLst>
            <a:path>
              <a:moveTo>
                <a:pt x="2999632" y="0"/>
              </a:moveTo>
              <a:lnTo>
                <a:pt x="2999632" y="173532"/>
              </a:lnTo>
              <a:lnTo>
                <a:pt x="0" y="173532"/>
              </a:lnTo>
              <a:lnTo>
                <a:pt x="0" y="347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E180E-A8EB-40AB-9DFF-6C98A55CA316}">
      <dsp:nvSpPr>
        <dsp:cNvPr id="0" name=""/>
        <dsp:cNvSpPr/>
      </dsp:nvSpPr>
      <dsp:spPr>
        <a:xfrm>
          <a:off x="4431455" y="238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Home</a:t>
          </a:r>
          <a:endParaRPr lang="pt-BR" sz="2700" kern="1200" dirty="0"/>
        </a:p>
      </dsp:txBody>
      <dsp:txXfrm>
        <a:off x="4431455" y="2381"/>
        <a:ext cx="1652689" cy="826344"/>
      </dsp:txXfrm>
    </dsp:sp>
    <dsp:sp modelId="{865ED5CC-E8FD-49AF-9342-EF9C11B5B971}">
      <dsp:nvSpPr>
        <dsp:cNvPr id="0" name=""/>
        <dsp:cNvSpPr/>
      </dsp:nvSpPr>
      <dsp:spPr>
        <a:xfrm>
          <a:off x="1431823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Quem somos</a:t>
          </a:r>
          <a:endParaRPr lang="pt-BR" sz="2700" kern="1200" dirty="0"/>
        </a:p>
      </dsp:txBody>
      <dsp:txXfrm>
        <a:off x="1431823" y="1175791"/>
        <a:ext cx="1652689" cy="826344"/>
      </dsp:txXfrm>
    </dsp:sp>
    <dsp:sp modelId="{33591E9D-67AB-4118-AA2D-F0213178199D}">
      <dsp:nvSpPr>
        <dsp:cNvPr id="0" name=""/>
        <dsp:cNvSpPr/>
      </dsp:nvSpPr>
      <dsp:spPr>
        <a:xfrm>
          <a:off x="3431577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Lista de produtos</a:t>
          </a:r>
          <a:endParaRPr lang="pt-BR" sz="2700" kern="1200" dirty="0"/>
        </a:p>
      </dsp:txBody>
      <dsp:txXfrm>
        <a:off x="3431577" y="1175791"/>
        <a:ext cx="1652689" cy="826344"/>
      </dsp:txXfrm>
    </dsp:sp>
    <dsp:sp modelId="{5ACDC569-858C-497F-A547-69F95FB669BF}">
      <dsp:nvSpPr>
        <dsp:cNvPr id="0" name=""/>
        <dsp:cNvSpPr/>
      </dsp:nvSpPr>
      <dsp:spPr>
        <a:xfrm>
          <a:off x="3431577" y="234920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Detalhes do produto</a:t>
          </a:r>
          <a:endParaRPr lang="pt-BR" sz="2700" kern="1200" dirty="0"/>
        </a:p>
      </dsp:txBody>
      <dsp:txXfrm>
        <a:off x="3431577" y="2349201"/>
        <a:ext cx="1652689" cy="826344"/>
      </dsp:txXfrm>
    </dsp:sp>
    <dsp:sp modelId="{6E42656A-E18A-4A6D-AA07-800971A9EE58}">
      <dsp:nvSpPr>
        <dsp:cNvPr id="0" name=""/>
        <dsp:cNvSpPr/>
      </dsp:nvSpPr>
      <dsp:spPr>
        <a:xfrm>
          <a:off x="3844750" y="352261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Página da loja</a:t>
          </a:r>
          <a:endParaRPr lang="pt-BR" sz="2700" kern="1200" dirty="0"/>
        </a:p>
      </dsp:txBody>
      <dsp:txXfrm>
        <a:off x="3844750" y="3522611"/>
        <a:ext cx="1652689" cy="826344"/>
      </dsp:txXfrm>
    </dsp:sp>
    <dsp:sp modelId="{E73E89B6-A30D-42B4-93B9-9A44E725C651}">
      <dsp:nvSpPr>
        <dsp:cNvPr id="0" name=""/>
        <dsp:cNvSpPr/>
      </dsp:nvSpPr>
      <dsp:spPr>
        <a:xfrm>
          <a:off x="5431332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Cadastro Loja</a:t>
          </a:r>
          <a:endParaRPr lang="pt-BR" sz="2700" kern="1200" dirty="0"/>
        </a:p>
      </dsp:txBody>
      <dsp:txXfrm>
        <a:off x="5431332" y="1175791"/>
        <a:ext cx="1652689" cy="826344"/>
      </dsp:txXfrm>
    </dsp:sp>
    <dsp:sp modelId="{E8D2C1FA-320B-401C-A4D0-A339A235B9BA}">
      <dsp:nvSpPr>
        <dsp:cNvPr id="0" name=""/>
        <dsp:cNvSpPr/>
      </dsp:nvSpPr>
      <dsp:spPr>
        <a:xfrm>
          <a:off x="7431087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smtClean="0"/>
            <a:t>Contato</a:t>
          </a:r>
          <a:endParaRPr lang="pt-BR" sz="2700" kern="1200" dirty="0"/>
        </a:p>
      </dsp:txBody>
      <dsp:txXfrm>
        <a:off x="7431087" y="1175791"/>
        <a:ext cx="1652689" cy="826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E9975-2944-4524-813C-1E192A242423}">
      <dsp:nvSpPr>
        <dsp:cNvPr id="0" name=""/>
        <dsp:cNvSpPr/>
      </dsp:nvSpPr>
      <dsp:spPr>
        <a:xfrm>
          <a:off x="6149185" y="2500992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5FFE0-6D10-424B-B736-885C88DE83A1}">
      <dsp:nvSpPr>
        <dsp:cNvPr id="0" name=""/>
        <dsp:cNvSpPr/>
      </dsp:nvSpPr>
      <dsp:spPr>
        <a:xfrm>
          <a:off x="6149185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C240C-5315-4DCA-9890-1E4E3A0CD8A7}">
      <dsp:nvSpPr>
        <dsp:cNvPr id="0" name=""/>
        <dsp:cNvSpPr/>
      </dsp:nvSpPr>
      <dsp:spPr>
        <a:xfrm>
          <a:off x="5095138" y="1577074"/>
          <a:ext cx="1574564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1574564" y="136635"/>
              </a:lnTo>
              <a:lnTo>
                <a:pt x="1574564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7A161-BF98-4773-B0CD-6B941A1BC337}">
      <dsp:nvSpPr>
        <dsp:cNvPr id="0" name=""/>
        <dsp:cNvSpPr/>
      </dsp:nvSpPr>
      <dsp:spPr>
        <a:xfrm>
          <a:off x="5049418" y="1577074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47A2F-7C74-47E4-BC38-E87F9AD02167}">
      <dsp:nvSpPr>
        <dsp:cNvPr id="0" name=""/>
        <dsp:cNvSpPr/>
      </dsp:nvSpPr>
      <dsp:spPr>
        <a:xfrm>
          <a:off x="3520574" y="1577074"/>
          <a:ext cx="1574564" cy="273271"/>
        </a:xfrm>
        <a:custGeom>
          <a:avLst/>
          <a:gdLst/>
          <a:ahLst/>
          <a:cxnLst/>
          <a:rect l="0" t="0" r="0" b="0"/>
          <a:pathLst>
            <a:path>
              <a:moveTo>
                <a:pt x="1574564" y="0"/>
              </a:moveTo>
              <a:lnTo>
                <a:pt x="1574564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459FE-CAA9-4172-A708-D04F131F3243}">
      <dsp:nvSpPr>
        <dsp:cNvPr id="0" name=""/>
        <dsp:cNvSpPr/>
      </dsp:nvSpPr>
      <dsp:spPr>
        <a:xfrm>
          <a:off x="5049418" y="653156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7F1FF-8AFA-44F4-8A1A-3781436537FB}">
      <dsp:nvSpPr>
        <dsp:cNvPr id="0" name=""/>
        <dsp:cNvSpPr/>
      </dsp:nvSpPr>
      <dsp:spPr>
        <a:xfrm>
          <a:off x="4444492" y="251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Acesso</a:t>
          </a:r>
          <a:endParaRPr lang="pt-BR" sz="1500" kern="1200" dirty="0"/>
        </a:p>
      </dsp:txBody>
      <dsp:txXfrm>
        <a:off x="4444492" y="2510"/>
        <a:ext cx="1301292" cy="650646"/>
      </dsp:txXfrm>
    </dsp:sp>
    <dsp:sp modelId="{3DB70DFB-42B6-49D5-BDBB-879EEE64C6BE}">
      <dsp:nvSpPr>
        <dsp:cNvPr id="0" name=""/>
        <dsp:cNvSpPr/>
      </dsp:nvSpPr>
      <dsp:spPr>
        <a:xfrm>
          <a:off x="4444492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Home</a:t>
          </a:r>
          <a:endParaRPr lang="pt-BR" sz="1500" kern="1200" dirty="0"/>
        </a:p>
      </dsp:txBody>
      <dsp:txXfrm>
        <a:off x="4444492" y="926428"/>
        <a:ext cx="1301292" cy="650646"/>
      </dsp:txXfrm>
    </dsp:sp>
    <dsp:sp modelId="{EFB2F47F-EC5B-4ED3-8678-3A12087E9F1F}">
      <dsp:nvSpPr>
        <dsp:cNvPr id="0" name=""/>
        <dsp:cNvSpPr/>
      </dsp:nvSpPr>
      <dsp:spPr>
        <a:xfrm>
          <a:off x="2869927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Controlar estoque</a:t>
          </a:r>
          <a:endParaRPr lang="pt-BR" sz="1500" kern="1200" dirty="0"/>
        </a:p>
      </dsp:txBody>
      <dsp:txXfrm>
        <a:off x="2869927" y="1850345"/>
        <a:ext cx="1301292" cy="650646"/>
      </dsp:txXfrm>
    </dsp:sp>
    <dsp:sp modelId="{BDDA08F4-F361-419D-9923-E46A231BB2A8}">
      <dsp:nvSpPr>
        <dsp:cNvPr id="0" name=""/>
        <dsp:cNvSpPr/>
      </dsp:nvSpPr>
      <dsp:spPr>
        <a:xfrm>
          <a:off x="4444492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Atualização de dados cadastrais</a:t>
          </a:r>
          <a:endParaRPr lang="pt-BR" sz="1500" kern="1200" dirty="0"/>
        </a:p>
      </dsp:txBody>
      <dsp:txXfrm>
        <a:off x="4444492" y="1850345"/>
        <a:ext cx="1301292" cy="650646"/>
      </dsp:txXfrm>
    </dsp:sp>
    <dsp:sp modelId="{5F3716DF-09AF-4D9C-BE02-15369948C205}">
      <dsp:nvSpPr>
        <dsp:cNvPr id="0" name=""/>
        <dsp:cNvSpPr/>
      </dsp:nvSpPr>
      <dsp:spPr>
        <a:xfrm>
          <a:off x="6019056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Cadastrar</a:t>
          </a:r>
          <a:endParaRPr lang="pt-BR" sz="1500" kern="1200" dirty="0"/>
        </a:p>
      </dsp:txBody>
      <dsp:txXfrm>
        <a:off x="6019056" y="1850345"/>
        <a:ext cx="1301292" cy="650646"/>
      </dsp:txXfrm>
    </dsp:sp>
    <dsp:sp modelId="{F51CE6E2-DDB2-4BC8-A21E-A30033650B36}">
      <dsp:nvSpPr>
        <dsp:cNvPr id="0" name=""/>
        <dsp:cNvSpPr/>
      </dsp:nvSpPr>
      <dsp:spPr>
        <a:xfrm>
          <a:off x="6344379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Fabricante</a:t>
          </a:r>
          <a:endParaRPr lang="pt-BR" sz="1500" kern="1200" dirty="0"/>
        </a:p>
      </dsp:txBody>
      <dsp:txXfrm>
        <a:off x="6344379" y="2774263"/>
        <a:ext cx="1301292" cy="650646"/>
      </dsp:txXfrm>
    </dsp:sp>
    <dsp:sp modelId="{C9A0722C-40B5-4DD2-9402-A61FE862A592}">
      <dsp:nvSpPr>
        <dsp:cNvPr id="0" name=""/>
        <dsp:cNvSpPr/>
      </dsp:nvSpPr>
      <dsp:spPr>
        <a:xfrm>
          <a:off x="6344379" y="3698181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Produto</a:t>
          </a:r>
          <a:endParaRPr lang="pt-BR" sz="1500" kern="1200" dirty="0"/>
        </a:p>
      </dsp:txBody>
      <dsp:txXfrm>
        <a:off x="6344379" y="3698181"/>
        <a:ext cx="1301292" cy="650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32E66-686B-48D8-B73F-ACF4F78CD0AD}">
      <dsp:nvSpPr>
        <dsp:cNvPr id="0" name=""/>
        <dsp:cNvSpPr/>
      </dsp:nvSpPr>
      <dsp:spPr>
        <a:xfrm>
          <a:off x="7723749" y="2500992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6DC6A-D26A-43A2-98E8-06977D04CE85}">
      <dsp:nvSpPr>
        <dsp:cNvPr id="0" name=""/>
        <dsp:cNvSpPr/>
      </dsp:nvSpPr>
      <dsp:spPr>
        <a:xfrm>
          <a:off x="7723749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A15B8-CDF1-4D28-8437-8563D47A695A}">
      <dsp:nvSpPr>
        <dsp:cNvPr id="0" name=""/>
        <dsp:cNvSpPr/>
      </dsp:nvSpPr>
      <dsp:spPr>
        <a:xfrm>
          <a:off x="5095138" y="1577074"/>
          <a:ext cx="3149128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3149128" y="136635"/>
              </a:lnTo>
              <a:lnTo>
                <a:pt x="3149128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8155E-AF25-49A3-B067-645687391E40}">
      <dsp:nvSpPr>
        <dsp:cNvPr id="0" name=""/>
        <dsp:cNvSpPr/>
      </dsp:nvSpPr>
      <dsp:spPr>
        <a:xfrm>
          <a:off x="5095138" y="1577074"/>
          <a:ext cx="1574564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1574564" y="136635"/>
              </a:lnTo>
              <a:lnTo>
                <a:pt x="1574564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45A36-3FB0-497D-AB4A-7F68809936D6}">
      <dsp:nvSpPr>
        <dsp:cNvPr id="0" name=""/>
        <dsp:cNvSpPr/>
      </dsp:nvSpPr>
      <dsp:spPr>
        <a:xfrm>
          <a:off x="5049418" y="1577074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6D346-7CCF-473E-8FF0-3BA95457AB84}">
      <dsp:nvSpPr>
        <dsp:cNvPr id="0" name=""/>
        <dsp:cNvSpPr/>
      </dsp:nvSpPr>
      <dsp:spPr>
        <a:xfrm>
          <a:off x="3520574" y="1577074"/>
          <a:ext cx="1574564" cy="273271"/>
        </a:xfrm>
        <a:custGeom>
          <a:avLst/>
          <a:gdLst/>
          <a:ahLst/>
          <a:cxnLst/>
          <a:rect l="0" t="0" r="0" b="0"/>
          <a:pathLst>
            <a:path>
              <a:moveTo>
                <a:pt x="1574564" y="0"/>
              </a:moveTo>
              <a:lnTo>
                <a:pt x="1574564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030AB-ABC7-4F3A-BFF0-25708A17FF49}">
      <dsp:nvSpPr>
        <dsp:cNvPr id="0" name=""/>
        <dsp:cNvSpPr/>
      </dsp:nvSpPr>
      <dsp:spPr>
        <a:xfrm>
          <a:off x="1946010" y="1577074"/>
          <a:ext cx="3149128" cy="273271"/>
        </a:xfrm>
        <a:custGeom>
          <a:avLst/>
          <a:gdLst/>
          <a:ahLst/>
          <a:cxnLst/>
          <a:rect l="0" t="0" r="0" b="0"/>
          <a:pathLst>
            <a:path>
              <a:moveTo>
                <a:pt x="3149128" y="0"/>
              </a:moveTo>
              <a:lnTo>
                <a:pt x="3149128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56D28-58CE-4B65-A4CD-DAAD2775930A}">
      <dsp:nvSpPr>
        <dsp:cNvPr id="0" name=""/>
        <dsp:cNvSpPr/>
      </dsp:nvSpPr>
      <dsp:spPr>
        <a:xfrm>
          <a:off x="5049418" y="653156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03412-8585-4EFB-82EC-43214C59B41E}">
      <dsp:nvSpPr>
        <dsp:cNvPr id="0" name=""/>
        <dsp:cNvSpPr/>
      </dsp:nvSpPr>
      <dsp:spPr>
        <a:xfrm>
          <a:off x="4444492" y="251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Acesso</a:t>
          </a:r>
          <a:endParaRPr lang="pt-BR" sz="1900" kern="1200" dirty="0"/>
        </a:p>
      </dsp:txBody>
      <dsp:txXfrm>
        <a:off x="4444492" y="2510"/>
        <a:ext cx="1301292" cy="650646"/>
      </dsp:txXfrm>
    </dsp:sp>
    <dsp:sp modelId="{D0F0FFA4-F036-48B7-9510-477E8B65A4C4}">
      <dsp:nvSpPr>
        <dsp:cNvPr id="0" name=""/>
        <dsp:cNvSpPr/>
      </dsp:nvSpPr>
      <dsp:spPr>
        <a:xfrm>
          <a:off x="4444492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Home</a:t>
          </a:r>
          <a:endParaRPr lang="pt-BR" sz="1900" kern="1200" dirty="0"/>
        </a:p>
      </dsp:txBody>
      <dsp:txXfrm>
        <a:off x="4444492" y="926428"/>
        <a:ext cx="1301292" cy="650646"/>
      </dsp:txXfrm>
    </dsp:sp>
    <dsp:sp modelId="{E7FA6110-9E05-48AD-8AF5-3C2521776451}">
      <dsp:nvSpPr>
        <dsp:cNvPr id="0" name=""/>
        <dsp:cNvSpPr/>
      </dsp:nvSpPr>
      <dsp:spPr>
        <a:xfrm>
          <a:off x="1295363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Fabricantes</a:t>
          </a:r>
          <a:endParaRPr lang="pt-BR" sz="1900" kern="1200" dirty="0"/>
        </a:p>
      </dsp:txBody>
      <dsp:txXfrm>
        <a:off x="1295363" y="1850345"/>
        <a:ext cx="1301292" cy="650646"/>
      </dsp:txXfrm>
    </dsp:sp>
    <dsp:sp modelId="{25C62206-E2B3-48CC-AC74-B68E687D1736}">
      <dsp:nvSpPr>
        <dsp:cNvPr id="0" name=""/>
        <dsp:cNvSpPr/>
      </dsp:nvSpPr>
      <dsp:spPr>
        <a:xfrm>
          <a:off x="2869927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Produtos</a:t>
          </a:r>
          <a:endParaRPr lang="pt-BR" sz="1900" kern="1200" dirty="0"/>
        </a:p>
      </dsp:txBody>
      <dsp:txXfrm>
        <a:off x="2869927" y="1850345"/>
        <a:ext cx="1301292" cy="650646"/>
      </dsp:txXfrm>
    </dsp:sp>
    <dsp:sp modelId="{4BB11209-FD74-42B4-9FA9-3D04BD3F18F6}">
      <dsp:nvSpPr>
        <dsp:cNvPr id="0" name=""/>
        <dsp:cNvSpPr/>
      </dsp:nvSpPr>
      <dsp:spPr>
        <a:xfrm>
          <a:off x="4444492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Lojas</a:t>
          </a:r>
          <a:endParaRPr lang="pt-BR" sz="1900" kern="1200" dirty="0"/>
        </a:p>
      </dsp:txBody>
      <dsp:txXfrm>
        <a:off x="4444492" y="1850345"/>
        <a:ext cx="1301292" cy="650646"/>
      </dsp:txXfrm>
    </dsp:sp>
    <dsp:sp modelId="{09C2C53A-BC59-43CF-A81C-AAD80BDF5D2B}">
      <dsp:nvSpPr>
        <dsp:cNvPr id="0" name=""/>
        <dsp:cNvSpPr/>
      </dsp:nvSpPr>
      <dsp:spPr>
        <a:xfrm>
          <a:off x="6019056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Avaliações</a:t>
          </a:r>
          <a:endParaRPr lang="pt-BR" sz="1900" kern="1200" dirty="0"/>
        </a:p>
      </dsp:txBody>
      <dsp:txXfrm>
        <a:off x="6019056" y="1850345"/>
        <a:ext cx="1301292" cy="650646"/>
      </dsp:txXfrm>
    </dsp:sp>
    <dsp:sp modelId="{315A5778-9B8C-4EF6-B855-4D70B6E50000}">
      <dsp:nvSpPr>
        <dsp:cNvPr id="0" name=""/>
        <dsp:cNvSpPr/>
      </dsp:nvSpPr>
      <dsp:spPr>
        <a:xfrm>
          <a:off x="7593620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Relatórios</a:t>
          </a:r>
          <a:endParaRPr lang="pt-BR" sz="1900" kern="1200" dirty="0"/>
        </a:p>
      </dsp:txBody>
      <dsp:txXfrm>
        <a:off x="7593620" y="1850345"/>
        <a:ext cx="1301292" cy="650646"/>
      </dsp:txXfrm>
    </dsp:sp>
    <dsp:sp modelId="{B04E7DD2-EF30-4888-88D9-0E7704F28209}">
      <dsp:nvSpPr>
        <dsp:cNvPr id="0" name=""/>
        <dsp:cNvSpPr/>
      </dsp:nvSpPr>
      <dsp:spPr>
        <a:xfrm>
          <a:off x="7918943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Acesso</a:t>
          </a:r>
          <a:endParaRPr lang="pt-BR" sz="1900" kern="1200" dirty="0"/>
        </a:p>
      </dsp:txBody>
      <dsp:txXfrm>
        <a:off x="7918943" y="2774263"/>
        <a:ext cx="1301292" cy="650646"/>
      </dsp:txXfrm>
    </dsp:sp>
    <dsp:sp modelId="{90C5B128-8CFD-4928-B69D-A8A39C0E047F}">
      <dsp:nvSpPr>
        <dsp:cNvPr id="0" name=""/>
        <dsp:cNvSpPr/>
      </dsp:nvSpPr>
      <dsp:spPr>
        <a:xfrm>
          <a:off x="7918943" y="3698181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Faturamento</a:t>
          </a:r>
          <a:endParaRPr lang="pt-BR" sz="1900" kern="1200" dirty="0"/>
        </a:p>
      </dsp:txBody>
      <dsp:txXfrm>
        <a:off x="7918943" y="3698181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11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5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23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30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89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9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07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70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9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36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7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35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Lista Escolar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7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 pública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661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393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 Loja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3810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17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 de administração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7285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241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Projeto Lista Escolar</vt:lpstr>
      <vt:lpstr>Área pública</vt:lpstr>
      <vt:lpstr>Área Loja</vt:lpstr>
      <vt:lpstr>Área de administração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Lista Escolar</dc:title>
  <dc:creator>Laboratório</dc:creator>
  <cp:lastModifiedBy>Laboratório</cp:lastModifiedBy>
  <cp:revision>2</cp:revision>
  <dcterms:created xsi:type="dcterms:W3CDTF">2018-03-13T23:47:55Z</dcterms:created>
  <dcterms:modified xsi:type="dcterms:W3CDTF">2018-03-13T23:57:30Z</dcterms:modified>
</cp:coreProperties>
</file>