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049B-2633-44CF-BD0C-5849B2ECAB8C}" type="datetimeFigureOut">
              <a:rPr lang="pt-BR" smtClean="0"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854C-0B16-4826-A48A-584B96B6B7E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4282" y="214290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Bodoni MT" pitchFamily="18" charset="0"/>
              </a:rPr>
              <a:t>FOLGAS ABRIL – 2018</a:t>
            </a:r>
          </a:p>
          <a:p>
            <a:pPr algn="ctr"/>
            <a:r>
              <a:rPr lang="pt-BR" dirty="0" smtClean="0">
                <a:latin typeface="Bodoni MT" pitchFamily="18" charset="0"/>
              </a:rPr>
              <a:t>Horário de chegada 06he saída 14h</a:t>
            </a:r>
            <a:endParaRPr lang="pt-BR" dirty="0">
              <a:latin typeface="Bodoni MT" pitchFamily="18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42842" y="1285860"/>
          <a:ext cx="8858315" cy="514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63"/>
                <a:gridCol w="1771663"/>
                <a:gridCol w="1771663"/>
                <a:gridCol w="1771663"/>
                <a:gridCol w="1771663"/>
              </a:tblGrid>
              <a:tr h="1028707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>
                          <a:latin typeface="Baskerville Old Face" pitchFamily="18" charset="0"/>
                        </a:rPr>
                        <a:t>KATIANE</a:t>
                      </a:r>
                      <a:endParaRPr lang="pt-BR" sz="25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>
                          <a:latin typeface="Baskerville Old Face" pitchFamily="18" charset="0"/>
                        </a:rPr>
                        <a:t>CARLOS</a:t>
                      </a:r>
                      <a:endParaRPr lang="pt-BR" sz="25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>
                          <a:latin typeface="Baskerville Old Face" pitchFamily="18" charset="0"/>
                        </a:rPr>
                        <a:t>CÍCERO</a:t>
                      </a:r>
                      <a:endParaRPr lang="pt-BR" sz="25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>
                          <a:latin typeface="Baskerville Old Face" pitchFamily="18" charset="0"/>
                        </a:rPr>
                        <a:t>ADSON</a:t>
                      </a:r>
                      <a:endParaRPr lang="pt-BR" sz="25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 smtClean="0">
                          <a:latin typeface="Baskerville Old Face" pitchFamily="18" charset="0"/>
                        </a:rPr>
                        <a:t>DANIEL</a:t>
                      </a:r>
                      <a:endParaRPr lang="pt-BR" sz="25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2870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BACKUP</dc:creator>
  <cp:lastModifiedBy>BACKUP</cp:lastModifiedBy>
  <cp:revision>2</cp:revision>
  <dcterms:created xsi:type="dcterms:W3CDTF">2018-03-14T14:32:24Z</dcterms:created>
  <dcterms:modified xsi:type="dcterms:W3CDTF">2018-03-14T14:42:41Z</dcterms:modified>
</cp:coreProperties>
</file>