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C92A2-E661-4CAA-B266-0D778070D2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732595-6F7F-4C72-B7FF-E473222AF1CA}">
      <dgm:prSet phldrT="[Texto]"/>
      <dgm:spPr/>
      <dgm:t>
        <a:bodyPr/>
        <a:lstStyle/>
        <a:p>
          <a:r>
            <a:rPr lang="pt-BR" u="none" dirty="0" smtClean="0"/>
            <a:t>index</a:t>
          </a:r>
          <a:endParaRPr lang="pt-BR" u="none" dirty="0"/>
        </a:p>
      </dgm:t>
    </dgm:pt>
    <dgm:pt modelId="{5D25AEAE-0764-4331-8AB1-ED84B6E90609}" type="parTrans" cxnId="{54E43F6F-9B21-4D83-9E46-97247EF0B84C}">
      <dgm:prSet/>
      <dgm:spPr/>
      <dgm:t>
        <a:bodyPr/>
        <a:lstStyle/>
        <a:p>
          <a:endParaRPr lang="pt-BR" u="none"/>
        </a:p>
      </dgm:t>
    </dgm:pt>
    <dgm:pt modelId="{11EC6A5C-5953-4254-B226-9F5C880E0878}" type="sibTrans" cxnId="{54E43F6F-9B21-4D83-9E46-97247EF0B84C}">
      <dgm:prSet/>
      <dgm:spPr/>
      <dgm:t>
        <a:bodyPr/>
        <a:lstStyle/>
        <a:p>
          <a:endParaRPr lang="pt-BR" u="none"/>
        </a:p>
      </dgm:t>
    </dgm:pt>
    <dgm:pt modelId="{9D18A598-64AE-4E44-AE71-2F45E81BE2EF}">
      <dgm:prSet phldrT="[Texto]"/>
      <dgm:spPr/>
      <dgm:t>
        <a:bodyPr/>
        <a:lstStyle/>
        <a:p>
          <a:r>
            <a:rPr lang="pt-BR" u="none" dirty="0" smtClean="0"/>
            <a:t>categorias</a:t>
          </a:r>
          <a:endParaRPr lang="pt-BR" u="none" dirty="0"/>
        </a:p>
      </dgm:t>
    </dgm:pt>
    <dgm:pt modelId="{61398F78-0C9E-416E-8453-7934E9967779}" type="parTrans" cxnId="{61833541-60CB-4B54-9FDF-BDDB5C9B34E5}">
      <dgm:prSet/>
      <dgm:spPr/>
      <dgm:t>
        <a:bodyPr/>
        <a:lstStyle/>
        <a:p>
          <a:endParaRPr lang="pt-BR" u="none"/>
        </a:p>
      </dgm:t>
    </dgm:pt>
    <dgm:pt modelId="{2DCAAC33-B757-4E0B-8244-A9CA89403CC6}" type="sibTrans" cxnId="{61833541-60CB-4B54-9FDF-BDDB5C9B34E5}">
      <dgm:prSet/>
      <dgm:spPr/>
      <dgm:t>
        <a:bodyPr/>
        <a:lstStyle/>
        <a:p>
          <a:endParaRPr lang="pt-BR" u="none"/>
        </a:p>
      </dgm:t>
    </dgm:pt>
    <dgm:pt modelId="{569B9659-2505-42A1-A0D4-10B311218434}">
      <dgm:prSet phldrT="[Texto]"/>
      <dgm:spPr/>
      <dgm:t>
        <a:bodyPr/>
        <a:lstStyle/>
        <a:p>
          <a:r>
            <a:rPr lang="pt-BR" u="none" dirty="0" smtClean="0"/>
            <a:t>promoções</a:t>
          </a:r>
          <a:endParaRPr lang="pt-BR" u="none" dirty="0"/>
        </a:p>
      </dgm:t>
    </dgm:pt>
    <dgm:pt modelId="{E349D446-89A7-4A9A-B679-B6A8FDC9AC69}" type="parTrans" cxnId="{DA05EEDA-071D-4031-9C0B-6C704ECA75AC}">
      <dgm:prSet/>
      <dgm:spPr/>
      <dgm:t>
        <a:bodyPr/>
        <a:lstStyle/>
        <a:p>
          <a:endParaRPr lang="pt-BR" u="none"/>
        </a:p>
      </dgm:t>
    </dgm:pt>
    <dgm:pt modelId="{0C8B3907-5DF0-4CC5-823A-54A62AF6ADC1}" type="sibTrans" cxnId="{DA05EEDA-071D-4031-9C0B-6C704ECA75AC}">
      <dgm:prSet/>
      <dgm:spPr/>
      <dgm:t>
        <a:bodyPr/>
        <a:lstStyle/>
        <a:p>
          <a:endParaRPr lang="pt-BR" u="none"/>
        </a:p>
      </dgm:t>
    </dgm:pt>
    <dgm:pt modelId="{6AA805A0-C0C8-460A-ADB5-C6AFE7C67E4A}">
      <dgm:prSet phldrT="[Texto]"/>
      <dgm:spPr/>
      <dgm:t>
        <a:bodyPr/>
        <a:lstStyle/>
        <a:p>
          <a:r>
            <a:rPr lang="pt-BR" u="none" dirty="0" smtClean="0"/>
            <a:t>contato</a:t>
          </a:r>
          <a:endParaRPr lang="pt-BR" u="none" dirty="0"/>
        </a:p>
      </dgm:t>
    </dgm:pt>
    <dgm:pt modelId="{FF264AF8-8BA3-4EAD-958F-87FA75724F4A}" type="parTrans" cxnId="{6E13FAE5-68EB-45C9-9CEC-526F2A7C495C}">
      <dgm:prSet/>
      <dgm:spPr/>
      <dgm:t>
        <a:bodyPr/>
        <a:lstStyle/>
        <a:p>
          <a:endParaRPr lang="pt-BR" u="none"/>
        </a:p>
      </dgm:t>
    </dgm:pt>
    <dgm:pt modelId="{53266F0F-219C-4AB6-8123-464C60DC7180}" type="sibTrans" cxnId="{6E13FAE5-68EB-45C9-9CEC-526F2A7C495C}">
      <dgm:prSet/>
      <dgm:spPr/>
      <dgm:t>
        <a:bodyPr/>
        <a:lstStyle/>
        <a:p>
          <a:endParaRPr lang="pt-BR" u="none"/>
        </a:p>
      </dgm:t>
    </dgm:pt>
    <dgm:pt modelId="{00076078-5B4B-433B-85D6-4FE5880C7354}">
      <dgm:prSet/>
      <dgm:spPr/>
      <dgm:t>
        <a:bodyPr/>
        <a:lstStyle/>
        <a:p>
          <a:r>
            <a:rPr lang="pt-BR" u="none" smtClean="0"/>
            <a:t>Cadastro</a:t>
          </a:r>
        </a:p>
        <a:p>
          <a:r>
            <a:rPr lang="pt-BR" u="none" dirty="0" smtClean="0"/>
            <a:t>usuário</a:t>
          </a:r>
          <a:endParaRPr lang="pt-BR" u="none" dirty="0"/>
        </a:p>
      </dgm:t>
    </dgm:pt>
    <dgm:pt modelId="{40125ABB-4389-4995-995D-16FE29CAEFAD}" type="parTrans" cxnId="{292ECCF8-82CB-4ECB-B42C-D303229DB111}">
      <dgm:prSet/>
      <dgm:spPr/>
      <dgm:t>
        <a:bodyPr/>
        <a:lstStyle/>
        <a:p>
          <a:endParaRPr lang="pt-BR" u="none"/>
        </a:p>
      </dgm:t>
    </dgm:pt>
    <dgm:pt modelId="{48ADDA60-C60A-4C8B-91C5-8C64A2119CF9}" type="sibTrans" cxnId="{292ECCF8-82CB-4ECB-B42C-D303229DB111}">
      <dgm:prSet/>
      <dgm:spPr/>
      <dgm:t>
        <a:bodyPr/>
        <a:lstStyle/>
        <a:p>
          <a:endParaRPr lang="pt-BR" u="none"/>
        </a:p>
      </dgm:t>
    </dgm:pt>
    <dgm:pt modelId="{FDEA221B-7172-4924-B5C1-DA0362876217}">
      <dgm:prSet/>
      <dgm:spPr/>
      <dgm:t>
        <a:bodyPr/>
        <a:lstStyle/>
        <a:p>
          <a:r>
            <a:rPr lang="pt-BR" u="none" dirty="0" smtClean="0"/>
            <a:t>Cadastro</a:t>
          </a:r>
        </a:p>
        <a:p>
          <a:r>
            <a:rPr lang="pt-BR" u="none" dirty="0" smtClean="0"/>
            <a:t>Empresa</a:t>
          </a:r>
        </a:p>
      </dgm:t>
    </dgm:pt>
    <dgm:pt modelId="{500B2CB4-CEB0-4AA4-8F3D-CA6FDEE615E5}" type="parTrans" cxnId="{0B7C3295-85E6-4034-89EB-5A0B1FC186D5}">
      <dgm:prSet/>
      <dgm:spPr/>
      <dgm:t>
        <a:bodyPr/>
        <a:lstStyle/>
        <a:p>
          <a:endParaRPr lang="pt-BR" u="none"/>
        </a:p>
      </dgm:t>
    </dgm:pt>
    <dgm:pt modelId="{203493BF-4880-4E4A-8917-2614ADE32584}" type="sibTrans" cxnId="{0B7C3295-85E6-4034-89EB-5A0B1FC186D5}">
      <dgm:prSet/>
      <dgm:spPr/>
      <dgm:t>
        <a:bodyPr/>
        <a:lstStyle/>
        <a:p>
          <a:endParaRPr lang="pt-BR" u="none"/>
        </a:p>
      </dgm:t>
    </dgm:pt>
    <dgm:pt modelId="{31F469C3-EF24-4B02-9DA9-A0B462099BDF}" type="pres">
      <dgm:prSet presAssocID="{721C92A2-E661-4CAA-B266-0D778070D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5D41A8-ED68-47AF-8E35-EB89156766C5}" type="pres">
      <dgm:prSet presAssocID="{38732595-6F7F-4C72-B7FF-E473222AF1CA}" presName="hierRoot1" presStyleCnt="0">
        <dgm:presLayoutVars>
          <dgm:hierBranch val="init"/>
        </dgm:presLayoutVars>
      </dgm:prSet>
      <dgm:spPr/>
    </dgm:pt>
    <dgm:pt modelId="{E9F30086-C4E8-4051-92A1-248E74B44040}" type="pres">
      <dgm:prSet presAssocID="{38732595-6F7F-4C72-B7FF-E473222AF1CA}" presName="rootComposite1" presStyleCnt="0"/>
      <dgm:spPr/>
    </dgm:pt>
    <dgm:pt modelId="{109A1419-5F7F-49A8-AD72-D8DA3043BEF0}" type="pres">
      <dgm:prSet presAssocID="{38732595-6F7F-4C72-B7FF-E473222AF1CA}" presName="rootText1" presStyleLbl="node0" presStyleIdx="0" presStyleCnt="1">
        <dgm:presLayoutVars>
          <dgm:chPref val="3"/>
        </dgm:presLayoutVars>
      </dgm:prSet>
      <dgm:spPr/>
    </dgm:pt>
    <dgm:pt modelId="{F3752E14-6FE5-47A4-87EB-57E8B8CEE6CD}" type="pres">
      <dgm:prSet presAssocID="{38732595-6F7F-4C72-B7FF-E473222AF1CA}" presName="rootConnector1" presStyleLbl="node1" presStyleIdx="0" presStyleCnt="0"/>
      <dgm:spPr/>
    </dgm:pt>
    <dgm:pt modelId="{2956EB40-14C5-47D2-8EBD-6E94AC2B8F4F}" type="pres">
      <dgm:prSet presAssocID="{38732595-6F7F-4C72-B7FF-E473222AF1CA}" presName="hierChild2" presStyleCnt="0"/>
      <dgm:spPr/>
    </dgm:pt>
    <dgm:pt modelId="{CD9396C5-B526-4823-9561-CC3E287CC849}" type="pres">
      <dgm:prSet presAssocID="{61398F78-0C9E-416E-8453-7934E9967779}" presName="Name37" presStyleLbl="parChTrans1D2" presStyleIdx="0" presStyleCnt="5"/>
      <dgm:spPr/>
    </dgm:pt>
    <dgm:pt modelId="{3B4540E6-8FF8-4B11-B5CD-95BC85A35E37}" type="pres">
      <dgm:prSet presAssocID="{9D18A598-64AE-4E44-AE71-2F45E81BE2EF}" presName="hierRoot2" presStyleCnt="0">
        <dgm:presLayoutVars>
          <dgm:hierBranch val="init"/>
        </dgm:presLayoutVars>
      </dgm:prSet>
      <dgm:spPr/>
    </dgm:pt>
    <dgm:pt modelId="{89F77AE2-2D81-4245-8634-B1AD4766ED01}" type="pres">
      <dgm:prSet presAssocID="{9D18A598-64AE-4E44-AE71-2F45E81BE2EF}" presName="rootComposite" presStyleCnt="0"/>
      <dgm:spPr/>
    </dgm:pt>
    <dgm:pt modelId="{B007BA27-E7A7-4B60-9E00-F2656E0A182F}" type="pres">
      <dgm:prSet presAssocID="{9D18A598-64AE-4E44-AE71-2F45E81BE2EF}" presName="rootText" presStyleLbl="node2" presStyleIdx="0" presStyleCnt="5">
        <dgm:presLayoutVars>
          <dgm:chPref val="3"/>
        </dgm:presLayoutVars>
      </dgm:prSet>
      <dgm:spPr/>
    </dgm:pt>
    <dgm:pt modelId="{BA96588D-AC0A-41AD-AD7C-1BF048661DF0}" type="pres">
      <dgm:prSet presAssocID="{9D18A598-64AE-4E44-AE71-2F45E81BE2EF}" presName="rootConnector" presStyleLbl="node2" presStyleIdx="0" presStyleCnt="5"/>
      <dgm:spPr/>
    </dgm:pt>
    <dgm:pt modelId="{DF94DA23-6957-4D2E-BCAA-AB9C6DE66FBB}" type="pres">
      <dgm:prSet presAssocID="{9D18A598-64AE-4E44-AE71-2F45E81BE2EF}" presName="hierChild4" presStyleCnt="0"/>
      <dgm:spPr/>
    </dgm:pt>
    <dgm:pt modelId="{DE8FA697-3E71-4A4E-8602-8E41AD7DB723}" type="pres">
      <dgm:prSet presAssocID="{9D18A598-64AE-4E44-AE71-2F45E81BE2EF}" presName="hierChild5" presStyleCnt="0"/>
      <dgm:spPr/>
    </dgm:pt>
    <dgm:pt modelId="{EB518AC0-FEA7-4A0D-903C-D0E46A294B13}" type="pres">
      <dgm:prSet presAssocID="{E349D446-89A7-4A9A-B679-B6A8FDC9AC69}" presName="Name37" presStyleLbl="parChTrans1D2" presStyleIdx="1" presStyleCnt="5"/>
      <dgm:spPr/>
    </dgm:pt>
    <dgm:pt modelId="{4543F875-34F2-4D77-A287-F63F73312B06}" type="pres">
      <dgm:prSet presAssocID="{569B9659-2505-42A1-A0D4-10B311218434}" presName="hierRoot2" presStyleCnt="0">
        <dgm:presLayoutVars>
          <dgm:hierBranch val="init"/>
        </dgm:presLayoutVars>
      </dgm:prSet>
      <dgm:spPr/>
    </dgm:pt>
    <dgm:pt modelId="{9EFD7230-CB3A-4A5D-AF09-BE364146E9F6}" type="pres">
      <dgm:prSet presAssocID="{569B9659-2505-42A1-A0D4-10B311218434}" presName="rootComposite" presStyleCnt="0"/>
      <dgm:spPr/>
    </dgm:pt>
    <dgm:pt modelId="{C84379D9-1D6E-4886-A618-DAA493E21672}" type="pres">
      <dgm:prSet presAssocID="{569B9659-2505-42A1-A0D4-10B311218434}" presName="rootText" presStyleLbl="node2" presStyleIdx="1" presStyleCnt="5">
        <dgm:presLayoutVars>
          <dgm:chPref val="3"/>
        </dgm:presLayoutVars>
      </dgm:prSet>
      <dgm:spPr/>
    </dgm:pt>
    <dgm:pt modelId="{2048D4E3-7763-49C5-BA62-295A5B9D4D06}" type="pres">
      <dgm:prSet presAssocID="{569B9659-2505-42A1-A0D4-10B311218434}" presName="rootConnector" presStyleLbl="node2" presStyleIdx="1" presStyleCnt="5"/>
      <dgm:spPr/>
    </dgm:pt>
    <dgm:pt modelId="{3D67A03E-786D-4A19-A5F1-5CA7BB675A4B}" type="pres">
      <dgm:prSet presAssocID="{569B9659-2505-42A1-A0D4-10B311218434}" presName="hierChild4" presStyleCnt="0"/>
      <dgm:spPr/>
    </dgm:pt>
    <dgm:pt modelId="{3C1CFBAF-B341-4511-94A4-86ADE7B4AC4A}" type="pres">
      <dgm:prSet presAssocID="{569B9659-2505-42A1-A0D4-10B311218434}" presName="hierChild5" presStyleCnt="0"/>
      <dgm:spPr/>
    </dgm:pt>
    <dgm:pt modelId="{AAA77611-6120-4925-9F90-1B7A1460D847}" type="pres">
      <dgm:prSet presAssocID="{FF264AF8-8BA3-4EAD-958F-87FA75724F4A}" presName="Name37" presStyleLbl="parChTrans1D2" presStyleIdx="2" presStyleCnt="5"/>
      <dgm:spPr/>
    </dgm:pt>
    <dgm:pt modelId="{70301837-08F2-4DF8-B383-B210381C7D58}" type="pres">
      <dgm:prSet presAssocID="{6AA805A0-C0C8-460A-ADB5-C6AFE7C67E4A}" presName="hierRoot2" presStyleCnt="0">
        <dgm:presLayoutVars>
          <dgm:hierBranch val="init"/>
        </dgm:presLayoutVars>
      </dgm:prSet>
      <dgm:spPr/>
    </dgm:pt>
    <dgm:pt modelId="{74EDC969-21FF-4D99-B82D-4B292FC29790}" type="pres">
      <dgm:prSet presAssocID="{6AA805A0-C0C8-460A-ADB5-C6AFE7C67E4A}" presName="rootComposite" presStyleCnt="0"/>
      <dgm:spPr/>
    </dgm:pt>
    <dgm:pt modelId="{E8E53349-D5AE-4E97-9A57-6ADE2F16A490}" type="pres">
      <dgm:prSet presAssocID="{6AA805A0-C0C8-460A-ADB5-C6AFE7C67E4A}" presName="rootText" presStyleLbl="node2" presStyleIdx="2" presStyleCnt="5">
        <dgm:presLayoutVars>
          <dgm:chPref val="3"/>
        </dgm:presLayoutVars>
      </dgm:prSet>
      <dgm:spPr/>
    </dgm:pt>
    <dgm:pt modelId="{55B40E9B-E37D-4243-ACB6-2C720F9026E2}" type="pres">
      <dgm:prSet presAssocID="{6AA805A0-C0C8-460A-ADB5-C6AFE7C67E4A}" presName="rootConnector" presStyleLbl="node2" presStyleIdx="2" presStyleCnt="5"/>
      <dgm:spPr/>
    </dgm:pt>
    <dgm:pt modelId="{5A46CFCD-409E-453C-96C1-61790C07FDB1}" type="pres">
      <dgm:prSet presAssocID="{6AA805A0-C0C8-460A-ADB5-C6AFE7C67E4A}" presName="hierChild4" presStyleCnt="0"/>
      <dgm:spPr/>
    </dgm:pt>
    <dgm:pt modelId="{7582EB1A-882E-4EF6-BBB8-308E7525DE86}" type="pres">
      <dgm:prSet presAssocID="{6AA805A0-C0C8-460A-ADB5-C6AFE7C67E4A}" presName="hierChild5" presStyleCnt="0"/>
      <dgm:spPr/>
    </dgm:pt>
    <dgm:pt modelId="{71DD7878-B16B-4D47-B453-AB88662BB353}" type="pres">
      <dgm:prSet presAssocID="{40125ABB-4389-4995-995D-16FE29CAEFAD}" presName="Name37" presStyleLbl="parChTrans1D2" presStyleIdx="3" presStyleCnt="5"/>
      <dgm:spPr/>
    </dgm:pt>
    <dgm:pt modelId="{7FC49738-3476-4CDF-A553-2E10DE738B1E}" type="pres">
      <dgm:prSet presAssocID="{00076078-5B4B-433B-85D6-4FE5880C7354}" presName="hierRoot2" presStyleCnt="0">
        <dgm:presLayoutVars>
          <dgm:hierBranch val="init"/>
        </dgm:presLayoutVars>
      </dgm:prSet>
      <dgm:spPr/>
    </dgm:pt>
    <dgm:pt modelId="{18038C90-7567-4005-9150-7C174F7BB3DE}" type="pres">
      <dgm:prSet presAssocID="{00076078-5B4B-433B-85D6-4FE5880C7354}" presName="rootComposite" presStyleCnt="0"/>
      <dgm:spPr/>
    </dgm:pt>
    <dgm:pt modelId="{98B488B0-20D0-46E0-8C0A-710F6A9DECAC}" type="pres">
      <dgm:prSet presAssocID="{00076078-5B4B-433B-85D6-4FE5880C7354}" presName="rootText" presStyleLbl="node2" presStyleIdx="3" presStyleCnt="5">
        <dgm:presLayoutVars>
          <dgm:chPref val="3"/>
        </dgm:presLayoutVars>
      </dgm:prSet>
      <dgm:spPr/>
    </dgm:pt>
    <dgm:pt modelId="{31518A7D-0044-46E4-93A4-74EBAF5DD1B1}" type="pres">
      <dgm:prSet presAssocID="{00076078-5B4B-433B-85D6-4FE5880C7354}" presName="rootConnector" presStyleLbl="node2" presStyleIdx="3" presStyleCnt="5"/>
      <dgm:spPr/>
    </dgm:pt>
    <dgm:pt modelId="{FD4B5BA3-AE87-4570-B790-5A3BEA0ABA1E}" type="pres">
      <dgm:prSet presAssocID="{00076078-5B4B-433B-85D6-4FE5880C7354}" presName="hierChild4" presStyleCnt="0"/>
      <dgm:spPr/>
    </dgm:pt>
    <dgm:pt modelId="{AE159537-E204-481F-9CDA-F8659DE95153}" type="pres">
      <dgm:prSet presAssocID="{00076078-5B4B-433B-85D6-4FE5880C7354}" presName="hierChild5" presStyleCnt="0"/>
      <dgm:spPr/>
    </dgm:pt>
    <dgm:pt modelId="{B97F8CA7-ED48-4863-9227-21FE1CCD0838}" type="pres">
      <dgm:prSet presAssocID="{500B2CB4-CEB0-4AA4-8F3D-CA6FDEE615E5}" presName="Name37" presStyleLbl="parChTrans1D2" presStyleIdx="4" presStyleCnt="5"/>
      <dgm:spPr/>
    </dgm:pt>
    <dgm:pt modelId="{A7AE7D5E-9C18-4F19-9B2C-5815289DF381}" type="pres">
      <dgm:prSet presAssocID="{FDEA221B-7172-4924-B5C1-DA0362876217}" presName="hierRoot2" presStyleCnt="0">
        <dgm:presLayoutVars>
          <dgm:hierBranch val="init"/>
        </dgm:presLayoutVars>
      </dgm:prSet>
      <dgm:spPr/>
    </dgm:pt>
    <dgm:pt modelId="{EE13DAAD-FF55-4CFE-9783-4CC06BF3A9DD}" type="pres">
      <dgm:prSet presAssocID="{FDEA221B-7172-4924-B5C1-DA0362876217}" presName="rootComposite" presStyleCnt="0"/>
      <dgm:spPr/>
    </dgm:pt>
    <dgm:pt modelId="{776DD727-7719-4B54-9645-17059F37393D}" type="pres">
      <dgm:prSet presAssocID="{FDEA221B-7172-4924-B5C1-DA036287621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876B68-E785-4CEA-B594-A9492440724C}" type="pres">
      <dgm:prSet presAssocID="{FDEA221B-7172-4924-B5C1-DA0362876217}" presName="rootConnector" presStyleLbl="node2" presStyleIdx="4" presStyleCnt="5"/>
      <dgm:spPr/>
    </dgm:pt>
    <dgm:pt modelId="{3A59B37F-6CB1-4863-B981-B03E5C515933}" type="pres">
      <dgm:prSet presAssocID="{FDEA221B-7172-4924-B5C1-DA0362876217}" presName="hierChild4" presStyleCnt="0"/>
      <dgm:spPr/>
    </dgm:pt>
    <dgm:pt modelId="{64604AF8-9E68-4B59-801A-F1274CD5DE73}" type="pres">
      <dgm:prSet presAssocID="{FDEA221B-7172-4924-B5C1-DA0362876217}" presName="hierChild5" presStyleCnt="0"/>
      <dgm:spPr/>
    </dgm:pt>
    <dgm:pt modelId="{5E6993EB-0319-4215-82CE-36217C999195}" type="pres">
      <dgm:prSet presAssocID="{38732595-6F7F-4C72-B7FF-E473222AF1CA}" presName="hierChild3" presStyleCnt="0"/>
      <dgm:spPr/>
    </dgm:pt>
  </dgm:ptLst>
  <dgm:cxnLst>
    <dgm:cxn modelId="{A6692631-1F9A-4973-829B-C4A18769B391}" type="presOf" srcId="{00076078-5B4B-433B-85D6-4FE5880C7354}" destId="{98B488B0-20D0-46E0-8C0A-710F6A9DECAC}" srcOrd="0" destOrd="0" presId="urn:microsoft.com/office/officeart/2005/8/layout/orgChart1"/>
    <dgm:cxn modelId="{BC3437D6-12AD-496E-8350-584ADB8DE129}" type="presOf" srcId="{38732595-6F7F-4C72-B7FF-E473222AF1CA}" destId="{F3752E14-6FE5-47A4-87EB-57E8B8CEE6CD}" srcOrd="1" destOrd="0" presId="urn:microsoft.com/office/officeart/2005/8/layout/orgChart1"/>
    <dgm:cxn modelId="{EAF44BD3-2396-4F1C-B88C-6A5E2CCB5998}" type="presOf" srcId="{FF264AF8-8BA3-4EAD-958F-87FA75724F4A}" destId="{AAA77611-6120-4925-9F90-1B7A1460D847}" srcOrd="0" destOrd="0" presId="urn:microsoft.com/office/officeart/2005/8/layout/orgChart1"/>
    <dgm:cxn modelId="{F8ACC727-CC4D-412B-AF6D-CD65F0E41C29}" type="presOf" srcId="{569B9659-2505-42A1-A0D4-10B311218434}" destId="{C84379D9-1D6E-4886-A618-DAA493E21672}" srcOrd="0" destOrd="0" presId="urn:microsoft.com/office/officeart/2005/8/layout/orgChart1"/>
    <dgm:cxn modelId="{DA05EEDA-071D-4031-9C0B-6C704ECA75AC}" srcId="{38732595-6F7F-4C72-B7FF-E473222AF1CA}" destId="{569B9659-2505-42A1-A0D4-10B311218434}" srcOrd="1" destOrd="0" parTransId="{E349D446-89A7-4A9A-B679-B6A8FDC9AC69}" sibTransId="{0C8B3907-5DF0-4CC5-823A-54A62AF6ADC1}"/>
    <dgm:cxn modelId="{D5827E13-15C5-4EFD-8CEA-1F00D1B70195}" type="presOf" srcId="{569B9659-2505-42A1-A0D4-10B311218434}" destId="{2048D4E3-7763-49C5-BA62-295A5B9D4D06}" srcOrd="1" destOrd="0" presId="urn:microsoft.com/office/officeart/2005/8/layout/orgChart1"/>
    <dgm:cxn modelId="{0B7C3295-85E6-4034-89EB-5A0B1FC186D5}" srcId="{38732595-6F7F-4C72-B7FF-E473222AF1CA}" destId="{FDEA221B-7172-4924-B5C1-DA0362876217}" srcOrd="4" destOrd="0" parTransId="{500B2CB4-CEB0-4AA4-8F3D-CA6FDEE615E5}" sibTransId="{203493BF-4880-4E4A-8917-2614ADE32584}"/>
    <dgm:cxn modelId="{CA9B3C3E-5154-4C98-9260-557AD6B93919}" type="presOf" srcId="{00076078-5B4B-433B-85D6-4FE5880C7354}" destId="{31518A7D-0044-46E4-93A4-74EBAF5DD1B1}" srcOrd="1" destOrd="0" presId="urn:microsoft.com/office/officeart/2005/8/layout/orgChart1"/>
    <dgm:cxn modelId="{69057962-48D9-4CAA-9A3B-9091E07C2337}" type="presOf" srcId="{721C92A2-E661-4CAA-B266-0D778070D217}" destId="{31F469C3-EF24-4B02-9DA9-A0B462099BDF}" srcOrd="0" destOrd="0" presId="urn:microsoft.com/office/officeart/2005/8/layout/orgChart1"/>
    <dgm:cxn modelId="{292ECCF8-82CB-4ECB-B42C-D303229DB111}" srcId="{38732595-6F7F-4C72-B7FF-E473222AF1CA}" destId="{00076078-5B4B-433B-85D6-4FE5880C7354}" srcOrd="3" destOrd="0" parTransId="{40125ABB-4389-4995-995D-16FE29CAEFAD}" sibTransId="{48ADDA60-C60A-4C8B-91C5-8C64A2119CF9}"/>
    <dgm:cxn modelId="{0BF39F11-9836-43AB-98E4-86EB1BC9F218}" type="presOf" srcId="{38732595-6F7F-4C72-B7FF-E473222AF1CA}" destId="{109A1419-5F7F-49A8-AD72-D8DA3043BEF0}" srcOrd="0" destOrd="0" presId="urn:microsoft.com/office/officeart/2005/8/layout/orgChart1"/>
    <dgm:cxn modelId="{7D89AEEB-B24E-4EEC-B041-5EBFFDADE7B1}" type="presOf" srcId="{6AA805A0-C0C8-460A-ADB5-C6AFE7C67E4A}" destId="{E8E53349-D5AE-4E97-9A57-6ADE2F16A490}" srcOrd="0" destOrd="0" presId="urn:microsoft.com/office/officeart/2005/8/layout/orgChart1"/>
    <dgm:cxn modelId="{46AB6ABF-E895-4EFF-959F-E3CD74768DA8}" type="presOf" srcId="{6AA805A0-C0C8-460A-ADB5-C6AFE7C67E4A}" destId="{55B40E9B-E37D-4243-ACB6-2C720F9026E2}" srcOrd="1" destOrd="0" presId="urn:microsoft.com/office/officeart/2005/8/layout/orgChart1"/>
    <dgm:cxn modelId="{34D56A2A-F917-43AE-AB17-5021D3306F89}" type="presOf" srcId="{40125ABB-4389-4995-995D-16FE29CAEFAD}" destId="{71DD7878-B16B-4D47-B453-AB88662BB353}" srcOrd="0" destOrd="0" presId="urn:microsoft.com/office/officeart/2005/8/layout/orgChart1"/>
    <dgm:cxn modelId="{B62D43EA-8424-4E09-8D5A-43BC05626238}" type="presOf" srcId="{9D18A598-64AE-4E44-AE71-2F45E81BE2EF}" destId="{B007BA27-E7A7-4B60-9E00-F2656E0A182F}" srcOrd="0" destOrd="0" presId="urn:microsoft.com/office/officeart/2005/8/layout/orgChart1"/>
    <dgm:cxn modelId="{DE99F452-EB83-4E7F-A884-AC4B7FF08BB6}" type="presOf" srcId="{FDEA221B-7172-4924-B5C1-DA0362876217}" destId="{55876B68-E785-4CEA-B594-A9492440724C}" srcOrd="1" destOrd="0" presId="urn:microsoft.com/office/officeart/2005/8/layout/orgChart1"/>
    <dgm:cxn modelId="{38415876-89E0-461C-9CD5-ACA152744E6D}" type="presOf" srcId="{9D18A598-64AE-4E44-AE71-2F45E81BE2EF}" destId="{BA96588D-AC0A-41AD-AD7C-1BF048661DF0}" srcOrd="1" destOrd="0" presId="urn:microsoft.com/office/officeart/2005/8/layout/orgChart1"/>
    <dgm:cxn modelId="{58B27CFB-9CD2-4C9F-B556-027BB84302A4}" type="presOf" srcId="{E349D446-89A7-4A9A-B679-B6A8FDC9AC69}" destId="{EB518AC0-FEA7-4A0D-903C-D0E46A294B13}" srcOrd="0" destOrd="0" presId="urn:microsoft.com/office/officeart/2005/8/layout/orgChart1"/>
    <dgm:cxn modelId="{88BE74A1-1C74-4A1B-8F8B-C25034B5C11E}" type="presOf" srcId="{FDEA221B-7172-4924-B5C1-DA0362876217}" destId="{776DD727-7719-4B54-9645-17059F37393D}" srcOrd="0" destOrd="0" presId="urn:microsoft.com/office/officeart/2005/8/layout/orgChart1"/>
    <dgm:cxn modelId="{701E961E-8C14-405C-9E03-0A51DB0941E0}" type="presOf" srcId="{61398F78-0C9E-416E-8453-7934E9967779}" destId="{CD9396C5-B526-4823-9561-CC3E287CC849}" srcOrd="0" destOrd="0" presId="urn:microsoft.com/office/officeart/2005/8/layout/orgChart1"/>
    <dgm:cxn modelId="{54E43F6F-9B21-4D83-9E46-97247EF0B84C}" srcId="{721C92A2-E661-4CAA-B266-0D778070D217}" destId="{38732595-6F7F-4C72-B7FF-E473222AF1CA}" srcOrd="0" destOrd="0" parTransId="{5D25AEAE-0764-4331-8AB1-ED84B6E90609}" sibTransId="{11EC6A5C-5953-4254-B226-9F5C880E0878}"/>
    <dgm:cxn modelId="{61833541-60CB-4B54-9FDF-BDDB5C9B34E5}" srcId="{38732595-6F7F-4C72-B7FF-E473222AF1CA}" destId="{9D18A598-64AE-4E44-AE71-2F45E81BE2EF}" srcOrd="0" destOrd="0" parTransId="{61398F78-0C9E-416E-8453-7934E9967779}" sibTransId="{2DCAAC33-B757-4E0B-8244-A9CA89403CC6}"/>
    <dgm:cxn modelId="{FFA75943-15E9-4393-9A8C-388C4A116BE8}" type="presOf" srcId="{500B2CB4-CEB0-4AA4-8F3D-CA6FDEE615E5}" destId="{B97F8CA7-ED48-4863-9227-21FE1CCD0838}" srcOrd="0" destOrd="0" presId="urn:microsoft.com/office/officeart/2005/8/layout/orgChart1"/>
    <dgm:cxn modelId="{6E13FAE5-68EB-45C9-9CEC-526F2A7C495C}" srcId="{38732595-6F7F-4C72-B7FF-E473222AF1CA}" destId="{6AA805A0-C0C8-460A-ADB5-C6AFE7C67E4A}" srcOrd="2" destOrd="0" parTransId="{FF264AF8-8BA3-4EAD-958F-87FA75724F4A}" sibTransId="{53266F0F-219C-4AB6-8123-464C60DC7180}"/>
    <dgm:cxn modelId="{EA22DE02-C9A8-4486-9A1F-95320F752839}" type="presParOf" srcId="{31F469C3-EF24-4B02-9DA9-A0B462099BDF}" destId="{CE5D41A8-ED68-47AF-8E35-EB89156766C5}" srcOrd="0" destOrd="0" presId="urn:microsoft.com/office/officeart/2005/8/layout/orgChart1"/>
    <dgm:cxn modelId="{8FE5CC73-B1DE-496B-9BBB-FEAAFD6AB625}" type="presParOf" srcId="{CE5D41A8-ED68-47AF-8E35-EB89156766C5}" destId="{E9F30086-C4E8-4051-92A1-248E74B44040}" srcOrd="0" destOrd="0" presId="urn:microsoft.com/office/officeart/2005/8/layout/orgChart1"/>
    <dgm:cxn modelId="{F1C3783D-7894-4713-B4E9-B9E0397CEAC4}" type="presParOf" srcId="{E9F30086-C4E8-4051-92A1-248E74B44040}" destId="{109A1419-5F7F-49A8-AD72-D8DA3043BEF0}" srcOrd="0" destOrd="0" presId="urn:microsoft.com/office/officeart/2005/8/layout/orgChart1"/>
    <dgm:cxn modelId="{548D54BC-4E49-4BCC-A002-C443F064351C}" type="presParOf" srcId="{E9F30086-C4E8-4051-92A1-248E74B44040}" destId="{F3752E14-6FE5-47A4-87EB-57E8B8CEE6CD}" srcOrd="1" destOrd="0" presId="urn:microsoft.com/office/officeart/2005/8/layout/orgChart1"/>
    <dgm:cxn modelId="{8727F9C9-8AA7-427D-B042-19D9B9A70327}" type="presParOf" srcId="{CE5D41A8-ED68-47AF-8E35-EB89156766C5}" destId="{2956EB40-14C5-47D2-8EBD-6E94AC2B8F4F}" srcOrd="1" destOrd="0" presId="urn:microsoft.com/office/officeart/2005/8/layout/orgChart1"/>
    <dgm:cxn modelId="{459D138F-BF93-4A5A-88FB-F59EF4BE1BEF}" type="presParOf" srcId="{2956EB40-14C5-47D2-8EBD-6E94AC2B8F4F}" destId="{CD9396C5-B526-4823-9561-CC3E287CC849}" srcOrd="0" destOrd="0" presId="urn:microsoft.com/office/officeart/2005/8/layout/orgChart1"/>
    <dgm:cxn modelId="{27E7B096-0CAD-4275-81B5-8970068F12FA}" type="presParOf" srcId="{2956EB40-14C5-47D2-8EBD-6E94AC2B8F4F}" destId="{3B4540E6-8FF8-4B11-B5CD-95BC85A35E37}" srcOrd="1" destOrd="0" presId="urn:microsoft.com/office/officeart/2005/8/layout/orgChart1"/>
    <dgm:cxn modelId="{211E986B-22BE-44F1-A858-9D6E84538F28}" type="presParOf" srcId="{3B4540E6-8FF8-4B11-B5CD-95BC85A35E37}" destId="{89F77AE2-2D81-4245-8634-B1AD4766ED01}" srcOrd="0" destOrd="0" presId="urn:microsoft.com/office/officeart/2005/8/layout/orgChart1"/>
    <dgm:cxn modelId="{0087145C-6281-42A4-9D5D-F98C6625194D}" type="presParOf" srcId="{89F77AE2-2D81-4245-8634-B1AD4766ED01}" destId="{B007BA27-E7A7-4B60-9E00-F2656E0A182F}" srcOrd="0" destOrd="0" presId="urn:microsoft.com/office/officeart/2005/8/layout/orgChart1"/>
    <dgm:cxn modelId="{4FA24C77-FBE5-41F0-BC54-43183BB5C4A7}" type="presParOf" srcId="{89F77AE2-2D81-4245-8634-B1AD4766ED01}" destId="{BA96588D-AC0A-41AD-AD7C-1BF048661DF0}" srcOrd="1" destOrd="0" presId="urn:microsoft.com/office/officeart/2005/8/layout/orgChart1"/>
    <dgm:cxn modelId="{B2CDFB90-8D3A-4D46-9776-FE6E7B693BC2}" type="presParOf" srcId="{3B4540E6-8FF8-4B11-B5CD-95BC85A35E37}" destId="{DF94DA23-6957-4D2E-BCAA-AB9C6DE66FBB}" srcOrd="1" destOrd="0" presId="urn:microsoft.com/office/officeart/2005/8/layout/orgChart1"/>
    <dgm:cxn modelId="{D87E5A78-BFBA-4EE5-83FA-60638D156550}" type="presParOf" srcId="{3B4540E6-8FF8-4B11-B5CD-95BC85A35E37}" destId="{DE8FA697-3E71-4A4E-8602-8E41AD7DB723}" srcOrd="2" destOrd="0" presId="urn:microsoft.com/office/officeart/2005/8/layout/orgChart1"/>
    <dgm:cxn modelId="{BDFA0254-5723-4922-B284-29DA848DAA2C}" type="presParOf" srcId="{2956EB40-14C5-47D2-8EBD-6E94AC2B8F4F}" destId="{EB518AC0-FEA7-4A0D-903C-D0E46A294B13}" srcOrd="2" destOrd="0" presId="urn:microsoft.com/office/officeart/2005/8/layout/orgChart1"/>
    <dgm:cxn modelId="{A7ED68BF-8A97-4373-A1EF-7807A5A84D69}" type="presParOf" srcId="{2956EB40-14C5-47D2-8EBD-6E94AC2B8F4F}" destId="{4543F875-34F2-4D77-A287-F63F73312B06}" srcOrd="3" destOrd="0" presId="urn:microsoft.com/office/officeart/2005/8/layout/orgChart1"/>
    <dgm:cxn modelId="{C18584C7-FE22-4DF9-A39A-B0C22052BAC8}" type="presParOf" srcId="{4543F875-34F2-4D77-A287-F63F73312B06}" destId="{9EFD7230-CB3A-4A5D-AF09-BE364146E9F6}" srcOrd="0" destOrd="0" presId="urn:microsoft.com/office/officeart/2005/8/layout/orgChart1"/>
    <dgm:cxn modelId="{31C02A0D-D53E-41D2-8CE2-0D78AF3B1FC0}" type="presParOf" srcId="{9EFD7230-CB3A-4A5D-AF09-BE364146E9F6}" destId="{C84379D9-1D6E-4886-A618-DAA493E21672}" srcOrd="0" destOrd="0" presId="urn:microsoft.com/office/officeart/2005/8/layout/orgChart1"/>
    <dgm:cxn modelId="{C36D3CD3-7F45-439A-9869-885A5680AFBA}" type="presParOf" srcId="{9EFD7230-CB3A-4A5D-AF09-BE364146E9F6}" destId="{2048D4E3-7763-49C5-BA62-295A5B9D4D06}" srcOrd="1" destOrd="0" presId="urn:microsoft.com/office/officeart/2005/8/layout/orgChart1"/>
    <dgm:cxn modelId="{47C0E56A-2EBF-44A8-A422-A5FD5D95D74A}" type="presParOf" srcId="{4543F875-34F2-4D77-A287-F63F73312B06}" destId="{3D67A03E-786D-4A19-A5F1-5CA7BB675A4B}" srcOrd="1" destOrd="0" presId="urn:microsoft.com/office/officeart/2005/8/layout/orgChart1"/>
    <dgm:cxn modelId="{135AA6A9-7015-4C72-AD9B-751820E22073}" type="presParOf" srcId="{4543F875-34F2-4D77-A287-F63F73312B06}" destId="{3C1CFBAF-B341-4511-94A4-86ADE7B4AC4A}" srcOrd="2" destOrd="0" presId="urn:microsoft.com/office/officeart/2005/8/layout/orgChart1"/>
    <dgm:cxn modelId="{68C1DFC2-52F0-470B-9C1B-BB22D4F70315}" type="presParOf" srcId="{2956EB40-14C5-47D2-8EBD-6E94AC2B8F4F}" destId="{AAA77611-6120-4925-9F90-1B7A1460D847}" srcOrd="4" destOrd="0" presId="urn:microsoft.com/office/officeart/2005/8/layout/orgChart1"/>
    <dgm:cxn modelId="{E94125D6-39B4-412E-AEDB-4344553FF265}" type="presParOf" srcId="{2956EB40-14C5-47D2-8EBD-6E94AC2B8F4F}" destId="{70301837-08F2-4DF8-B383-B210381C7D58}" srcOrd="5" destOrd="0" presId="urn:microsoft.com/office/officeart/2005/8/layout/orgChart1"/>
    <dgm:cxn modelId="{E7C00BAE-EAFE-47F3-8E4A-53A75F7E0193}" type="presParOf" srcId="{70301837-08F2-4DF8-B383-B210381C7D58}" destId="{74EDC969-21FF-4D99-B82D-4B292FC29790}" srcOrd="0" destOrd="0" presId="urn:microsoft.com/office/officeart/2005/8/layout/orgChart1"/>
    <dgm:cxn modelId="{BD5AD732-8647-4F55-B739-AAB13F2E00D4}" type="presParOf" srcId="{74EDC969-21FF-4D99-B82D-4B292FC29790}" destId="{E8E53349-D5AE-4E97-9A57-6ADE2F16A490}" srcOrd="0" destOrd="0" presId="urn:microsoft.com/office/officeart/2005/8/layout/orgChart1"/>
    <dgm:cxn modelId="{5C499E4E-6D9A-4710-85C0-B5DE5F631AA7}" type="presParOf" srcId="{74EDC969-21FF-4D99-B82D-4B292FC29790}" destId="{55B40E9B-E37D-4243-ACB6-2C720F9026E2}" srcOrd="1" destOrd="0" presId="urn:microsoft.com/office/officeart/2005/8/layout/orgChart1"/>
    <dgm:cxn modelId="{5413A116-4FB5-4A6A-A9B2-381147418465}" type="presParOf" srcId="{70301837-08F2-4DF8-B383-B210381C7D58}" destId="{5A46CFCD-409E-453C-96C1-61790C07FDB1}" srcOrd="1" destOrd="0" presId="urn:microsoft.com/office/officeart/2005/8/layout/orgChart1"/>
    <dgm:cxn modelId="{028017EC-929C-4198-BE9A-67F3EB637384}" type="presParOf" srcId="{70301837-08F2-4DF8-B383-B210381C7D58}" destId="{7582EB1A-882E-4EF6-BBB8-308E7525DE86}" srcOrd="2" destOrd="0" presId="urn:microsoft.com/office/officeart/2005/8/layout/orgChart1"/>
    <dgm:cxn modelId="{981E1B24-D29F-4337-88CC-B5BC8FA9A542}" type="presParOf" srcId="{2956EB40-14C5-47D2-8EBD-6E94AC2B8F4F}" destId="{71DD7878-B16B-4D47-B453-AB88662BB353}" srcOrd="6" destOrd="0" presId="urn:microsoft.com/office/officeart/2005/8/layout/orgChart1"/>
    <dgm:cxn modelId="{958A16AF-3EB2-4795-A7D6-F2B8DB3C6B25}" type="presParOf" srcId="{2956EB40-14C5-47D2-8EBD-6E94AC2B8F4F}" destId="{7FC49738-3476-4CDF-A553-2E10DE738B1E}" srcOrd="7" destOrd="0" presId="urn:microsoft.com/office/officeart/2005/8/layout/orgChart1"/>
    <dgm:cxn modelId="{228E92A5-DC16-46A0-88CE-5A9C65BBCE9C}" type="presParOf" srcId="{7FC49738-3476-4CDF-A553-2E10DE738B1E}" destId="{18038C90-7567-4005-9150-7C174F7BB3DE}" srcOrd="0" destOrd="0" presId="urn:microsoft.com/office/officeart/2005/8/layout/orgChart1"/>
    <dgm:cxn modelId="{E6053CFD-7F4D-431E-B412-935A85189373}" type="presParOf" srcId="{18038C90-7567-4005-9150-7C174F7BB3DE}" destId="{98B488B0-20D0-46E0-8C0A-710F6A9DECAC}" srcOrd="0" destOrd="0" presId="urn:microsoft.com/office/officeart/2005/8/layout/orgChart1"/>
    <dgm:cxn modelId="{32499D3B-A516-490A-8D85-BC259D392E41}" type="presParOf" srcId="{18038C90-7567-4005-9150-7C174F7BB3DE}" destId="{31518A7D-0044-46E4-93A4-74EBAF5DD1B1}" srcOrd="1" destOrd="0" presId="urn:microsoft.com/office/officeart/2005/8/layout/orgChart1"/>
    <dgm:cxn modelId="{6FCF2607-BBE8-44D5-8C10-D31E9FF92673}" type="presParOf" srcId="{7FC49738-3476-4CDF-A553-2E10DE738B1E}" destId="{FD4B5BA3-AE87-4570-B790-5A3BEA0ABA1E}" srcOrd="1" destOrd="0" presId="urn:microsoft.com/office/officeart/2005/8/layout/orgChart1"/>
    <dgm:cxn modelId="{5D908748-5D04-460F-9048-21837DF6919F}" type="presParOf" srcId="{7FC49738-3476-4CDF-A553-2E10DE738B1E}" destId="{AE159537-E204-481F-9CDA-F8659DE95153}" srcOrd="2" destOrd="0" presId="urn:microsoft.com/office/officeart/2005/8/layout/orgChart1"/>
    <dgm:cxn modelId="{9FC92FD1-30A8-4D86-9915-F22A66F83BB2}" type="presParOf" srcId="{2956EB40-14C5-47D2-8EBD-6E94AC2B8F4F}" destId="{B97F8CA7-ED48-4863-9227-21FE1CCD0838}" srcOrd="8" destOrd="0" presId="urn:microsoft.com/office/officeart/2005/8/layout/orgChart1"/>
    <dgm:cxn modelId="{19F257C8-D97C-47D5-B9D3-0938E81050C6}" type="presParOf" srcId="{2956EB40-14C5-47D2-8EBD-6E94AC2B8F4F}" destId="{A7AE7D5E-9C18-4F19-9B2C-5815289DF381}" srcOrd="9" destOrd="0" presId="urn:microsoft.com/office/officeart/2005/8/layout/orgChart1"/>
    <dgm:cxn modelId="{D2C3E2D7-B4F2-4A44-8BC4-5D049CD504BE}" type="presParOf" srcId="{A7AE7D5E-9C18-4F19-9B2C-5815289DF381}" destId="{EE13DAAD-FF55-4CFE-9783-4CC06BF3A9DD}" srcOrd="0" destOrd="0" presId="urn:microsoft.com/office/officeart/2005/8/layout/orgChart1"/>
    <dgm:cxn modelId="{EF85811A-3D00-4D13-A0A6-38679D565584}" type="presParOf" srcId="{EE13DAAD-FF55-4CFE-9783-4CC06BF3A9DD}" destId="{776DD727-7719-4B54-9645-17059F37393D}" srcOrd="0" destOrd="0" presId="urn:microsoft.com/office/officeart/2005/8/layout/orgChart1"/>
    <dgm:cxn modelId="{6193382F-7A48-4458-A960-019C9BB6AE75}" type="presParOf" srcId="{EE13DAAD-FF55-4CFE-9783-4CC06BF3A9DD}" destId="{55876B68-E785-4CEA-B594-A9492440724C}" srcOrd="1" destOrd="0" presId="urn:microsoft.com/office/officeart/2005/8/layout/orgChart1"/>
    <dgm:cxn modelId="{F79D3F7C-60D9-47CD-BA39-D0DD5ADF491B}" type="presParOf" srcId="{A7AE7D5E-9C18-4F19-9B2C-5815289DF381}" destId="{3A59B37F-6CB1-4863-B981-B03E5C515933}" srcOrd="1" destOrd="0" presId="urn:microsoft.com/office/officeart/2005/8/layout/orgChart1"/>
    <dgm:cxn modelId="{09D8EAA6-82A3-4F3E-94AF-7D05F7F74E1F}" type="presParOf" srcId="{A7AE7D5E-9C18-4F19-9B2C-5815289DF381}" destId="{64604AF8-9E68-4B59-801A-F1274CD5DE73}" srcOrd="2" destOrd="0" presId="urn:microsoft.com/office/officeart/2005/8/layout/orgChart1"/>
    <dgm:cxn modelId="{630FD45B-65B1-46F2-81DA-CC34E07CFC7C}" type="presParOf" srcId="{CE5D41A8-ED68-47AF-8E35-EB89156766C5}" destId="{5E6993EB-0319-4215-82CE-36217C9991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23B81-5E62-41F9-8734-5F84208921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A78062C-AC40-411D-ACF5-4D7CA930B595}">
      <dgm:prSet phldrT="[Texto]"/>
      <dgm:spPr/>
      <dgm:t>
        <a:bodyPr/>
        <a:lstStyle/>
        <a:p>
          <a:r>
            <a:rPr lang="pt-BR" dirty="0" smtClean="0"/>
            <a:t>acesso</a:t>
          </a:r>
          <a:endParaRPr lang="pt-BR" dirty="0"/>
        </a:p>
      </dgm:t>
    </dgm:pt>
    <dgm:pt modelId="{10BA7FD4-5AD1-42E3-AC42-3F40E2B72F06}" type="parTrans" cxnId="{C207E1DA-98EF-4D65-9CD2-E6DEC555F6B7}">
      <dgm:prSet/>
      <dgm:spPr/>
      <dgm:t>
        <a:bodyPr/>
        <a:lstStyle/>
        <a:p>
          <a:endParaRPr lang="pt-BR"/>
        </a:p>
      </dgm:t>
    </dgm:pt>
    <dgm:pt modelId="{B91ADAD4-9225-4D80-9C66-8EC572E04ACC}" type="sibTrans" cxnId="{C207E1DA-98EF-4D65-9CD2-E6DEC555F6B7}">
      <dgm:prSet/>
      <dgm:spPr/>
      <dgm:t>
        <a:bodyPr/>
        <a:lstStyle/>
        <a:p>
          <a:endParaRPr lang="pt-BR"/>
        </a:p>
      </dgm:t>
    </dgm:pt>
    <dgm:pt modelId="{6A17DC4D-7C0F-4E9C-A2EC-661F4D08A5B5}">
      <dgm:prSet phldrT="[Texto]"/>
      <dgm:spPr/>
      <dgm:t>
        <a:bodyPr/>
        <a:lstStyle/>
        <a:p>
          <a:r>
            <a:rPr lang="pt-BR" dirty="0" smtClean="0"/>
            <a:t>index</a:t>
          </a:r>
          <a:endParaRPr lang="pt-BR" dirty="0"/>
        </a:p>
      </dgm:t>
    </dgm:pt>
    <dgm:pt modelId="{B4AEFECA-EDD8-4CD0-BD7F-5F0AE222E2CB}" type="parTrans" cxnId="{AAB9F9AA-4244-452B-A289-CF0AB465A165}">
      <dgm:prSet/>
      <dgm:spPr/>
      <dgm:t>
        <a:bodyPr/>
        <a:lstStyle/>
        <a:p>
          <a:endParaRPr lang="pt-BR"/>
        </a:p>
      </dgm:t>
    </dgm:pt>
    <dgm:pt modelId="{60659C46-D693-402F-8CE5-9C161F59B2AF}" type="sibTrans" cxnId="{AAB9F9AA-4244-452B-A289-CF0AB465A165}">
      <dgm:prSet/>
      <dgm:spPr/>
      <dgm:t>
        <a:bodyPr/>
        <a:lstStyle/>
        <a:p>
          <a:endParaRPr lang="pt-BR"/>
        </a:p>
      </dgm:t>
    </dgm:pt>
    <dgm:pt modelId="{7EAEC645-15D8-4EFA-B020-DE5A526715A8}">
      <dgm:prSet phldrT="[Texto]"/>
      <dgm:spPr/>
      <dgm:t>
        <a:bodyPr/>
        <a:lstStyle/>
        <a:p>
          <a:r>
            <a:rPr lang="pt-BR" dirty="0" smtClean="0"/>
            <a:t>Listagem de promoção </a:t>
          </a:r>
          <a:endParaRPr lang="pt-BR" dirty="0"/>
        </a:p>
      </dgm:t>
    </dgm:pt>
    <dgm:pt modelId="{BC08C166-F12E-4569-90A5-F800A05078D7}" type="parTrans" cxnId="{F6BAD037-FC77-4CFA-B9D3-597AF5DFCB10}">
      <dgm:prSet/>
      <dgm:spPr/>
      <dgm:t>
        <a:bodyPr/>
        <a:lstStyle/>
        <a:p>
          <a:endParaRPr lang="pt-BR"/>
        </a:p>
      </dgm:t>
    </dgm:pt>
    <dgm:pt modelId="{2EEDE903-BC33-4859-AE19-0E101148D6E7}" type="sibTrans" cxnId="{F6BAD037-FC77-4CFA-B9D3-597AF5DFCB10}">
      <dgm:prSet/>
      <dgm:spPr/>
      <dgm:t>
        <a:bodyPr/>
        <a:lstStyle/>
        <a:p>
          <a:endParaRPr lang="pt-BR"/>
        </a:p>
      </dgm:t>
    </dgm:pt>
    <dgm:pt modelId="{AC7DD961-182F-4750-9B2F-EC6DCC90FAA7}">
      <dgm:prSet phldrT="[Texto]"/>
      <dgm:spPr/>
      <dgm:t>
        <a:bodyPr/>
        <a:lstStyle/>
        <a:p>
          <a:r>
            <a:rPr lang="pt-BR" dirty="0" smtClean="0"/>
            <a:t>Manter promoção </a:t>
          </a:r>
          <a:endParaRPr lang="pt-BR" dirty="0"/>
        </a:p>
      </dgm:t>
    </dgm:pt>
    <dgm:pt modelId="{8F38191E-5598-44D7-9132-3B00DE24F4C7}" type="parTrans" cxnId="{AA62DE93-7FBD-470A-A432-AD5EA74E2C11}">
      <dgm:prSet/>
      <dgm:spPr/>
      <dgm:t>
        <a:bodyPr/>
        <a:lstStyle/>
        <a:p>
          <a:endParaRPr lang="pt-BR"/>
        </a:p>
      </dgm:t>
    </dgm:pt>
    <dgm:pt modelId="{E8D276FA-01AC-4966-A466-0DF0D7CAD187}" type="sibTrans" cxnId="{AA62DE93-7FBD-470A-A432-AD5EA74E2C11}">
      <dgm:prSet/>
      <dgm:spPr/>
      <dgm:t>
        <a:bodyPr/>
        <a:lstStyle/>
        <a:p>
          <a:endParaRPr lang="pt-BR"/>
        </a:p>
      </dgm:t>
    </dgm:pt>
    <dgm:pt modelId="{6DB9C86A-F913-4441-9CC4-1D1CE3C433CE}">
      <dgm:prSet/>
      <dgm:spPr/>
      <dgm:t>
        <a:bodyPr/>
        <a:lstStyle/>
        <a:p>
          <a:r>
            <a:rPr lang="pt-BR" dirty="0" smtClean="0"/>
            <a:t>Listagem de usuários</a:t>
          </a:r>
          <a:endParaRPr lang="pt-BR" dirty="0"/>
        </a:p>
      </dgm:t>
    </dgm:pt>
    <dgm:pt modelId="{128FD8A9-D36C-4081-9D26-DC507758FB07}" type="parTrans" cxnId="{7C545886-7505-4663-BBF2-0C8C78EA3DC9}">
      <dgm:prSet/>
      <dgm:spPr/>
      <dgm:t>
        <a:bodyPr/>
        <a:lstStyle/>
        <a:p>
          <a:endParaRPr lang="pt-BR"/>
        </a:p>
      </dgm:t>
    </dgm:pt>
    <dgm:pt modelId="{C727B7D9-E1C3-48B9-9AD6-1A7790830194}" type="sibTrans" cxnId="{7C545886-7505-4663-BBF2-0C8C78EA3DC9}">
      <dgm:prSet/>
      <dgm:spPr/>
      <dgm:t>
        <a:bodyPr/>
        <a:lstStyle/>
        <a:p>
          <a:endParaRPr lang="pt-BR"/>
        </a:p>
      </dgm:t>
    </dgm:pt>
    <dgm:pt modelId="{049A0F4C-F3BE-41ED-8779-65ACAC349F01}">
      <dgm:prSet/>
      <dgm:spPr/>
      <dgm:t>
        <a:bodyPr/>
        <a:lstStyle/>
        <a:p>
          <a:r>
            <a:rPr lang="pt-BR" dirty="0" smtClean="0"/>
            <a:t>Listagem de categoria</a:t>
          </a:r>
          <a:endParaRPr lang="pt-BR" dirty="0"/>
        </a:p>
      </dgm:t>
    </dgm:pt>
    <dgm:pt modelId="{F0FAD907-CBAF-44E8-921C-7C6E2EC94AB0}" type="parTrans" cxnId="{2C76C984-FA18-4EA6-B53B-7D260A6DAF53}">
      <dgm:prSet/>
      <dgm:spPr/>
      <dgm:t>
        <a:bodyPr/>
        <a:lstStyle/>
        <a:p>
          <a:endParaRPr lang="pt-BR"/>
        </a:p>
      </dgm:t>
    </dgm:pt>
    <dgm:pt modelId="{3C701671-CBD8-4D26-825B-E38A42393311}" type="sibTrans" cxnId="{2C76C984-FA18-4EA6-B53B-7D260A6DAF53}">
      <dgm:prSet/>
      <dgm:spPr/>
      <dgm:t>
        <a:bodyPr/>
        <a:lstStyle/>
        <a:p>
          <a:endParaRPr lang="pt-BR"/>
        </a:p>
      </dgm:t>
    </dgm:pt>
    <dgm:pt modelId="{536F2A44-E953-4C36-ACEE-36B05D61C7BA}">
      <dgm:prSet/>
      <dgm:spPr/>
      <dgm:t>
        <a:bodyPr/>
        <a:lstStyle/>
        <a:p>
          <a:r>
            <a:rPr lang="pt-BR" dirty="0" smtClean="0"/>
            <a:t>Manter categoria</a:t>
          </a:r>
          <a:endParaRPr lang="pt-BR" dirty="0"/>
        </a:p>
      </dgm:t>
    </dgm:pt>
    <dgm:pt modelId="{59569F20-E3AA-44E8-A96D-5BD7350A4C46}" type="parTrans" cxnId="{FCC9E188-2972-46CF-A7B8-8FEA1915833B}">
      <dgm:prSet/>
      <dgm:spPr/>
      <dgm:t>
        <a:bodyPr/>
        <a:lstStyle/>
        <a:p>
          <a:endParaRPr lang="pt-BR"/>
        </a:p>
      </dgm:t>
    </dgm:pt>
    <dgm:pt modelId="{00BAFB9D-9E80-4784-B33A-C5B0E770AB5F}" type="sibTrans" cxnId="{FCC9E188-2972-46CF-A7B8-8FEA1915833B}">
      <dgm:prSet/>
      <dgm:spPr/>
      <dgm:t>
        <a:bodyPr/>
        <a:lstStyle/>
        <a:p>
          <a:endParaRPr lang="pt-BR"/>
        </a:p>
      </dgm:t>
    </dgm:pt>
    <dgm:pt modelId="{CE67F802-4071-47C2-843E-239BB7D3895D}">
      <dgm:prSet/>
      <dgm:spPr/>
      <dgm:t>
        <a:bodyPr/>
        <a:lstStyle/>
        <a:p>
          <a:r>
            <a:rPr lang="pt-BR" dirty="0" smtClean="0"/>
            <a:t>Listar mercados</a:t>
          </a:r>
          <a:endParaRPr lang="pt-BR" dirty="0"/>
        </a:p>
      </dgm:t>
    </dgm:pt>
    <dgm:pt modelId="{E5C3497F-8551-4B78-BB5F-F311F0B4BB23}" type="parTrans" cxnId="{4769BD52-8DAF-4F74-8674-4F39C8C9E081}">
      <dgm:prSet/>
      <dgm:spPr/>
      <dgm:t>
        <a:bodyPr/>
        <a:lstStyle/>
        <a:p>
          <a:endParaRPr lang="pt-BR"/>
        </a:p>
      </dgm:t>
    </dgm:pt>
    <dgm:pt modelId="{CC6D214B-CAE8-4FC0-8B3A-E944B0F438BA}" type="sibTrans" cxnId="{4769BD52-8DAF-4F74-8674-4F39C8C9E081}">
      <dgm:prSet/>
      <dgm:spPr/>
      <dgm:t>
        <a:bodyPr/>
        <a:lstStyle/>
        <a:p>
          <a:endParaRPr lang="pt-BR"/>
        </a:p>
      </dgm:t>
    </dgm:pt>
    <dgm:pt modelId="{F3B19AF2-6BF9-4DBD-91B0-D329E2A974B1}">
      <dgm:prSet/>
      <dgm:spPr/>
      <dgm:t>
        <a:bodyPr/>
        <a:lstStyle/>
        <a:p>
          <a:r>
            <a:rPr lang="pt-BR" dirty="0" smtClean="0"/>
            <a:t>Manter</a:t>
          </a:r>
          <a:endParaRPr lang="pt-BR" dirty="0"/>
        </a:p>
      </dgm:t>
    </dgm:pt>
    <dgm:pt modelId="{0BE66321-6C27-4103-8FD3-9172932DE3BA}" type="parTrans" cxnId="{8D242189-89FC-4D8A-85B6-DAAD3EE41484}">
      <dgm:prSet/>
      <dgm:spPr/>
      <dgm:t>
        <a:bodyPr/>
        <a:lstStyle/>
        <a:p>
          <a:endParaRPr lang="pt-BR"/>
        </a:p>
      </dgm:t>
    </dgm:pt>
    <dgm:pt modelId="{EE1FD597-D203-4A74-A7C3-11AF5579D91F}" type="sibTrans" cxnId="{8D242189-89FC-4D8A-85B6-DAAD3EE41484}">
      <dgm:prSet/>
      <dgm:spPr/>
      <dgm:t>
        <a:bodyPr/>
        <a:lstStyle/>
        <a:p>
          <a:endParaRPr lang="pt-BR"/>
        </a:p>
      </dgm:t>
    </dgm:pt>
    <dgm:pt modelId="{D53DC82E-DC5D-4264-9194-AA447E103335}">
      <dgm:prSet/>
      <dgm:spPr/>
      <dgm:t>
        <a:bodyPr/>
        <a:lstStyle/>
        <a:p>
          <a:r>
            <a:rPr lang="pt-BR" dirty="0" smtClean="0"/>
            <a:t>Listagem de estado 	</a:t>
          </a:r>
          <a:endParaRPr lang="pt-BR" dirty="0"/>
        </a:p>
      </dgm:t>
    </dgm:pt>
    <dgm:pt modelId="{059341D7-055E-45D5-8D9B-E51E1DEE61A8}" type="parTrans" cxnId="{647D08AA-956C-45C9-829F-8052D350679D}">
      <dgm:prSet/>
      <dgm:spPr/>
      <dgm:t>
        <a:bodyPr/>
        <a:lstStyle/>
        <a:p>
          <a:endParaRPr lang="pt-BR"/>
        </a:p>
      </dgm:t>
    </dgm:pt>
    <dgm:pt modelId="{24E9D061-A9A2-4465-9817-87093A9F402C}" type="sibTrans" cxnId="{647D08AA-956C-45C9-829F-8052D350679D}">
      <dgm:prSet/>
      <dgm:spPr/>
      <dgm:t>
        <a:bodyPr/>
        <a:lstStyle/>
        <a:p>
          <a:endParaRPr lang="pt-BR"/>
        </a:p>
      </dgm:t>
    </dgm:pt>
    <dgm:pt modelId="{D6D738E5-BB69-4785-98EA-BC38CCD494FA}">
      <dgm:prSet/>
      <dgm:spPr/>
      <dgm:t>
        <a:bodyPr/>
        <a:lstStyle/>
        <a:p>
          <a:r>
            <a:rPr lang="pt-BR" dirty="0" smtClean="0"/>
            <a:t>Listagem de cidade</a:t>
          </a:r>
          <a:endParaRPr lang="pt-BR" dirty="0"/>
        </a:p>
      </dgm:t>
    </dgm:pt>
    <dgm:pt modelId="{F83097F3-2F4D-4560-AC55-C377B7D89535}" type="parTrans" cxnId="{3B051C60-3FB3-4529-8B0D-62B92D176319}">
      <dgm:prSet/>
      <dgm:spPr/>
      <dgm:t>
        <a:bodyPr/>
        <a:lstStyle/>
        <a:p>
          <a:endParaRPr lang="pt-BR"/>
        </a:p>
      </dgm:t>
    </dgm:pt>
    <dgm:pt modelId="{33D0B051-880B-43B3-A5EC-70A13005CB5F}" type="sibTrans" cxnId="{3B051C60-3FB3-4529-8B0D-62B92D176319}">
      <dgm:prSet/>
      <dgm:spPr/>
      <dgm:t>
        <a:bodyPr/>
        <a:lstStyle/>
        <a:p>
          <a:endParaRPr lang="pt-BR"/>
        </a:p>
      </dgm:t>
    </dgm:pt>
    <dgm:pt modelId="{9ED1CBA5-2EBD-42FE-8269-4FFB9CB9FB56}">
      <dgm:prSet/>
      <dgm:spPr/>
      <dgm:t>
        <a:bodyPr/>
        <a:lstStyle/>
        <a:p>
          <a:r>
            <a:rPr lang="pt-BR" dirty="0" smtClean="0"/>
            <a:t>Listagem de usuários </a:t>
          </a:r>
          <a:r>
            <a:rPr lang="pt-BR" dirty="0" err="1" smtClean="0"/>
            <a:t>adm</a:t>
          </a:r>
          <a:endParaRPr lang="pt-BR" dirty="0"/>
        </a:p>
      </dgm:t>
    </dgm:pt>
    <dgm:pt modelId="{0FFBB6D4-B834-4403-B8A9-E25D2F9C6EDC}" type="parTrans" cxnId="{57815F81-67B5-4190-80BB-F87602739258}">
      <dgm:prSet/>
      <dgm:spPr/>
      <dgm:t>
        <a:bodyPr/>
        <a:lstStyle/>
        <a:p>
          <a:endParaRPr lang="pt-BR"/>
        </a:p>
      </dgm:t>
    </dgm:pt>
    <dgm:pt modelId="{0DBABEB1-EE0D-4E04-B816-368D0DABF98A}" type="sibTrans" cxnId="{57815F81-67B5-4190-80BB-F87602739258}">
      <dgm:prSet/>
      <dgm:spPr/>
      <dgm:t>
        <a:bodyPr/>
        <a:lstStyle/>
        <a:p>
          <a:endParaRPr lang="pt-BR"/>
        </a:p>
      </dgm:t>
    </dgm:pt>
    <dgm:pt modelId="{BEB45501-DB8B-4BC9-AD73-CA5F0B3DA5C7}">
      <dgm:prSet/>
      <dgm:spPr/>
      <dgm:t>
        <a:bodyPr/>
        <a:lstStyle/>
        <a:p>
          <a:r>
            <a:rPr lang="pt-BR" dirty="0" smtClean="0"/>
            <a:t>manter</a:t>
          </a:r>
          <a:endParaRPr lang="pt-BR" dirty="0"/>
        </a:p>
      </dgm:t>
    </dgm:pt>
    <dgm:pt modelId="{52CC8E23-3693-4D20-921A-1C1BC93D94A7}" type="parTrans" cxnId="{BE87896D-0FF5-40A9-B90E-42D29B5ECD40}">
      <dgm:prSet/>
      <dgm:spPr/>
      <dgm:t>
        <a:bodyPr/>
        <a:lstStyle/>
        <a:p>
          <a:endParaRPr lang="pt-BR"/>
        </a:p>
      </dgm:t>
    </dgm:pt>
    <dgm:pt modelId="{FD0F492B-7818-412F-A62F-BEA461C8CB8B}" type="sibTrans" cxnId="{BE87896D-0FF5-40A9-B90E-42D29B5ECD40}">
      <dgm:prSet/>
      <dgm:spPr/>
      <dgm:t>
        <a:bodyPr/>
        <a:lstStyle/>
        <a:p>
          <a:endParaRPr lang="pt-BR"/>
        </a:p>
      </dgm:t>
    </dgm:pt>
    <dgm:pt modelId="{A9D280E0-6D63-4823-A53D-3685DDD984DF}">
      <dgm:prSet/>
      <dgm:spPr/>
      <dgm:t>
        <a:bodyPr/>
        <a:lstStyle/>
        <a:p>
          <a:r>
            <a:rPr lang="pt-BR" dirty="0" smtClean="0"/>
            <a:t>manter</a:t>
          </a:r>
          <a:endParaRPr lang="pt-BR" dirty="0"/>
        </a:p>
      </dgm:t>
    </dgm:pt>
    <dgm:pt modelId="{773C27DA-BE0A-463C-B938-065E1CE75E73}" type="parTrans" cxnId="{B07E0F41-974E-44B1-B7F7-377085E4AE8D}">
      <dgm:prSet/>
      <dgm:spPr/>
      <dgm:t>
        <a:bodyPr/>
        <a:lstStyle/>
        <a:p>
          <a:endParaRPr lang="pt-BR"/>
        </a:p>
      </dgm:t>
    </dgm:pt>
    <dgm:pt modelId="{82CCF977-9015-4241-A659-1E92B03394BB}" type="sibTrans" cxnId="{B07E0F41-974E-44B1-B7F7-377085E4AE8D}">
      <dgm:prSet/>
      <dgm:spPr/>
      <dgm:t>
        <a:bodyPr/>
        <a:lstStyle/>
        <a:p>
          <a:endParaRPr lang="pt-BR"/>
        </a:p>
      </dgm:t>
    </dgm:pt>
    <dgm:pt modelId="{FC20D479-843B-4BFD-A78D-1F03B956F811}" type="pres">
      <dgm:prSet presAssocID="{00123B81-5E62-41F9-8734-5F84208921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DCB7B3-323E-4837-ABC9-E055138A4BFE}" type="pres">
      <dgm:prSet presAssocID="{4A78062C-AC40-411D-ACF5-4D7CA930B595}" presName="hierRoot1" presStyleCnt="0">
        <dgm:presLayoutVars>
          <dgm:hierBranch val="init"/>
        </dgm:presLayoutVars>
      </dgm:prSet>
      <dgm:spPr/>
    </dgm:pt>
    <dgm:pt modelId="{D15CC092-B310-4C92-B727-ED83CCD69B4F}" type="pres">
      <dgm:prSet presAssocID="{4A78062C-AC40-411D-ACF5-4D7CA930B595}" presName="rootComposite1" presStyleCnt="0"/>
      <dgm:spPr/>
    </dgm:pt>
    <dgm:pt modelId="{23A251FD-C467-4F60-AC04-D9ACEE4C0347}" type="pres">
      <dgm:prSet presAssocID="{4A78062C-AC40-411D-ACF5-4D7CA930B59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D421F2-89DC-486A-AE81-399A7955905A}" type="pres">
      <dgm:prSet presAssocID="{4A78062C-AC40-411D-ACF5-4D7CA930B595}" presName="rootConnector1" presStyleLbl="node1" presStyleIdx="0" presStyleCnt="0"/>
      <dgm:spPr/>
    </dgm:pt>
    <dgm:pt modelId="{914BCC5B-E095-411E-9D91-8739830DFC1C}" type="pres">
      <dgm:prSet presAssocID="{4A78062C-AC40-411D-ACF5-4D7CA930B595}" presName="hierChild2" presStyleCnt="0"/>
      <dgm:spPr/>
    </dgm:pt>
    <dgm:pt modelId="{48C9E282-63FF-4C97-B04E-7707DB1A0865}" type="pres">
      <dgm:prSet presAssocID="{B4AEFECA-EDD8-4CD0-BD7F-5F0AE222E2CB}" presName="Name37" presStyleLbl="parChTrans1D2" presStyleIdx="0" presStyleCnt="1"/>
      <dgm:spPr/>
    </dgm:pt>
    <dgm:pt modelId="{5BAC7ACB-544E-412F-8D13-2BAD12024290}" type="pres">
      <dgm:prSet presAssocID="{6A17DC4D-7C0F-4E9C-A2EC-661F4D08A5B5}" presName="hierRoot2" presStyleCnt="0">
        <dgm:presLayoutVars>
          <dgm:hierBranch val="init"/>
        </dgm:presLayoutVars>
      </dgm:prSet>
      <dgm:spPr/>
    </dgm:pt>
    <dgm:pt modelId="{D776A676-31C8-46DB-AA38-C87BE0455F87}" type="pres">
      <dgm:prSet presAssocID="{6A17DC4D-7C0F-4E9C-A2EC-661F4D08A5B5}" presName="rootComposite" presStyleCnt="0"/>
      <dgm:spPr/>
    </dgm:pt>
    <dgm:pt modelId="{1B5B6338-D33A-4B14-90B3-C272A12F97C7}" type="pres">
      <dgm:prSet presAssocID="{6A17DC4D-7C0F-4E9C-A2EC-661F4D08A5B5}" presName="rootText" presStyleLbl="node2" presStyleIdx="0" presStyleCnt="1">
        <dgm:presLayoutVars>
          <dgm:chPref val="3"/>
        </dgm:presLayoutVars>
      </dgm:prSet>
      <dgm:spPr/>
    </dgm:pt>
    <dgm:pt modelId="{80B296F4-A1A8-44CA-84F2-EE7D837F0DD0}" type="pres">
      <dgm:prSet presAssocID="{6A17DC4D-7C0F-4E9C-A2EC-661F4D08A5B5}" presName="rootConnector" presStyleLbl="node2" presStyleIdx="0" presStyleCnt="1"/>
      <dgm:spPr/>
    </dgm:pt>
    <dgm:pt modelId="{D3821BE3-9652-48BD-B159-7357302BC73F}" type="pres">
      <dgm:prSet presAssocID="{6A17DC4D-7C0F-4E9C-A2EC-661F4D08A5B5}" presName="hierChild4" presStyleCnt="0"/>
      <dgm:spPr/>
    </dgm:pt>
    <dgm:pt modelId="{F080DA89-292E-46F8-BA4A-E9D90BADB590}" type="pres">
      <dgm:prSet presAssocID="{BC08C166-F12E-4569-90A5-F800A05078D7}" presName="Name37" presStyleLbl="parChTrans1D3" presStyleIdx="0" presStyleCnt="7"/>
      <dgm:spPr/>
    </dgm:pt>
    <dgm:pt modelId="{8170DA99-3FB1-4821-928B-73E813B9ABCB}" type="pres">
      <dgm:prSet presAssocID="{7EAEC645-15D8-4EFA-B020-DE5A526715A8}" presName="hierRoot2" presStyleCnt="0">
        <dgm:presLayoutVars>
          <dgm:hierBranch val="init"/>
        </dgm:presLayoutVars>
      </dgm:prSet>
      <dgm:spPr/>
    </dgm:pt>
    <dgm:pt modelId="{097E8323-E763-4058-B52E-4F97E7A63719}" type="pres">
      <dgm:prSet presAssocID="{7EAEC645-15D8-4EFA-B020-DE5A526715A8}" presName="rootComposite" presStyleCnt="0"/>
      <dgm:spPr/>
    </dgm:pt>
    <dgm:pt modelId="{80307208-435C-42C0-947C-EDFB238FB088}" type="pres">
      <dgm:prSet presAssocID="{7EAEC645-15D8-4EFA-B020-DE5A526715A8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F44863-028A-48EF-B20B-854EBB27E5B5}" type="pres">
      <dgm:prSet presAssocID="{7EAEC645-15D8-4EFA-B020-DE5A526715A8}" presName="rootConnector" presStyleLbl="node3" presStyleIdx="0" presStyleCnt="7"/>
      <dgm:spPr/>
    </dgm:pt>
    <dgm:pt modelId="{A57EC070-9EE2-42D8-84F8-4EFDDC1A4C43}" type="pres">
      <dgm:prSet presAssocID="{7EAEC645-15D8-4EFA-B020-DE5A526715A8}" presName="hierChild4" presStyleCnt="0"/>
      <dgm:spPr/>
    </dgm:pt>
    <dgm:pt modelId="{F14DC7D0-8484-48D1-8F1A-4F745711BDDD}" type="pres">
      <dgm:prSet presAssocID="{8F38191E-5598-44D7-9132-3B00DE24F4C7}" presName="Name37" presStyleLbl="parChTrans1D4" presStyleIdx="0" presStyleCnt="5"/>
      <dgm:spPr/>
    </dgm:pt>
    <dgm:pt modelId="{BE6C1EFE-2EDF-450D-8B6E-8E9F675ED42C}" type="pres">
      <dgm:prSet presAssocID="{AC7DD961-182F-4750-9B2F-EC6DCC90FAA7}" presName="hierRoot2" presStyleCnt="0">
        <dgm:presLayoutVars>
          <dgm:hierBranch val="init"/>
        </dgm:presLayoutVars>
      </dgm:prSet>
      <dgm:spPr/>
    </dgm:pt>
    <dgm:pt modelId="{347DCC8D-7617-4EE3-9566-9E9535B56550}" type="pres">
      <dgm:prSet presAssocID="{AC7DD961-182F-4750-9B2F-EC6DCC90FAA7}" presName="rootComposite" presStyleCnt="0"/>
      <dgm:spPr/>
    </dgm:pt>
    <dgm:pt modelId="{B969995E-6582-443F-B1E8-AE578236774B}" type="pres">
      <dgm:prSet presAssocID="{AC7DD961-182F-4750-9B2F-EC6DCC90FAA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C36452-F3C7-4B14-9372-FDAFB1ACAE89}" type="pres">
      <dgm:prSet presAssocID="{AC7DD961-182F-4750-9B2F-EC6DCC90FAA7}" presName="rootConnector" presStyleLbl="node4" presStyleIdx="0" presStyleCnt="5"/>
      <dgm:spPr/>
    </dgm:pt>
    <dgm:pt modelId="{A9A61629-24DA-4B55-A86B-463A22894674}" type="pres">
      <dgm:prSet presAssocID="{AC7DD961-182F-4750-9B2F-EC6DCC90FAA7}" presName="hierChild4" presStyleCnt="0"/>
      <dgm:spPr/>
    </dgm:pt>
    <dgm:pt modelId="{E9890239-7263-4FF6-9786-20FDB0DD0E24}" type="pres">
      <dgm:prSet presAssocID="{AC7DD961-182F-4750-9B2F-EC6DCC90FAA7}" presName="hierChild5" presStyleCnt="0"/>
      <dgm:spPr/>
    </dgm:pt>
    <dgm:pt modelId="{01AFA554-3D14-454F-BB93-A98E65219EB2}" type="pres">
      <dgm:prSet presAssocID="{7EAEC645-15D8-4EFA-B020-DE5A526715A8}" presName="hierChild5" presStyleCnt="0"/>
      <dgm:spPr/>
    </dgm:pt>
    <dgm:pt modelId="{ACBFC828-8E65-4726-AA0D-4D247FFC63AE}" type="pres">
      <dgm:prSet presAssocID="{128FD8A9-D36C-4081-9D26-DC507758FB07}" presName="Name37" presStyleLbl="parChTrans1D3" presStyleIdx="1" presStyleCnt="7"/>
      <dgm:spPr/>
    </dgm:pt>
    <dgm:pt modelId="{9AA1D75C-B1CD-45E3-A162-60333EE8D623}" type="pres">
      <dgm:prSet presAssocID="{6DB9C86A-F913-4441-9CC4-1D1CE3C433CE}" presName="hierRoot2" presStyleCnt="0">
        <dgm:presLayoutVars>
          <dgm:hierBranch val="init"/>
        </dgm:presLayoutVars>
      </dgm:prSet>
      <dgm:spPr/>
    </dgm:pt>
    <dgm:pt modelId="{6B8AA033-D695-475F-BB15-736A986D469C}" type="pres">
      <dgm:prSet presAssocID="{6DB9C86A-F913-4441-9CC4-1D1CE3C433CE}" presName="rootComposite" presStyleCnt="0"/>
      <dgm:spPr/>
    </dgm:pt>
    <dgm:pt modelId="{43DA789F-6610-4F84-98D3-7C0A86FCA483}" type="pres">
      <dgm:prSet presAssocID="{6DB9C86A-F913-4441-9CC4-1D1CE3C433CE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013950-1135-4C93-BA28-2AE0454DBF3F}" type="pres">
      <dgm:prSet presAssocID="{6DB9C86A-F913-4441-9CC4-1D1CE3C433CE}" presName="rootConnector" presStyleLbl="node3" presStyleIdx="1" presStyleCnt="7"/>
      <dgm:spPr/>
    </dgm:pt>
    <dgm:pt modelId="{B9867757-D379-420A-A562-79627DC3E08F}" type="pres">
      <dgm:prSet presAssocID="{6DB9C86A-F913-4441-9CC4-1D1CE3C433CE}" presName="hierChild4" presStyleCnt="0"/>
      <dgm:spPr/>
    </dgm:pt>
    <dgm:pt modelId="{2622F1B8-3851-4C9B-89A3-CFC111148BED}" type="pres">
      <dgm:prSet presAssocID="{6DB9C86A-F913-4441-9CC4-1D1CE3C433CE}" presName="hierChild5" presStyleCnt="0"/>
      <dgm:spPr/>
    </dgm:pt>
    <dgm:pt modelId="{E8D29317-4D5E-4392-84DF-91A512CBF666}" type="pres">
      <dgm:prSet presAssocID="{F0FAD907-CBAF-44E8-921C-7C6E2EC94AB0}" presName="Name37" presStyleLbl="parChTrans1D3" presStyleIdx="2" presStyleCnt="7"/>
      <dgm:spPr/>
    </dgm:pt>
    <dgm:pt modelId="{027ED2AE-ABF5-43F7-AEFD-F709D39AC4D3}" type="pres">
      <dgm:prSet presAssocID="{049A0F4C-F3BE-41ED-8779-65ACAC349F01}" presName="hierRoot2" presStyleCnt="0">
        <dgm:presLayoutVars>
          <dgm:hierBranch val="init"/>
        </dgm:presLayoutVars>
      </dgm:prSet>
      <dgm:spPr/>
    </dgm:pt>
    <dgm:pt modelId="{2247AD90-6117-4136-9D83-C5B36CABF6C9}" type="pres">
      <dgm:prSet presAssocID="{049A0F4C-F3BE-41ED-8779-65ACAC349F01}" presName="rootComposite" presStyleCnt="0"/>
      <dgm:spPr/>
    </dgm:pt>
    <dgm:pt modelId="{BCAE7F1E-B232-4F70-973B-08491F349968}" type="pres">
      <dgm:prSet presAssocID="{049A0F4C-F3BE-41ED-8779-65ACAC349F01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361BA-FE37-43A2-A0E5-F230A87BE989}" type="pres">
      <dgm:prSet presAssocID="{049A0F4C-F3BE-41ED-8779-65ACAC349F01}" presName="rootConnector" presStyleLbl="node3" presStyleIdx="2" presStyleCnt="7"/>
      <dgm:spPr/>
    </dgm:pt>
    <dgm:pt modelId="{D7C36384-FECF-4291-BEA5-3A38B09C923D}" type="pres">
      <dgm:prSet presAssocID="{049A0F4C-F3BE-41ED-8779-65ACAC349F01}" presName="hierChild4" presStyleCnt="0"/>
      <dgm:spPr/>
    </dgm:pt>
    <dgm:pt modelId="{CBB9A57F-EB61-409A-95FF-8C73A57F9E2E}" type="pres">
      <dgm:prSet presAssocID="{59569F20-E3AA-44E8-A96D-5BD7350A4C46}" presName="Name37" presStyleLbl="parChTrans1D4" presStyleIdx="1" presStyleCnt="5"/>
      <dgm:spPr/>
    </dgm:pt>
    <dgm:pt modelId="{6C855D34-E039-4E6B-BF4C-87888F1BD5B8}" type="pres">
      <dgm:prSet presAssocID="{536F2A44-E953-4C36-ACEE-36B05D61C7BA}" presName="hierRoot2" presStyleCnt="0">
        <dgm:presLayoutVars>
          <dgm:hierBranch val="init"/>
        </dgm:presLayoutVars>
      </dgm:prSet>
      <dgm:spPr/>
    </dgm:pt>
    <dgm:pt modelId="{9CE4784E-CD95-4A3B-8FAA-C35019C82E98}" type="pres">
      <dgm:prSet presAssocID="{536F2A44-E953-4C36-ACEE-36B05D61C7BA}" presName="rootComposite" presStyleCnt="0"/>
      <dgm:spPr/>
    </dgm:pt>
    <dgm:pt modelId="{299D6D51-6E4C-4D23-97C1-C802EA5FCF72}" type="pres">
      <dgm:prSet presAssocID="{536F2A44-E953-4C36-ACEE-36B05D61C7BA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8C7942-E059-41BC-B163-366A4ECD160B}" type="pres">
      <dgm:prSet presAssocID="{536F2A44-E953-4C36-ACEE-36B05D61C7BA}" presName="rootConnector" presStyleLbl="node4" presStyleIdx="1" presStyleCnt="5"/>
      <dgm:spPr/>
    </dgm:pt>
    <dgm:pt modelId="{F90A9313-2DEC-413C-A9DB-563CECF6EB31}" type="pres">
      <dgm:prSet presAssocID="{536F2A44-E953-4C36-ACEE-36B05D61C7BA}" presName="hierChild4" presStyleCnt="0"/>
      <dgm:spPr/>
    </dgm:pt>
    <dgm:pt modelId="{36012A58-0B61-403D-9EE3-8FE3F5771417}" type="pres">
      <dgm:prSet presAssocID="{536F2A44-E953-4C36-ACEE-36B05D61C7BA}" presName="hierChild5" presStyleCnt="0"/>
      <dgm:spPr/>
    </dgm:pt>
    <dgm:pt modelId="{3EEC315A-70C7-4242-B6E0-875AD4C70F93}" type="pres">
      <dgm:prSet presAssocID="{049A0F4C-F3BE-41ED-8779-65ACAC349F01}" presName="hierChild5" presStyleCnt="0"/>
      <dgm:spPr/>
    </dgm:pt>
    <dgm:pt modelId="{8FB1988A-70A2-4A79-9792-3935B2E95058}" type="pres">
      <dgm:prSet presAssocID="{E5C3497F-8551-4B78-BB5F-F311F0B4BB23}" presName="Name37" presStyleLbl="parChTrans1D3" presStyleIdx="3" presStyleCnt="7"/>
      <dgm:spPr/>
    </dgm:pt>
    <dgm:pt modelId="{6941BD1F-0C85-4D0F-AF44-D7FE57C4AF6A}" type="pres">
      <dgm:prSet presAssocID="{CE67F802-4071-47C2-843E-239BB7D3895D}" presName="hierRoot2" presStyleCnt="0">
        <dgm:presLayoutVars>
          <dgm:hierBranch val="init"/>
        </dgm:presLayoutVars>
      </dgm:prSet>
      <dgm:spPr/>
    </dgm:pt>
    <dgm:pt modelId="{5BD64BF3-38D1-427D-8E90-51582012667A}" type="pres">
      <dgm:prSet presAssocID="{CE67F802-4071-47C2-843E-239BB7D3895D}" presName="rootComposite" presStyleCnt="0"/>
      <dgm:spPr/>
    </dgm:pt>
    <dgm:pt modelId="{9B18297C-C838-42F5-B22C-A028856211EA}" type="pres">
      <dgm:prSet presAssocID="{CE67F802-4071-47C2-843E-239BB7D3895D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EE6A0D-6E9C-4C52-AB9E-C63B7C18D51A}" type="pres">
      <dgm:prSet presAssocID="{CE67F802-4071-47C2-843E-239BB7D3895D}" presName="rootConnector" presStyleLbl="node3" presStyleIdx="3" presStyleCnt="7"/>
      <dgm:spPr/>
    </dgm:pt>
    <dgm:pt modelId="{131FF68E-ED2C-4FCA-A298-7ED063F63091}" type="pres">
      <dgm:prSet presAssocID="{CE67F802-4071-47C2-843E-239BB7D3895D}" presName="hierChild4" presStyleCnt="0"/>
      <dgm:spPr/>
    </dgm:pt>
    <dgm:pt modelId="{F5ECEF82-C697-4203-9DFA-87442D2E181F}" type="pres">
      <dgm:prSet presAssocID="{0BE66321-6C27-4103-8FD3-9172932DE3BA}" presName="Name37" presStyleLbl="parChTrans1D4" presStyleIdx="2" presStyleCnt="5"/>
      <dgm:spPr/>
    </dgm:pt>
    <dgm:pt modelId="{F534792C-C9E7-4CEF-AD97-11CB495B8367}" type="pres">
      <dgm:prSet presAssocID="{F3B19AF2-6BF9-4DBD-91B0-D329E2A974B1}" presName="hierRoot2" presStyleCnt="0">
        <dgm:presLayoutVars>
          <dgm:hierBranch val="init"/>
        </dgm:presLayoutVars>
      </dgm:prSet>
      <dgm:spPr/>
    </dgm:pt>
    <dgm:pt modelId="{278F4DBF-6BFD-4A93-9011-9F42E2829CCA}" type="pres">
      <dgm:prSet presAssocID="{F3B19AF2-6BF9-4DBD-91B0-D329E2A974B1}" presName="rootComposite" presStyleCnt="0"/>
      <dgm:spPr/>
    </dgm:pt>
    <dgm:pt modelId="{05AD1E11-D6B0-41DD-BA18-E183550CAA9B}" type="pres">
      <dgm:prSet presAssocID="{F3B19AF2-6BF9-4DBD-91B0-D329E2A974B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C97093-A234-4E23-BAEA-78A7AA503E33}" type="pres">
      <dgm:prSet presAssocID="{F3B19AF2-6BF9-4DBD-91B0-D329E2A974B1}" presName="rootConnector" presStyleLbl="node4" presStyleIdx="2" presStyleCnt="5"/>
      <dgm:spPr/>
    </dgm:pt>
    <dgm:pt modelId="{EEC9F0C8-6A0E-44D7-9F0A-C59A0FC6537B}" type="pres">
      <dgm:prSet presAssocID="{F3B19AF2-6BF9-4DBD-91B0-D329E2A974B1}" presName="hierChild4" presStyleCnt="0"/>
      <dgm:spPr/>
    </dgm:pt>
    <dgm:pt modelId="{547A10BE-5D48-4222-93CE-7E6A0B0E0771}" type="pres">
      <dgm:prSet presAssocID="{F3B19AF2-6BF9-4DBD-91B0-D329E2A974B1}" presName="hierChild5" presStyleCnt="0"/>
      <dgm:spPr/>
    </dgm:pt>
    <dgm:pt modelId="{BD2736B9-DD96-476E-AC25-39D99C066123}" type="pres">
      <dgm:prSet presAssocID="{CE67F802-4071-47C2-843E-239BB7D3895D}" presName="hierChild5" presStyleCnt="0"/>
      <dgm:spPr/>
    </dgm:pt>
    <dgm:pt modelId="{E6635E83-41B6-4454-BA33-B165B42AAB11}" type="pres">
      <dgm:prSet presAssocID="{059341D7-055E-45D5-8D9B-E51E1DEE61A8}" presName="Name37" presStyleLbl="parChTrans1D3" presStyleIdx="4" presStyleCnt="7"/>
      <dgm:spPr/>
    </dgm:pt>
    <dgm:pt modelId="{34F36940-9FB8-46C8-9B15-81607113ADE7}" type="pres">
      <dgm:prSet presAssocID="{D53DC82E-DC5D-4264-9194-AA447E103335}" presName="hierRoot2" presStyleCnt="0">
        <dgm:presLayoutVars>
          <dgm:hierBranch val="init"/>
        </dgm:presLayoutVars>
      </dgm:prSet>
      <dgm:spPr/>
    </dgm:pt>
    <dgm:pt modelId="{C9A05C69-EEB8-4732-9CE0-ABBA47F189A0}" type="pres">
      <dgm:prSet presAssocID="{D53DC82E-DC5D-4264-9194-AA447E103335}" presName="rootComposite" presStyleCnt="0"/>
      <dgm:spPr/>
    </dgm:pt>
    <dgm:pt modelId="{2007C5A6-F710-4DBE-8B64-5B8686FAD07A}" type="pres">
      <dgm:prSet presAssocID="{D53DC82E-DC5D-4264-9194-AA447E103335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3C1479-46FE-4214-AF09-69C30DF6B717}" type="pres">
      <dgm:prSet presAssocID="{D53DC82E-DC5D-4264-9194-AA447E103335}" presName="rootConnector" presStyleLbl="node3" presStyleIdx="4" presStyleCnt="7"/>
      <dgm:spPr/>
    </dgm:pt>
    <dgm:pt modelId="{6F53C083-7846-4073-A3AB-C768EE780CA0}" type="pres">
      <dgm:prSet presAssocID="{D53DC82E-DC5D-4264-9194-AA447E103335}" presName="hierChild4" presStyleCnt="0"/>
      <dgm:spPr/>
    </dgm:pt>
    <dgm:pt modelId="{46C2DFA1-894B-4DA8-9643-DA23333D9A21}" type="pres">
      <dgm:prSet presAssocID="{52CC8E23-3693-4D20-921A-1C1BC93D94A7}" presName="Name37" presStyleLbl="parChTrans1D4" presStyleIdx="3" presStyleCnt="5"/>
      <dgm:spPr/>
    </dgm:pt>
    <dgm:pt modelId="{216DC7BA-AC5E-42FB-86D3-F08C6FA23015}" type="pres">
      <dgm:prSet presAssocID="{BEB45501-DB8B-4BC9-AD73-CA5F0B3DA5C7}" presName="hierRoot2" presStyleCnt="0">
        <dgm:presLayoutVars>
          <dgm:hierBranch val="init"/>
        </dgm:presLayoutVars>
      </dgm:prSet>
      <dgm:spPr/>
    </dgm:pt>
    <dgm:pt modelId="{76D1F07F-D2FD-4395-BB7B-3E56CD28C737}" type="pres">
      <dgm:prSet presAssocID="{BEB45501-DB8B-4BC9-AD73-CA5F0B3DA5C7}" presName="rootComposite" presStyleCnt="0"/>
      <dgm:spPr/>
    </dgm:pt>
    <dgm:pt modelId="{80523D1F-CC48-4CE9-B46C-4DC7E266A220}" type="pres">
      <dgm:prSet presAssocID="{BEB45501-DB8B-4BC9-AD73-CA5F0B3DA5C7}" presName="rootText" presStyleLbl="node4" presStyleIdx="3" presStyleCnt="5">
        <dgm:presLayoutVars>
          <dgm:chPref val="3"/>
        </dgm:presLayoutVars>
      </dgm:prSet>
      <dgm:spPr/>
    </dgm:pt>
    <dgm:pt modelId="{967A56B0-227B-4AD6-A9B5-7B74CB809427}" type="pres">
      <dgm:prSet presAssocID="{BEB45501-DB8B-4BC9-AD73-CA5F0B3DA5C7}" presName="rootConnector" presStyleLbl="node4" presStyleIdx="3" presStyleCnt="5"/>
      <dgm:spPr/>
    </dgm:pt>
    <dgm:pt modelId="{3C9C8925-5587-4F96-94BA-3B7A0921A97A}" type="pres">
      <dgm:prSet presAssocID="{BEB45501-DB8B-4BC9-AD73-CA5F0B3DA5C7}" presName="hierChild4" presStyleCnt="0"/>
      <dgm:spPr/>
    </dgm:pt>
    <dgm:pt modelId="{DF026879-4C95-4717-B7B5-E024A6A0A971}" type="pres">
      <dgm:prSet presAssocID="{BEB45501-DB8B-4BC9-AD73-CA5F0B3DA5C7}" presName="hierChild5" presStyleCnt="0"/>
      <dgm:spPr/>
    </dgm:pt>
    <dgm:pt modelId="{D5F3E60D-9EB0-40AC-9AE8-986DB47C51BD}" type="pres">
      <dgm:prSet presAssocID="{D53DC82E-DC5D-4264-9194-AA447E103335}" presName="hierChild5" presStyleCnt="0"/>
      <dgm:spPr/>
    </dgm:pt>
    <dgm:pt modelId="{927BD59C-CDA5-4C62-8940-B2E005C03E31}" type="pres">
      <dgm:prSet presAssocID="{F83097F3-2F4D-4560-AC55-C377B7D89535}" presName="Name37" presStyleLbl="parChTrans1D3" presStyleIdx="5" presStyleCnt="7"/>
      <dgm:spPr/>
    </dgm:pt>
    <dgm:pt modelId="{32C37626-80C4-488B-8D96-266FA65EF6BB}" type="pres">
      <dgm:prSet presAssocID="{D6D738E5-BB69-4785-98EA-BC38CCD494FA}" presName="hierRoot2" presStyleCnt="0">
        <dgm:presLayoutVars>
          <dgm:hierBranch val="init"/>
        </dgm:presLayoutVars>
      </dgm:prSet>
      <dgm:spPr/>
    </dgm:pt>
    <dgm:pt modelId="{1E756DC2-5551-43D1-A319-104B2CCD23B6}" type="pres">
      <dgm:prSet presAssocID="{D6D738E5-BB69-4785-98EA-BC38CCD494FA}" presName="rootComposite" presStyleCnt="0"/>
      <dgm:spPr/>
    </dgm:pt>
    <dgm:pt modelId="{62BFDF4B-68D5-41ED-B253-9C1CEB8EF403}" type="pres">
      <dgm:prSet presAssocID="{D6D738E5-BB69-4785-98EA-BC38CCD494FA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865BED9-0ACA-4A7E-A272-3D3242A2C3DE}" type="pres">
      <dgm:prSet presAssocID="{D6D738E5-BB69-4785-98EA-BC38CCD494FA}" presName="rootConnector" presStyleLbl="node3" presStyleIdx="5" presStyleCnt="7"/>
      <dgm:spPr/>
    </dgm:pt>
    <dgm:pt modelId="{89876A0A-17BD-43A1-8C34-146E3592D63F}" type="pres">
      <dgm:prSet presAssocID="{D6D738E5-BB69-4785-98EA-BC38CCD494FA}" presName="hierChild4" presStyleCnt="0"/>
      <dgm:spPr/>
    </dgm:pt>
    <dgm:pt modelId="{F6180862-5730-4863-A88D-EB62CA478B5C}" type="pres">
      <dgm:prSet presAssocID="{773C27DA-BE0A-463C-B938-065E1CE75E73}" presName="Name37" presStyleLbl="parChTrans1D4" presStyleIdx="4" presStyleCnt="5"/>
      <dgm:spPr/>
    </dgm:pt>
    <dgm:pt modelId="{5861F4E7-5B2C-41B6-82A8-D7A2C6218BD9}" type="pres">
      <dgm:prSet presAssocID="{A9D280E0-6D63-4823-A53D-3685DDD984DF}" presName="hierRoot2" presStyleCnt="0">
        <dgm:presLayoutVars>
          <dgm:hierBranch val="init"/>
        </dgm:presLayoutVars>
      </dgm:prSet>
      <dgm:spPr/>
    </dgm:pt>
    <dgm:pt modelId="{D757B29B-C3D7-45FC-A074-E297D015F831}" type="pres">
      <dgm:prSet presAssocID="{A9D280E0-6D63-4823-A53D-3685DDD984DF}" presName="rootComposite" presStyleCnt="0"/>
      <dgm:spPr/>
    </dgm:pt>
    <dgm:pt modelId="{DE1A8169-5A45-4072-94EB-49C897B44C2E}" type="pres">
      <dgm:prSet presAssocID="{A9D280E0-6D63-4823-A53D-3685DDD984DF}" presName="rootText" presStyleLbl="node4" presStyleIdx="4" presStyleCnt="5">
        <dgm:presLayoutVars>
          <dgm:chPref val="3"/>
        </dgm:presLayoutVars>
      </dgm:prSet>
      <dgm:spPr/>
    </dgm:pt>
    <dgm:pt modelId="{EE6BF40A-4C2B-451A-BDE8-730B0678E7A3}" type="pres">
      <dgm:prSet presAssocID="{A9D280E0-6D63-4823-A53D-3685DDD984DF}" presName="rootConnector" presStyleLbl="node4" presStyleIdx="4" presStyleCnt="5"/>
      <dgm:spPr/>
    </dgm:pt>
    <dgm:pt modelId="{7F70CE72-63FD-4121-9F01-68020B36260C}" type="pres">
      <dgm:prSet presAssocID="{A9D280E0-6D63-4823-A53D-3685DDD984DF}" presName="hierChild4" presStyleCnt="0"/>
      <dgm:spPr/>
    </dgm:pt>
    <dgm:pt modelId="{81E4E687-C6B2-4ADB-8317-6446CDEB050C}" type="pres">
      <dgm:prSet presAssocID="{A9D280E0-6D63-4823-A53D-3685DDD984DF}" presName="hierChild5" presStyleCnt="0"/>
      <dgm:spPr/>
    </dgm:pt>
    <dgm:pt modelId="{3545CC27-A154-4682-8694-7ECC87EE5AB7}" type="pres">
      <dgm:prSet presAssocID="{D6D738E5-BB69-4785-98EA-BC38CCD494FA}" presName="hierChild5" presStyleCnt="0"/>
      <dgm:spPr/>
    </dgm:pt>
    <dgm:pt modelId="{2789BDAA-4378-48DD-8A5F-82D7E7175D0F}" type="pres">
      <dgm:prSet presAssocID="{0FFBB6D4-B834-4403-B8A9-E25D2F9C6EDC}" presName="Name37" presStyleLbl="parChTrans1D3" presStyleIdx="6" presStyleCnt="7"/>
      <dgm:spPr/>
    </dgm:pt>
    <dgm:pt modelId="{8AE509EC-2EAD-4923-A083-78C58E6387FD}" type="pres">
      <dgm:prSet presAssocID="{9ED1CBA5-2EBD-42FE-8269-4FFB9CB9FB56}" presName="hierRoot2" presStyleCnt="0">
        <dgm:presLayoutVars>
          <dgm:hierBranch val="init"/>
        </dgm:presLayoutVars>
      </dgm:prSet>
      <dgm:spPr/>
    </dgm:pt>
    <dgm:pt modelId="{38CD1459-5C95-4355-8927-8F8C5C2F69B2}" type="pres">
      <dgm:prSet presAssocID="{9ED1CBA5-2EBD-42FE-8269-4FFB9CB9FB56}" presName="rootComposite" presStyleCnt="0"/>
      <dgm:spPr/>
    </dgm:pt>
    <dgm:pt modelId="{700B4727-101B-4FC7-9825-199D4B89EDEE}" type="pres">
      <dgm:prSet presAssocID="{9ED1CBA5-2EBD-42FE-8269-4FFB9CB9FB56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0B5C08-32EE-42FC-8481-DAB9B694B86A}" type="pres">
      <dgm:prSet presAssocID="{9ED1CBA5-2EBD-42FE-8269-4FFB9CB9FB56}" presName="rootConnector" presStyleLbl="node3" presStyleIdx="6" presStyleCnt="7"/>
      <dgm:spPr/>
    </dgm:pt>
    <dgm:pt modelId="{2475C3C1-98A5-4A2E-B6B7-F3694087EB29}" type="pres">
      <dgm:prSet presAssocID="{9ED1CBA5-2EBD-42FE-8269-4FFB9CB9FB56}" presName="hierChild4" presStyleCnt="0"/>
      <dgm:spPr/>
    </dgm:pt>
    <dgm:pt modelId="{2FC70A32-4D93-4BAC-848B-50BBA7824768}" type="pres">
      <dgm:prSet presAssocID="{9ED1CBA5-2EBD-42FE-8269-4FFB9CB9FB56}" presName="hierChild5" presStyleCnt="0"/>
      <dgm:spPr/>
    </dgm:pt>
    <dgm:pt modelId="{CC84651A-E55E-4B51-AA28-4DB070FCDAE9}" type="pres">
      <dgm:prSet presAssocID="{6A17DC4D-7C0F-4E9C-A2EC-661F4D08A5B5}" presName="hierChild5" presStyleCnt="0"/>
      <dgm:spPr/>
    </dgm:pt>
    <dgm:pt modelId="{B9DE5A49-1B97-4249-82C0-CB0C27E191D1}" type="pres">
      <dgm:prSet presAssocID="{4A78062C-AC40-411D-ACF5-4D7CA930B595}" presName="hierChild3" presStyleCnt="0"/>
      <dgm:spPr/>
    </dgm:pt>
  </dgm:ptLst>
  <dgm:cxnLst>
    <dgm:cxn modelId="{528B606F-FFC6-4F26-90AA-AA71F3996757}" type="presOf" srcId="{049A0F4C-F3BE-41ED-8779-65ACAC349F01}" destId="{EA4361BA-FE37-43A2-A0E5-F230A87BE989}" srcOrd="1" destOrd="0" presId="urn:microsoft.com/office/officeart/2005/8/layout/orgChart1"/>
    <dgm:cxn modelId="{AA62DE93-7FBD-470A-A432-AD5EA74E2C11}" srcId="{7EAEC645-15D8-4EFA-B020-DE5A526715A8}" destId="{AC7DD961-182F-4750-9B2F-EC6DCC90FAA7}" srcOrd="0" destOrd="0" parTransId="{8F38191E-5598-44D7-9132-3B00DE24F4C7}" sibTransId="{E8D276FA-01AC-4966-A466-0DF0D7CAD187}"/>
    <dgm:cxn modelId="{F6D6241F-ED5E-4B2C-ADBD-6F4369A4251D}" type="presOf" srcId="{7EAEC645-15D8-4EFA-B020-DE5A526715A8}" destId="{80307208-435C-42C0-947C-EDFB238FB088}" srcOrd="0" destOrd="0" presId="urn:microsoft.com/office/officeart/2005/8/layout/orgChart1"/>
    <dgm:cxn modelId="{C207E1DA-98EF-4D65-9CD2-E6DEC555F6B7}" srcId="{00123B81-5E62-41F9-8734-5F8420892177}" destId="{4A78062C-AC40-411D-ACF5-4D7CA930B595}" srcOrd="0" destOrd="0" parTransId="{10BA7FD4-5AD1-42E3-AC42-3F40E2B72F06}" sibTransId="{B91ADAD4-9225-4D80-9C66-8EC572E04ACC}"/>
    <dgm:cxn modelId="{37F65310-25DC-4D2E-9B26-EB535FE2F8CA}" type="presOf" srcId="{F3B19AF2-6BF9-4DBD-91B0-D329E2A974B1}" destId="{E4C97093-A234-4E23-BAEA-78A7AA503E33}" srcOrd="1" destOrd="0" presId="urn:microsoft.com/office/officeart/2005/8/layout/orgChart1"/>
    <dgm:cxn modelId="{0417DD6B-0CF6-4F7D-B847-5760B8567C82}" type="presOf" srcId="{7EAEC645-15D8-4EFA-B020-DE5A526715A8}" destId="{ECF44863-028A-48EF-B20B-854EBB27E5B5}" srcOrd="1" destOrd="0" presId="urn:microsoft.com/office/officeart/2005/8/layout/orgChart1"/>
    <dgm:cxn modelId="{BADFC050-D0FB-40CD-A759-11F54CDDD11F}" type="presOf" srcId="{773C27DA-BE0A-463C-B938-065E1CE75E73}" destId="{F6180862-5730-4863-A88D-EB62CA478B5C}" srcOrd="0" destOrd="0" presId="urn:microsoft.com/office/officeart/2005/8/layout/orgChart1"/>
    <dgm:cxn modelId="{1E8D4E66-DE8F-4A43-A002-721AC7FB103A}" type="presOf" srcId="{AC7DD961-182F-4750-9B2F-EC6DCC90FAA7}" destId="{76C36452-F3C7-4B14-9372-FDAFB1ACAE89}" srcOrd="1" destOrd="0" presId="urn:microsoft.com/office/officeart/2005/8/layout/orgChart1"/>
    <dgm:cxn modelId="{B52BAF97-0649-4FB2-9333-992CE03D4FE9}" type="presOf" srcId="{00123B81-5E62-41F9-8734-5F8420892177}" destId="{FC20D479-843B-4BFD-A78D-1F03B956F811}" srcOrd="0" destOrd="0" presId="urn:microsoft.com/office/officeart/2005/8/layout/orgChart1"/>
    <dgm:cxn modelId="{11009FEA-0C33-402A-BA40-ED5DAB78A6FB}" type="presOf" srcId="{6DB9C86A-F913-4441-9CC4-1D1CE3C433CE}" destId="{43DA789F-6610-4F84-98D3-7C0A86FCA483}" srcOrd="0" destOrd="0" presId="urn:microsoft.com/office/officeart/2005/8/layout/orgChart1"/>
    <dgm:cxn modelId="{379186CA-D825-49AB-AB0C-77D2468FCC93}" type="presOf" srcId="{4A78062C-AC40-411D-ACF5-4D7CA930B595}" destId="{23A251FD-C467-4F60-AC04-D9ACEE4C0347}" srcOrd="0" destOrd="0" presId="urn:microsoft.com/office/officeart/2005/8/layout/orgChart1"/>
    <dgm:cxn modelId="{682923DD-3130-4DBB-B09C-6AA3EA55EDCD}" type="presOf" srcId="{536F2A44-E953-4C36-ACEE-36B05D61C7BA}" destId="{299D6D51-6E4C-4D23-97C1-C802EA5FCF72}" srcOrd="0" destOrd="0" presId="urn:microsoft.com/office/officeart/2005/8/layout/orgChart1"/>
    <dgm:cxn modelId="{83C6D087-02FF-4C3C-A50B-8F0F7FA06505}" type="presOf" srcId="{CE67F802-4071-47C2-843E-239BB7D3895D}" destId="{9B18297C-C838-42F5-B22C-A028856211EA}" srcOrd="0" destOrd="0" presId="urn:microsoft.com/office/officeart/2005/8/layout/orgChart1"/>
    <dgm:cxn modelId="{50B81E14-9FDB-44D2-9E45-9EB01CCBF01C}" type="presOf" srcId="{B4AEFECA-EDD8-4CD0-BD7F-5F0AE222E2CB}" destId="{48C9E282-63FF-4C97-B04E-7707DB1A0865}" srcOrd="0" destOrd="0" presId="urn:microsoft.com/office/officeart/2005/8/layout/orgChart1"/>
    <dgm:cxn modelId="{B3F75372-401E-4153-AC9C-A1C5F8110EB9}" type="presOf" srcId="{0BE66321-6C27-4103-8FD3-9172932DE3BA}" destId="{F5ECEF82-C697-4203-9DFA-87442D2E181F}" srcOrd="0" destOrd="0" presId="urn:microsoft.com/office/officeart/2005/8/layout/orgChart1"/>
    <dgm:cxn modelId="{2C76C984-FA18-4EA6-B53B-7D260A6DAF53}" srcId="{6A17DC4D-7C0F-4E9C-A2EC-661F4D08A5B5}" destId="{049A0F4C-F3BE-41ED-8779-65ACAC349F01}" srcOrd="2" destOrd="0" parTransId="{F0FAD907-CBAF-44E8-921C-7C6E2EC94AB0}" sibTransId="{3C701671-CBD8-4D26-825B-E38A42393311}"/>
    <dgm:cxn modelId="{3F5217C5-A7D9-4824-A3B3-31831540BBF4}" type="presOf" srcId="{049A0F4C-F3BE-41ED-8779-65ACAC349F01}" destId="{BCAE7F1E-B232-4F70-973B-08491F349968}" srcOrd="0" destOrd="0" presId="urn:microsoft.com/office/officeart/2005/8/layout/orgChart1"/>
    <dgm:cxn modelId="{AC391AD2-8A5D-4604-A2B8-F8ED4797BB65}" type="presOf" srcId="{9ED1CBA5-2EBD-42FE-8269-4FFB9CB9FB56}" destId="{700B4727-101B-4FC7-9825-199D4B89EDEE}" srcOrd="0" destOrd="0" presId="urn:microsoft.com/office/officeart/2005/8/layout/orgChart1"/>
    <dgm:cxn modelId="{2B25D20F-DB92-4BBE-B36C-0FCB314C4C81}" type="presOf" srcId="{F3B19AF2-6BF9-4DBD-91B0-D329E2A974B1}" destId="{05AD1E11-D6B0-41DD-BA18-E183550CAA9B}" srcOrd="0" destOrd="0" presId="urn:microsoft.com/office/officeart/2005/8/layout/orgChart1"/>
    <dgm:cxn modelId="{18A05BD4-E1FC-481B-BA6E-004E57F349CA}" type="presOf" srcId="{D53DC82E-DC5D-4264-9194-AA447E103335}" destId="{AB3C1479-46FE-4214-AF09-69C30DF6B717}" srcOrd="1" destOrd="0" presId="urn:microsoft.com/office/officeart/2005/8/layout/orgChart1"/>
    <dgm:cxn modelId="{AAB74590-8EC1-4468-AF4F-045252551657}" type="presOf" srcId="{AC7DD961-182F-4750-9B2F-EC6DCC90FAA7}" destId="{B969995E-6582-443F-B1E8-AE578236774B}" srcOrd="0" destOrd="0" presId="urn:microsoft.com/office/officeart/2005/8/layout/orgChart1"/>
    <dgm:cxn modelId="{A0976D77-29C0-4007-BF6D-A4B34762FB27}" type="presOf" srcId="{0FFBB6D4-B834-4403-B8A9-E25D2F9C6EDC}" destId="{2789BDAA-4378-48DD-8A5F-82D7E7175D0F}" srcOrd="0" destOrd="0" presId="urn:microsoft.com/office/officeart/2005/8/layout/orgChart1"/>
    <dgm:cxn modelId="{88B3E59D-B04D-4BB4-8265-25B9883E2A2D}" type="presOf" srcId="{CE67F802-4071-47C2-843E-239BB7D3895D}" destId="{AEEE6A0D-6E9C-4C52-AB9E-C63B7C18D51A}" srcOrd="1" destOrd="0" presId="urn:microsoft.com/office/officeart/2005/8/layout/orgChart1"/>
    <dgm:cxn modelId="{955E8189-43A1-4A81-B71C-34DF821BC8BB}" type="presOf" srcId="{8F38191E-5598-44D7-9132-3B00DE24F4C7}" destId="{F14DC7D0-8484-48D1-8F1A-4F745711BDDD}" srcOrd="0" destOrd="0" presId="urn:microsoft.com/office/officeart/2005/8/layout/orgChart1"/>
    <dgm:cxn modelId="{BE9B33EE-6DF0-410B-9F71-0727F33E2CA5}" type="presOf" srcId="{59569F20-E3AA-44E8-A96D-5BD7350A4C46}" destId="{CBB9A57F-EB61-409A-95FF-8C73A57F9E2E}" srcOrd="0" destOrd="0" presId="urn:microsoft.com/office/officeart/2005/8/layout/orgChart1"/>
    <dgm:cxn modelId="{5EB7AEAF-A818-41A5-B885-32DBB86E539C}" type="presOf" srcId="{6A17DC4D-7C0F-4E9C-A2EC-661F4D08A5B5}" destId="{80B296F4-A1A8-44CA-84F2-EE7D837F0DD0}" srcOrd="1" destOrd="0" presId="urn:microsoft.com/office/officeart/2005/8/layout/orgChart1"/>
    <dgm:cxn modelId="{CFD4AC38-F8B5-4448-9C27-975089B23C0B}" type="presOf" srcId="{BC08C166-F12E-4569-90A5-F800A05078D7}" destId="{F080DA89-292E-46F8-BA4A-E9D90BADB590}" srcOrd="0" destOrd="0" presId="urn:microsoft.com/office/officeart/2005/8/layout/orgChart1"/>
    <dgm:cxn modelId="{CF54B881-9CAA-4889-BDC2-4047DCA5C6EF}" type="presOf" srcId="{6A17DC4D-7C0F-4E9C-A2EC-661F4D08A5B5}" destId="{1B5B6338-D33A-4B14-90B3-C272A12F97C7}" srcOrd="0" destOrd="0" presId="urn:microsoft.com/office/officeart/2005/8/layout/orgChart1"/>
    <dgm:cxn modelId="{5415AE6C-DB8A-424D-9389-A3C855A0878E}" type="presOf" srcId="{536F2A44-E953-4C36-ACEE-36B05D61C7BA}" destId="{028C7942-E059-41BC-B163-366A4ECD160B}" srcOrd="1" destOrd="0" presId="urn:microsoft.com/office/officeart/2005/8/layout/orgChart1"/>
    <dgm:cxn modelId="{2FB7465D-9611-4875-B02C-875CD1B1F6C5}" type="presOf" srcId="{D6D738E5-BB69-4785-98EA-BC38CCD494FA}" destId="{5865BED9-0ACA-4A7E-A272-3D3242A2C3DE}" srcOrd="1" destOrd="0" presId="urn:microsoft.com/office/officeart/2005/8/layout/orgChart1"/>
    <dgm:cxn modelId="{0BB0FEC0-C810-4195-96B8-46D3FF4F3044}" type="presOf" srcId="{128FD8A9-D36C-4081-9D26-DC507758FB07}" destId="{ACBFC828-8E65-4726-AA0D-4D247FFC63AE}" srcOrd="0" destOrd="0" presId="urn:microsoft.com/office/officeart/2005/8/layout/orgChart1"/>
    <dgm:cxn modelId="{647D08AA-956C-45C9-829F-8052D350679D}" srcId="{6A17DC4D-7C0F-4E9C-A2EC-661F4D08A5B5}" destId="{D53DC82E-DC5D-4264-9194-AA447E103335}" srcOrd="4" destOrd="0" parTransId="{059341D7-055E-45D5-8D9B-E51E1DEE61A8}" sibTransId="{24E9D061-A9A2-4465-9817-87093A9F402C}"/>
    <dgm:cxn modelId="{46DE1760-CE28-44D5-A476-59AB5D61655B}" type="presOf" srcId="{9ED1CBA5-2EBD-42FE-8269-4FFB9CB9FB56}" destId="{DD0B5C08-32EE-42FC-8481-DAB9B694B86A}" srcOrd="1" destOrd="0" presId="urn:microsoft.com/office/officeart/2005/8/layout/orgChart1"/>
    <dgm:cxn modelId="{8A1DD9C1-AB04-46CB-9895-948D06BDF52F}" type="presOf" srcId="{059341D7-055E-45D5-8D9B-E51E1DEE61A8}" destId="{E6635E83-41B6-4454-BA33-B165B42AAB11}" srcOrd="0" destOrd="0" presId="urn:microsoft.com/office/officeart/2005/8/layout/orgChart1"/>
    <dgm:cxn modelId="{B07E0F41-974E-44B1-B7F7-377085E4AE8D}" srcId="{D6D738E5-BB69-4785-98EA-BC38CCD494FA}" destId="{A9D280E0-6D63-4823-A53D-3685DDD984DF}" srcOrd="0" destOrd="0" parTransId="{773C27DA-BE0A-463C-B938-065E1CE75E73}" sibTransId="{82CCF977-9015-4241-A659-1E92B03394BB}"/>
    <dgm:cxn modelId="{0997342E-A33E-439E-B2D0-EF7B2ABD7BA6}" type="presOf" srcId="{52CC8E23-3693-4D20-921A-1C1BC93D94A7}" destId="{46C2DFA1-894B-4DA8-9643-DA23333D9A21}" srcOrd="0" destOrd="0" presId="urn:microsoft.com/office/officeart/2005/8/layout/orgChart1"/>
    <dgm:cxn modelId="{9BFF6320-5B2B-4C28-B7FF-8FD03D994473}" type="presOf" srcId="{F83097F3-2F4D-4560-AC55-C377B7D89535}" destId="{927BD59C-CDA5-4C62-8940-B2E005C03E31}" srcOrd="0" destOrd="0" presId="urn:microsoft.com/office/officeart/2005/8/layout/orgChart1"/>
    <dgm:cxn modelId="{7C545886-7505-4663-BBF2-0C8C78EA3DC9}" srcId="{6A17DC4D-7C0F-4E9C-A2EC-661F4D08A5B5}" destId="{6DB9C86A-F913-4441-9CC4-1D1CE3C433CE}" srcOrd="1" destOrd="0" parTransId="{128FD8A9-D36C-4081-9D26-DC507758FB07}" sibTransId="{C727B7D9-E1C3-48B9-9AD6-1A7790830194}"/>
    <dgm:cxn modelId="{AD7B7FCC-6DEE-42EF-A86D-FF8D88287E20}" type="presOf" srcId="{F0FAD907-CBAF-44E8-921C-7C6E2EC94AB0}" destId="{E8D29317-4D5E-4392-84DF-91A512CBF666}" srcOrd="0" destOrd="0" presId="urn:microsoft.com/office/officeart/2005/8/layout/orgChart1"/>
    <dgm:cxn modelId="{A1727292-7565-41E9-9344-55AD8C47F192}" type="presOf" srcId="{4A78062C-AC40-411D-ACF5-4D7CA930B595}" destId="{49D421F2-89DC-486A-AE81-399A7955905A}" srcOrd="1" destOrd="0" presId="urn:microsoft.com/office/officeart/2005/8/layout/orgChart1"/>
    <dgm:cxn modelId="{8D242189-89FC-4D8A-85B6-DAAD3EE41484}" srcId="{CE67F802-4071-47C2-843E-239BB7D3895D}" destId="{F3B19AF2-6BF9-4DBD-91B0-D329E2A974B1}" srcOrd="0" destOrd="0" parTransId="{0BE66321-6C27-4103-8FD3-9172932DE3BA}" sibTransId="{EE1FD597-D203-4A74-A7C3-11AF5579D91F}"/>
    <dgm:cxn modelId="{154C4FAC-0145-4091-8F35-FDBFEA3C1A53}" type="presOf" srcId="{BEB45501-DB8B-4BC9-AD73-CA5F0B3DA5C7}" destId="{967A56B0-227B-4AD6-A9B5-7B74CB809427}" srcOrd="1" destOrd="0" presId="urn:microsoft.com/office/officeart/2005/8/layout/orgChart1"/>
    <dgm:cxn modelId="{ADAEE084-55D2-4DFA-B69F-4A5EF66CA6BB}" type="presOf" srcId="{A9D280E0-6D63-4823-A53D-3685DDD984DF}" destId="{DE1A8169-5A45-4072-94EB-49C897B44C2E}" srcOrd="0" destOrd="0" presId="urn:microsoft.com/office/officeart/2005/8/layout/orgChart1"/>
    <dgm:cxn modelId="{F6BAD037-FC77-4CFA-B9D3-597AF5DFCB10}" srcId="{6A17DC4D-7C0F-4E9C-A2EC-661F4D08A5B5}" destId="{7EAEC645-15D8-4EFA-B020-DE5A526715A8}" srcOrd="0" destOrd="0" parTransId="{BC08C166-F12E-4569-90A5-F800A05078D7}" sibTransId="{2EEDE903-BC33-4859-AE19-0E101148D6E7}"/>
    <dgm:cxn modelId="{57815F81-67B5-4190-80BB-F87602739258}" srcId="{6A17DC4D-7C0F-4E9C-A2EC-661F4D08A5B5}" destId="{9ED1CBA5-2EBD-42FE-8269-4FFB9CB9FB56}" srcOrd="6" destOrd="0" parTransId="{0FFBB6D4-B834-4403-B8A9-E25D2F9C6EDC}" sibTransId="{0DBABEB1-EE0D-4E04-B816-368D0DABF98A}"/>
    <dgm:cxn modelId="{760B9B32-A152-4F5A-946F-EEE8C0096FD1}" type="presOf" srcId="{6DB9C86A-F913-4441-9CC4-1D1CE3C433CE}" destId="{D1013950-1135-4C93-BA28-2AE0454DBF3F}" srcOrd="1" destOrd="0" presId="urn:microsoft.com/office/officeart/2005/8/layout/orgChart1"/>
    <dgm:cxn modelId="{00DE3E85-A83A-487F-9B2C-348B792494E7}" type="presOf" srcId="{D53DC82E-DC5D-4264-9194-AA447E103335}" destId="{2007C5A6-F710-4DBE-8B64-5B8686FAD07A}" srcOrd="0" destOrd="0" presId="urn:microsoft.com/office/officeart/2005/8/layout/orgChart1"/>
    <dgm:cxn modelId="{9B9A566D-759F-4A4D-A151-D34623FCD4EB}" type="presOf" srcId="{D6D738E5-BB69-4785-98EA-BC38CCD494FA}" destId="{62BFDF4B-68D5-41ED-B253-9C1CEB8EF403}" srcOrd="0" destOrd="0" presId="urn:microsoft.com/office/officeart/2005/8/layout/orgChart1"/>
    <dgm:cxn modelId="{FCC9E188-2972-46CF-A7B8-8FEA1915833B}" srcId="{049A0F4C-F3BE-41ED-8779-65ACAC349F01}" destId="{536F2A44-E953-4C36-ACEE-36B05D61C7BA}" srcOrd="0" destOrd="0" parTransId="{59569F20-E3AA-44E8-A96D-5BD7350A4C46}" sibTransId="{00BAFB9D-9E80-4784-B33A-C5B0E770AB5F}"/>
    <dgm:cxn modelId="{4769BD52-8DAF-4F74-8674-4F39C8C9E081}" srcId="{6A17DC4D-7C0F-4E9C-A2EC-661F4D08A5B5}" destId="{CE67F802-4071-47C2-843E-239BB7D3895D}" srcOrd="3" destOrd="0" parTransId="{E5C3497F-8551-4B78-BB5F-F311F0B4BB23}" sibTransId="{CC6D214B-CAE8-4FC0-8B3A-E944B0F438BA}"/>
    <dgm:cxn modelId="{249EBCE7-BE9B-4F40-8F10-C60A759B946B}" type="presOf" srcId="{E5C3497F-8551-4B78-BB5F-F311F0B4BB23}" destId="{8FB1988A-70A2-4A79-9792-3935B2E95058}" srcOrd="0" destOrd="0" presId="urn:microsoft.com/office/officeart/2005/8/layout/orgChart1"/>
    <dgm:cxn modelId="{8DE365D7-4A68-4E17-ACE1-F91126B6B880}" type="presOf" srcId="{A9D280E0-6D63-4823-A53D-3685DDD984DF}" destId="{EE6BF40A-4C2B-451A-BDE8-730B0678E7A3}" srcOrd="1" destOrd="0" presId="urn:microsoft.com/office/officeart/2005/8/layout/orgChart1"/>
    <dgm:cxn modelId="{AAB9F9AA-4244-452B-A289-CF0AB465A165}" srcId="{4A78062C-AC40-411D-ACF5-4D7CA930B595}" destId="{6A17DC4D-7C0F-4E9C-A2EC-661F4D08A5B5}" srcOrd="0" destOrd="0" parTransId="{B4AEFECA-EDD8-4CD0-BD7F-5F0AE222E2CB}" sibTransId="{60659C46-D693-402F-8CE5-9C161F59B2AF}"/>
    <dgm:cxn modelId="{BB560A03-BEDC-404F-825C-40970D075ABC}" type="presOf" srcId="{BEB45501-DB8B-4BC9-AD73-CA5F0B3DA5C7}" destId="{80523D1F-CC48-4CE9-B46C-4DC7E266A220}" srcOrd="0" destOrd="0" presId="urn:microsoft.com/office/officeart/2005/8/layout/orgChart1"/>
    <dgm:cxn modelId="{3B051C60-3FB3-4529-8B0D-62B92D176319}" srcId="{6A17DC4D-7C0F-4E9C-A2EC-661F4D08A5B5}" destId="{D6D738E5-BB69-4785-98EA-BC38CCD494FA}" srcOrd="5" destOrd="0" parTransId="{F83097F3-2F4D-4560-AC55-C377B7D89535}" sibTransId="{33D0B051-880B-43B3-A5EC-70A13005CB5F}"/>
    <dgm:cxn modelId="{BE87896D-0FF5-40A9-B90E-42D29B5ECD40}" srcId="{D53DC82E-DC5D-4264-9194-AA447E103335}" destId="{BEB45501-DB8B-4BC9-AD73-CA5F0B3DA5C7}" srcOrd="0" destOrd="0" parTransId="{52CC8E23-3693-4D20-921A-1C1BC93D94A7}" sibTransId="{FD0F492B-7818-412F-A62F-BEA461C8CB8B}"/>
    <dgm:cxn modelId="{70AE761B-1BD3-4CAD-B3FE-D82F6E3AF441}" type="presParOf" srcId="{FC20D479-843B-4BFD-A78D-1F03B956F811}" destId="{D6DCB7B3-323E-4837-ABC9-E055138A4BFE}" srcOrd="0" destOrd="0" presId="urn:microsoft.com/office/officeart/2005/8/layout/orgChart1"/>
    <dgm:cxn modelId="{4449D649-6098-4A55-9BFB-1E23E8B615CB}" type="presParOf" srcId="{D6DCB7B3-323E-4837-ABC9-E055138A4BFE}" destId="{D15CC092-B310-4C92-B727-ED83CCD69B4F}" srcOrd="0" destOrd="0" presId="urn:microsoft.com/office/officeart/2005/8/layout/orgChart1"/>
    <dgm:cxn modelId="{6F8E14F3-5919-4C2D-8C02-2690FC9CD995}" type="presParOf" srcId="{D15CC092-B310-4C92-B727-ED83CCD69B4F}" destId="{23A251FD-C467-4F60-AC04-D9ACEE4C0347}" srcOrd="0" destOrd="0" presId="urn:microsoft.com/office/officeart/2005/8/layout/orgChart1"/>
    <dgm:cxn modelId="{C97EE056-435C-41EF-AB35-D503B55114E1}" type="presParOf" srcId="{D15CC092-B310-4C92-B727-ED83CCD69B4F}" destId="{49D421F2-89DC-486A-AE81-399A7955905A}" srcOrd="1" destOrd="0" presId="urn:microsoft.com/office/officeart/2005/8/layout/orgChart1"/>
    <dgm:cxn modelId="{BE739039-B51E-4547-BECC-3C4B248C5F3D}" type="presParOf" srcId="{D6DCB7B3-323E-4837-ABC9-E055138A4BFE}" destId="{914BCC5B-E095-411E-9D91-8739830DFC1C}" srcOrd="1" destOrd="0" presId="urn:microsoft.com/office/officeart/2005/8/layout/orgChart1"/>
    <dgm:cxn modelId="{4377A9AF-767A-451E-80D9-16F4763873DA}" type="presParOf" srcId="{914BCC5B-E095-411E-9D91-8739830DFC1C}" destId="{48C9E282-63FF-4C97-B04E-7707DB1A0865}" srcOrd="0" destOrd="0" presId="urn:microsoft.com/office/officeart/2005/8/layout/orgChart1"/>
    <dgm:cxn modelId="{FD5427E4-1D42-467A-AF48-D0B15B9E1902}" type="presParOf" srcId="{914BCC5B-E095-411E-9D91-8739830DFC1C}" destId="{5BAC7ACB-544E-412F-8D13-2BAD12024290}" srcOrd="1" destOrd="0" presId="urn:microsoft.com/office/officeart/2005/8/layout/orgChart1"/>
    <dgm:cxn modelId="{94376035-B394-4489-BDD6-E67B5A517040}" type="presParOf" srcId="{5BAC7ACB-544E-412F-8D13-2BAD12024290}" destId="{D776A676-31C8-46DB-AA38-C87BE0455F87}" srcOrd="0" destOrd="0" presId="urn:microsoft.com/office/officeart/2005/8/layout/orgChart1"/>
    <dgm:cxn modelId="{5D7F8238-6A9E-45F3-A52F-948D1A1CE982}" type="presParOf" srcId="{D776A676-31C8-46DB-AA38-C87BE0455F87}" destId="{1B5B6338-D33A-4B14-90B3-C272A12F97C7}" srcOrd="0" destOrd="0" presId="urn:microsoft.com/office/officeart/2005/8/layout/orgChart1"/>
    <dgm:cxn modelId="{68E7E963-103F-40A5-98FC-1FA4EE857797}" type="presParOf" srcId="{D776A676-31C8-46DB-AA38-C87BE0455F87}" destId="{80B296F4-A1A8-44CA-84F2-EE7D837F0DD0}" srcOrd="1" destOrd="0" presId="urn:microsoft.com/office/officeart/2005/8/layout/orgChart1"/>
    <dgm:cxn modelId="{3E9B0878-9207-405B-91AE-A9457FE90DF8}" type="presParOf" srcId="{5BAC7ACB-544E-412F-8D13-2BAD12024290}" destId="{D3821BE3-9652-48BD-B159-7357302BC73F}" srcOrd="1" destOrd="0" presId="urn:microsoft.com/office/officeart/2005/8/layout/orgChart1"/>
    <dgm:cxn modelId="{FC623ACA-59B1-4430-B4A4-96F5B7B447AD}" type="presParOf" srcId="{D3821BE3-9652-48BD-B159-7357302BC73F}" destId="{F080DA89-292E-46F8-BA4A-E9D90BADB590}" srcOrd="0" destOrd="0" presId="urn:microsoft.com/office/officeart/2005/8/layout/orgChart1"/>
    <dgm:cxn modelId="{E7F157E0-F9F2-4330-A955-774226232705}" type="presParOf" srcId="{D3821BE3-9652-48BD-B159-7357302BC73F}" destId="{8170DA99-3FB1-4821-928B-73E813B9ABCB}" srcOrd="1" destOrd="0" presId="urn:microsoft.com/office/officeart/2005/8/layout/orgChart1"/>
    <dgm:cxn modelId="{5151CF30-81B9-4C57-B979-7974EA5C7B7C}" type="presParOf" srcId="{8170DA99-3FB1-4821-928B-73E813B9ABCB}" destId="{097E8323-E763-4058-B52E-4F97E7A63719}" srcOrd="0" destOrd="0" presId="urn:microsoft.com/office/officeart/2005/8/layout/orgChart1"/>
    <dgm:cxn modelId="{F4679B44-21B1-44C1-8911-910AE140A3A9}" type="presParOf" srcId="{097E8323-E763-4058-B52E-4F97E7A63719}" destId="{80307208-435C-42C0-947C-EDFB238FB088}" srcOrd="0" destOrd="0" presId="urn:microsoft.com/office/officeart/2005/8/layout/orgChart1"/>
    <dgm:cxn modelId="{8281BD54-BEAF-4B92-9AB5-2639309B31F1}" type="presParOf" srcId="{097E8323-E763-4058-B52E-4F97E7A63719}" destId="{ECF44863-028A-48EF-B20B-854EBB27E5B5}" srcOrd="1" destOrd="0" presId="urn:microsoft.com/office/officeart/2005/8/layout/orgChart1"/>
    <dgm:cxn modelId="{5D10A48D-E921-4374-8459-FB495243C787}" type="presParOf" srcId="{8170DA99-3FB1-4821-928B-73E813B9ABCB}" destId="{A57EC070-9EE2-42D8-84F8-4EFDDC1A4C43}" srcOrd="1" destOrd="0" presId="urn:microsoft.com/office/officeart/2005/8/layout/orgChart1"/>
    <dgm:cxn modelId="{AC7882A4-BF6B-4008-B62C-F205489DFFA3}" type="presParOf" srcId="{A57EC070-9EE2-42D8-84F8-4EFDDC1A4C43}" destId="{F14DC7D0-8484-48D1-8F1A-4F745711BDDD}" srcOrd="0" destOrd="0" presId="urn:microsoft.com/office/officeart/2005/8/layout/orgChart1"/>
    <dgm:cxn modelId="{FB9D5D0D-226F-42B3-9064-D9A8F2420460}" type="presParOf" srcId="{A57EC070-9EE2-42D8-84F8-4EFDDC1A4C43}" destId="{BE6C1EFE-2EDF-450D-8B6E-8E9F675ED42C}" srcOrd="1" destOrd="0" presId="urn:microsoft.com/office/officeart/2005/8/layout/orgChart1"/>
    <dgm:cxn modelId="{40EB7D21-879C-4B83-AA1E-6437F4F2E6DD}" type="presParOf" srcId="{BE6C1EFE-2EDF-450D-8B6E-8E9F675ED42C}" destId="{347DCC8D-7617-4EE3-9566-9E9535B56550}" srcOrd="0" destOrd="0" presId="urn:microsoft.com/office/officeart/2005/8/layout/orgChart1"/>
    <dgm:cxn modelId="{A36335FF-D694-429D-9029-E5F2C552A424}" type="presParOf" srcId="{347DCC8D-7617-4EE3-9566-9E9535B56550}" destId="{B969995E-6582-443F-B1E8-AE578236774B}" srcOrd="0" destOrd="0" presId="urn:microsoft.com/office/officeart/2005/8/layout/orgChart1"/>
    <dgm:cxn modelId="{94657D79-B949-4939-808D-7D5895D8B8CD}" type="presParOf" srcId="{347DCC8D-7617-4EE3-9566-9E9535B56550}" destId="{76C36452-F3C7-4B14-9372-FDAFB1ACAE89}" srcOrd="1" destOrd="0" presId="urn:microsoft.com/office/officeart/2005/8/layout/orgChart1"/>
    <dgm:cxn modelId="{6B088AA5-580E-486B-BFF6-09D8668C2599}" type="presParOf" srcId="{BE6C1EFE-2EDF-450D-8B6E-8E9F675ED42C}" destId="{A9A61629-24DA-4B55-A86B-463A22894674}" srcOrd="1" destOrd="0" presId="urn:microsoft.com/office/officeart/2005/8/layout/orgChart1"/>
    <dgm:cxn modelId="{B9673D3A-CBF2-4799-B8F8-7E982681535A}" type="presParOf" srcId="{BE6C1EFE-2EDF-450D-8B6E-8E9F675ED42C}" destId="{E9890239-7263-4FF6-9786-20FDB0DD0E24}" srcOrd="2" destOrd="0" presId="urn:microsoft.com/office/officeart/2005/8/layout/orgChart1"/>
    <dgm:cxn modelId="{2FF47B3A-A385-40C9-B0A7-BBB49ED0B3E7}" type="presParOf" srcId="{8170DA99-3FB1-4821-928B-73E813B9ABCB}" destId="{01AFA554-3D14-454F-BB93-A98E65219EB2}" srcOrd="2" destOrd="0" presId="urn:microsoft.com/office/officeart/2005/8/layout/orgChart1"/>
    <dgm:cxn modelId="{81C62E5E-5965-48E5-A3DA-BBA79D37EB53}" type="presParOf" srcId="{D3821BE3-9652-48BD-B159-7357302BC73F}" destId="{ACBFC828-8E65-4726-AA0D-4D247FFC63AE}" srcOrd="2" destOrd="0" presId="urn:microsoft.com/office/officeart/2005/8/layout/orgChart1"/>
    <dgm:cxn modelId="{E25E8F82-A332-4FD3-8EE0-F16A3C266B36}" type="presParOf" srcId="{D3821BE3-9652-48BD-B159-7357302BC73F}" destId="{9AA1D75C-B1CD-45E3-A162-60333EE8D623}" srcOrd="3" destOrd="0" presId="urn:microsoft.com/office/officeart/2005/8/layout/orgChart1"/>
    <dgm:cxn modelId="{4376B142-7B6D-4F72-96FC-FCAD42F5FF83}" type="presParOf" srcId="{9AA1D75C-B1CD-45E3-A162-60333EE8D623}" destId="{6B8AA033-D695-475F-BB15-736A986D469C}" srcOrd="0" destOrd="0" presId="urn:microsoft.com/office/officeart/2005/8/layout/orgChart1"/>
    <dgm:cxn modelId="{78B58786-5396-4F95-90C4-7B3D4E934B3C}" type="presParOf" srcId="{6B8AA033-D695-475F-BB15-736A986D469C}" destId="{43DA789F-6610-4F84-98D3-7C0A86FCA483}" srcOrd="0" destOrd="0" presId="urn:microsoft.com/office/officeart/2005/8/layout/orgChart1"/>
    <dgm:cxn modelId="{1EC6937B-07B2-412B-9E20-491FBFAE2F15}" type="presParOf" srcId="{6B8AA033-D695-475F-BB15-736A986D469C}" destId="{D1013950-1135-4C93-BA28-2AE0454DBF3F}" srcOrd="1" destOrd="0" presId="urn:microsoft.com/office/officeart/2005/8/layout/orgChart1"/>
    <dgm:cxn modelId="{CB518926-39A2-40D0-A68D-3C5FE75F3584}" type="presParOf" srcId="{9AA1D75C-B1CD-45E3-A162-60333EE8D623}" destId="{B9867757-D379-420A-A562-79627DC3E08F}" srcOrd="1" destOrd="0" presId="urn:microsoft.com/office/officeart/2005/8/layout/orgChart1"/>
    <dgm:cxn modelId="{E1BCAAD7-56B8-4A83-B321-3B6DD29754E5}" type="presParOf" srcId="{9AA1D75C-B1CD-45E3-A162-60333EE8D623}" destId="{2622F1B8-3851-4C9B-89A3-CFC111148BED}" srcOrd="2" destOrd="0" presId="urn:microsoft.com/office/officeart/2005/8/layout/orgChart1"/>
    <dgm:cxn modelId="{9362E85E-9F09-4A3C-A2CD-0ECE51485A7C}" type="presParOf" srcId="{D3821BE3-9652-48BD-B159-7357302BC73F}" destId="{E8D29317-4D5E-4392-84DF-91A512CBF666}" srcOrd="4" destOrd="0" presId="urn:microsoft.com/office/officeart/2005/8/layout/orgChart1"/>
    <dgm:cxn modelId="{17D7AABE-5A2A-4F37-B048-0EEA687733CD}" type="presParOf" srcId="{D3821BE3-9652-48BD-B159-7357302BC73F}" destId="{027ED2AE-ABF5-43F7-AEFD-F709D39AC4D3}" srcOrd="5" destOrd="0" presId="urn:microsoft.com/office/officeart/2005/8/layout/orgChart1"/>
    <dgm:cxn modelId="{7AFDF6C4-EA40-4D13-98EA-BD9864368F39}" type="presParOf" srcId="{027ED2AE-ABF5-43F7-AEFD-F709D39AC4D3}" destId="{2247AD90-6117-4136-9D83-C5B36CABF6C9}" srcOrd="0" destOrd="0" presId="urn:microsoft.com/office/officeart/2005/8/layout/orgChart1"/>
    <dgm:cxn modelId="{E7C73DE4-E5CD-4309-B121-E89D2F2A1F4D}" type="presParOf" srcId="{2247AD90-6117-4136-9D83-C5B36CABF6C9}" destId="{BCAE7F1E-B232-4F70-973B-08491F349968}" srcOrd="0" destOrd="0" presId="urn:microsoft.com/office/officeart/2005/8/layout/orgChart1"/>
    <dgm:cxn modelId="{DC05CF1F-687B-4FF9-9244-3F6F7F3DC12D}" type="presParOf" srcId="{2247AD90-6117-4136-9D83-C5B36CABF6C9}" destId="{EA4361BA-FE37-43A2-A0E5-F230A87BE989}" srcOrd="1" destOrd="0" presId="urn:microsoft.com/office/officeart/2005/8/layout/orgChart1"/>
    <dgm:cxn modelId="{BF5503B5-5663-4614-BB8E-3233E3FF4096}" type="presParOf" srcId="{027ED2AE-ABF5-43F7-AEFD-F709D39AC4D3}" destId="{D7C36384-FECF-4291-BEA5-3A38B09C923D}" srcOrd="1" destOrd="0" presId="urn:microsoft.com/office/officeart/2005/8/layout/orgChart1"/>
    <dgm:cxn modelId="{568AECA4-AADB-4BB6-8A4F-C4666A47F306}" type="presParOf" srcId="{D7C36384-FECF-4291-BEA5-3A38B09C923D}" destId="{CBB9A57F-EB61-409A-95FF-8C73A57F9E2E}" srcOrd="0" destOrd="0" presId="urn:microsoft.com/office/officeart/2005/8/layout/orgChart1"/>
    <dgm:cxn modelId="{46D08AAA-A576-4827-BB90-F27A342F39CB}" type="presParOf" srcId="{D7C36384-FECF-4291-BEA5-3A38B09C923D}" destId="{6C855D34-E039-4E6B-BF4C-87888F1BD5B8}" srcOrd="1" destOrd="0" presId="urn:microsoft.com/office/officeart/2005/8/layout/orgChart1"/>
    <dgm:cxn modelId="{414B89BB-D58A-4616-B67B-3A96EB8BD0F3}" type="presParOf" srcId="{6C855D34-E039-4E6B-BF4C-87888F1BD5B8}" destId="{9CE4784E-CD95-4A3B-8FAA-C35019C82E98}" srcOrd="0" destOrd="0" presId="urn:microsoft.com/office/officeart/2005/8/layout/orgChart1"/>
    <dgm:cxn modelId="{A2265684-48C0-434F-A1C5-09DF25DD365F}" type="presParOf" srcId="{9CE4784E-CD95-4A3B-8FAA-C35019C82E98}" destId="{299D6D51-6E4C-4D23-97C1-C802EA5FCF72}" srcOrd="0" destOrd="0" presId="urn:microsoft.com/office/officeart/2005/8/layout/orgChart1"/>
    <dgm:cxn modelId="{61C9A420-91B1-48E8-80BC-762BA61FF970}" type="presParOf" srcId="{9CE4784E-CD95-4A3B-8FAA-C35019C82E98}" destId="{028C7942-E059-41BC-B163-366A4ECD160B}" srcOrd="1" destOrd="0" presId="urn:microsoft.com/office/officeart/2005/8/layout/orgChart1"/>
    <dgm:cxn modelId="{7C837672-9495-4661-BAB6-15FB645A5897}" type="presParOf" srcId="{6C855D34-E039-4E6B-BF4C-87888F1BD5B8}" destId="{F90A9313-2DEC-413C-A9DB-563CECF6EB31}" srcOrd="1" destOrd="0" presId="urn:microsoft.com/office/officeart/2005/8/layout/orgChart1"/>
    <dgm:cxn modelId="{21A9773F-579C-4A86-923E-141493858396}" type="presParOf" srcId="{6C855D34-E039-4E6B-BF4C-87888F1BD5B8}" destId="{36012A58-0B61-403D-9EE3-8FE3F5771417}" srcOrd="2" destOrd="0" presId="urn:microsoft.com/office/officeart/2005/8/layout/orgChart1"/>
    <dgm:cxn modelId="{2FD93833-3312-4FB0-80C5-284C94F108A0}" type="presParOf" srcId="{027ED2AE-ABF5-43F7-AEFD-F709D39AC4D3}" destId="{3EEC315A-70C7-4242-B6E0-875AD4C70F93}" srcOrd="2" destOrd="0" presId="urn:microsoft.com/office/officeart/2005/8/layout/orgChart1"/>
    <dgm:cxn modelId="{6802F907-F33B-442A-BA44-3893FDFBB165}" type="presParOf" srcId="{D3821BE3-9652-48BD-B159-7357302BC73F}" destId="{8FB1988A-70A2-4A79-9792-3935B2E95058}" srcOrd="6" destOrd="0" presId="urn:microsoft.com/office/officeart/2005/8/layout/orgChart1"/>
    <dgm:cxn modelId="{A6171080-A576-42D1-ACD2-B9A6732DC391}" type="presParOf" srcId="{D3821BE3-9652-48BD-B159-7357302BC73F}" destId="{6941BD1F-0C85-4D0F-AF44-D7FE57C4AF6A}" srcOrd="7" destOrd="0" presId="urn:microsoft.com/office/officeart/2005/8/layout/orgChart1"/>
    <dgm:cxn modelId="{5316C713-D48A-4A64-8CAA-72154F11AF3F}" type="presParOf" srcId="{6941BD1F-0C85-4D0F-AF44-D7FE57C4AF6A}" destId="{5BD64BF3-38D1-427D-8E90-51582012667A}" srcOrd="0" destOrd="0" presId="urn:microsoft.com/office/officeart/2005/8/layout/orgChart1"/>
    <dgm:cxn modelId="{8DCC5CED-152A-4718-8FCF-13EC6DAE9553}" type="presParOf" srcId="{5BD64BF3-38D1-427D-8E90-51582012667A}" destId="{9B18297C-C838-42F5-B22C-A028856211EA}" srcOrd="0" destOrd="0" presId="urn:microsoft.com/office/officeart/2005/8/layout/orgChart1"/>
    <dgm:cxn modelId="{32524012-D307-4FEA-8997-BDC0D459CE5D}" type="presParOf" srcId="{5BD64BF3-38D1-427D-8E90-51582012667A}" destId="{AEEE6A0D-6E9C-4C52-AB9E-C63B7C18D51A}" srcOrd="1" destOrd="0" presId="urn:microsoft.com/office/officeart/2005/8/layout/orgChart1"/>
    <dgm:cxn modelId="{3307FF4D-8442-479F-8009-DFD5912840CC}" type="presParOf" srcId="{6941BD1F-0C85-4D0F-AF44-D7FE57C4AF6A}" destId="{131FF68E-ED2C-4FCA-A298-7ED063F63091}" srcOrd="1" destOrd="0" presId="urn:microsoft.com/office/officeart/2005/8/layout/orgChart1"/>
    <dgm:cxn modelId="{A21C2410-33D7-40EE-90CC-40B0CD9B56E8}" type="presParOf" srcId="{131FF68E-ED2C-4FCA-A298-7ED063F63091}" destId="{F5ECEF82-C697-4203-9DFA-87442D2E181F}" srcOrd="0" destOrd="0" presId="urn:microsoft.com/office/officeart/2005/8/layout/orgChart1"/>
    <dgm:cxn modelId="{3006694B-E977-43CB-BFA5-4DEA4430DAD9}" type="presParOf" srcId="{131FF68E-ED2C-4FCA-A298-7ED063F63091}" destId="{F534792C-C9E7-4CEF-AD97-11CB495B8367}" srcOrd="1" destOrd="0" presId="urn:microsoft.com/office/officeart/2005/8/layout/orgChart1"/>
    <dgm:cxn modelId="{99F78A8F-0C38-4621-BE2B-1B725C537B8A}" type="presParOf" srcId="{F534792C-C9E7-4CEF-AD97-11CB495B8367}" destId="{278F4DBF-6BFD-4A93-9011-9F42E2829CCA}" srcOrd="0" destOrd="0" presId="urn:microsoft.com/office/officeart/2005/8/layout/orgChart1"/>
    <dgm:cxn modelId="{87791F66-715B-46B8-B6EB-3D04BA4558D2}" type="presParOf" srcId="{278F4DBF-6BFD-4A93-9011-9F42E2829CCA}" destId="{05AD1E11-D6B0-41DD-BA18-E183550CAA9B}" srcOrd="0" destOrd="0" presId="urn:microsoft.com/office/officeart/2005/8/layout/orgChart1"/>
    <dgm:cxn modelId="{DA91EE87-DC53-4DC3-BBAC-19B634415337}" type="presParOf" srcId="{278F4DBF-6BFD-4A93-9011-9F42E2829CCA}" destId="{E4C97093-A234-4E23-BAEA-78A7AA503E33}" srcOrd="1" destOrd="0" presId="urn:microsoft.com/office/officeart/2005/8/layout/orgChart1"/>
    <dgm:cxn modelId="{3687FD4F-A527-4FE9-86FC-28E30CBA3ED3}" type="presParOf" srcId="{F534792C-C9E7-4CEF-AD97-11CB495B8367}" destId="{EEC9F0C8-6A0E-44D7-9F0A-C59A0FC6537B}" srcOrd="1" destOrd="0" presId="urn:microsoft.com/office/officeart/2005/8/layout/orgChart1"/>
    <dgm:cxn modelId="{FFA1E264-818C-40FD-830C-5E042214C639}" type="presParOf" srcId="{F534792C-C9E7-4CEF-AD97-11CB495B8367}" destId="{547A10BE-5D48-4222-93CE-7E6A0B0E0771}" srcOrd="2" destOrd="0" presId="urn:microsoft.com/office/officeart/2005/8/layout/orgChart1"/>
    <dgm:cxn modelId="{4F0A324B-96AE-4500-B32F-3C41FA02699D}" type="presParOf" srcId="{6941BD1F-0C85-4D0F-AF44-D7FE57C4AF6A}" destId="{BD2736B9-DD96-476E-AC25-39D99C066123}" srcOrd="2" destOrd="0" presId="urn:microsoft.com/office/officeart/2005/8/layout/orgChart1"/>
    <dgm:cxn modelId="{7A505C43-E8EE-4DB0-9DED-EAA1415E1DF3}" type="presParOf" srcId="{D3821BE3-9652-48BD-B159-7357302BC73F}" destId="{E6635E83-41B6-4454-BA33-B165B42AAB11}" srcOrd="8" destOrd="0" presId="urn:microsoft.com/office/officeart/2005/8/layout/orgChart1"/>
    <dgm:cxn modelId="{EE43049F-2F88-426F-B8DF-D4A8408DE56E}" type="presParOf" srcId="{D3821BE3-9652-48BD-B159-7357302BC73F}" destId="{34F36940-9FB8-46C8-9B15-81607113ADE7}" srcOrd="9" destOrd="0" presId="urn:microsoft.com/office/officeart/2005/8/layout/orgChart1"/>
    <dgm:cxn modelId="{D83317C6-C3B4-45A9-82F2-85CE7761C2E7}" type="presParOf" srcId="{34F36940-9FB8-46C8-9B15-81607113ADE7}" destId="{C9A05C69-EEB8-4732-9CE0-ABBA47F189A0}" srcOrd="0" destOrd="0" presId="urn:microsoft.com/office/officeart/2005/8/layout/orgChart1"/>
    <dgm:cxn modelId="{BB30DECC-F7FE-40EC-BD8D-2EF5D239FF06}" type="presParOf" srcId="{C9A05C69-EEB8-4732-9CE0-ABBA47F189A0}" destId="{2007C5A6-F710-4DBE-8B64-5B8686FAD07A}" srcOrd="0" destOrd="0" presId="urn:microsoft.com/office/officeart/2005/8/layout/orgChart1"/>
    <dgm:cxn modelId="{839894B7-745B-4F7A-BF7A-3340AFE48970}" type="presParOf" srcId="{C9A05C69-EEB8-4732-9CE0-ABBA47F189A0}" destId="{AB3C1479-46FE-4214-AF09-69C30DF6B717}" srcOrd="1" destOrd="0" presId="urn:microsoft.com/office/officeart/2005/8/layout/orgChart1"/>
    <dgm:cxn modelId="{C200608E-71C4-44FB-BF79-BD636E258F97}" type="presParOf" srcId="{34F36940-9FB8-46C8-9B15-81607113ADE7}" destId="{6F53C083-7846-4073-A3AB-C768EE780CA0}" srcOrd="1" destOrd="0" presId="urn:microsoft.com/office/officeart/2005/8/layout/orgChart1"/>
    <dgm:cxn modelId="{C51D36B3-2650-4B3A-BE10-DF8EA51C9BB6}" type="presParOf" srcId="{6F53C083-7846-4073-A3AB-C768EE780CA0}" destId="{46C2DFA1-894B-4DA8-9643-DA23333D9A21}" srcOrd="0" destOrd="0" presId="urn:microsoft.com/office/officeart/2005/8/layout/orgChart1"/>
    <dgm:cxn modelId="{3BFB8742-2BC8-4B6E-829A-69F0E5FBC90C}" type="presParOf" srcId="{6F53C083-7846-4073-A3AB-C768EE780CA0}" destId="{216DC7BA-AC5E-42FB-86D3-F08C6FA23015}" srcOrd="1" destOrd="0" presId="urn:microsoft.com/office/officeart/2005/8/layout/orgChart1"/>
    <dgm:cxn modelId="{AC90673E-4135-43AB-85C1-BE90593DD60D}" type="presParOf" srcId="{216DC7BA-AC5E-42FB-86D3-F08C6FA23015}" destId="{76D1F07F-D2FD-4395-BB7B-3E56CD28C737}" srcOrd="0" destOrd="0" presId="urn:microsoft.com/office/officeart/2005/8/layout/orgChart1"/>
    <dgm:cxn modelId="{95B60596-9F54-4999-827C-4661722BCC75}" type="presParOf" srcId="{76D1F07F-D2FD-4395-BB7B-3E56CD28C737}" destId="{80523D1F-CC48-4CE9-B46C-4DC7E266A220}" srcOrd="0" destOrd="0" presId="urn:microsoft.com/office/officeart/2005/8/layout/orgChart1"/>
    <dgm:cxn modelId="{8CD26855-1340-4147-BBB0-5D4D1781F923}" type="presParOf" srcId="{76D1F07F-D2FD-4395-BB7B-3E56CD28C737}" destId="{967A56B0-227B-4AD6-A9B5-7B74CB809427}" srcOrd="1" destOrd="0" presId="urn:microsoft.com/office/officeart/2005/8/layout/orgChart1"/>
    <dgm:cxn modelId="{3BFF06F7-9E24-489B-AD1A-7DB3F828CF89}" type="presParOf" srcId="{216DC7BA-AC5E-42FB-86D3-F08C6FA23015}" destId="{3C9C8925-5587-4F96-94BA-3B7A0921A97A}" srcOrd="1" destOrd="0" presId="urn:microsoft.com/office/officeart/2005/8/layout/orgChart1"/>
    <dgm:cxn modelId="{5BAC5F05-528A-4A71-A62E-D5A3970EE8E1}" type="presParOf" srcId="{216DC7BA-AC5E-42FB-86D3-F08C6FA23015}" destId="{DF026879-4C95-4717-B7B5-E024A6A0A971}" srcOrd="2" destOrd="0" presId="urn:microsoft.com/office/officeart/2005/8/layout/orgChart1"/>
    <dgm:cxn modelId="{99E323CF-8B69-4E2A-B300-564202459955}" type="presParOf" srcId="{34F36940-9FB8-46C8-9B15-81607113ADE7}" destId="{D5F3E60D-9EB0-40AC-9AE8-986DB47C51BD}" srcOrd="2" destOrd="0" presId="urn:microsoft.com/office/officeart/2005/8/layout/orgChart1"/>
    <dgm:cxn modelId="{D985DE1E-E863-479F-AFCF-A0B17FEBFD93}" type="presParOf" srcId="{D3821BE3-9652-48BD-B159-7357302BC73F}" destId="{927BD59C-CDA5-4C62-8940-B2E005C03E31}" srcOrd="10" destOrd="0" presId="urn:microsoft.com/office/officeart/2005/8/layout/orgChart1"/>
    <dgm:cxn modelId="{4FF5486A-CBFE-4702-A2D9-1B4BACE9ECFC}" type="presParOf" srcId="{D3821BE3-9652-48BD-B159-7357302BC73F}" destId="{32C37626-80C4-488B-8D96-266FA65EF6BB}" srcOrd="11" destOrd="0" presId="urn:microsoft.com/office/officeart/2005/8/layout/orgChart1"/>
    <dgm:cxn modelId="{FFBBC545-974E-445A-98DF-B05F7B71F289}" type="presParOf" srcId="{32C37626-80C4-488B-8D96-266FA65EF6BB}" destId="{1E756DC2-5551-43D1-A319-104B2CCD23B6}" srcOrd="0" destOrd="0" presId="urn:microsoft.com/office/officeart/2005/8/layout/orgChart1"/>
    <dgm:cxn modelId="{F628F279-8A4B-440C-BEC0-0DAC9C54295B}" type="presParOf" srcId="{1E756DC2-5551-43D1-A319-104B2CCD23B6}" destId="{62BFDF4B-68D5-41ED-B253-9C1CEB8EF403}" srcOrd="0" destOrd="0" presId="urn:microsoft.com/office/officeart/2005/8/layout/orgChart1"/>
    <dgm:cxn modelId="{AB64C566-9F05-4EA1-B113-ADFEAB2DB823}" type="presParOf" srcId="{1E756DC2-5551-43D1-A319-104B2CCD23B6}" destId="{5865BED9-0ACA-4A7E-A272-3D3242A2C3DE}" srcOrd="1" destOrd="0" presId="urn:microsoft.com/office/officeart/2005/8/layout/orgChart1"/>
    <dgm:cxn modelId="{1A8B3C9B-53C9-43F5-AFAC-B419092E642C}" type="presParOf" srcId="{32C37626-80C4-488B-8D96-266FA65EF6BB}" destId="{89876A0A-17BD-43A1-8C34-146E3592D63F}" srcOrd="1" destOrd="0" presId="urn:microsoft.com/office/officeart/2005/8/layout/orgChart1"/>
    <dgm:cxn modelId="{0525DB20-C757-47FA-8ED1-6E9B59C7D940}" type="presParOf" srcId="{89876A0A-17BD-43A1-8C34-146E3592D63F}" destId="{F6180862-5730-4863-A88D-EB62CA478B5C}" srcOrd="0" destOrd="0" presId="urn:microsoft.com/office/officeart/2005/8/layout/orgChart1"/>
    <dgm:cxn modelId="{C277CFFA-4248-4048-BB31-16CABD3C5E0B}" type="presParOf" srcId="{89876A0A-17BD-43A1-8C34-146E3592D63F}" destId="{5861F4E7-5B2C-41B6-82A8-D7A2C6218BD9}" srcOrd="1" destOrd="0" presId="urn:microsoft.com/office/officeart/2005/8/layout/orgChart1"/>
    <dgm:cxn modelId="{DF187C35-CF85-409B-976F-5C1503998F8B}" type="presParOf" srcId="{5861F4E7-5B2C-41B6-82A8-D7A2C6218BD9}" destId="{D757B29B-C3D7-45FC-A074-E297D015F831}" srcOrd="0" destOrd="0" presId="urn:microsoft.com/office/officeart/2005/8/layout/orgChart1"/>
    <dgm:cxn modelId="{C7F7625E-AC81-417C-B8C6-86EAE2C3B660}" type="presParOf" srcId="{D757B29B-C3D7-45FC-A074-E297D015F831}" destId="{DE1A8169-5A45-4072-94EB-49C897B44C2E}" srcOrd="0" destOrd="0" presId="urn:microsoft.com/office/officeart/2005/8/layout/orgChart1"/>
    <dgm:cxn modelId="{060DAD00-AA2F-41A2-B99E-4010C58625FA}" type="presParOf" srcId="{D757B29B-C3D7-45FC-A074-E297D015F831}" destId="{EE6BF40A-4C2B-451A-BDE8-730B0678E7A3}" srcOrd="1" destOrd="0" presId="urn:microsoft.com/office/officeart/2005/8/layout/orgChart1"/>
    <dgm:cxn modelId="{906742C1-E848-40B4-A63D-86AFA2854950}" type="presParOf" srcId="{5861F4E7-5B2C-41B6-82A8-D7A2C6218BD9}" destId="{7F70CE72-63FD-4121-9F01-68020B36260C}" srcOrd="1" destOrd="0" presId="urn:microsoft.com/office/officeart/2005/8/layout/orgChart1"/>
    <dgm:cxn modelId="{39652B72-3D8B-4F76-BD44-5E10973269AE}" type="presParOf" srcId="{5861F4E7-5B2C-41B6-82A8-D7A2C6218BD9}" destId="{81E4E687-C6B2-4ADB-8317-6446CDEB050C}" srcOrd="2" destOrd="0" presId="urn:microsoft.com/office/officeart/2005/8/layout/orgChart1"/>
    <dgm:cxn modelId="{5A0BDF14-87D2-45F6-B3E5-783235D3C57F}" type="presParOf" srcId="{32C37626-80C4-488B-8D96-266FA65EF6BB}" destId="{3545CC27-A154-4682-8694-7ECC87EE5AB7}" srcOrd="2" destOrd="0" presId="urn:microsoft.com/office/officeart/2005/8/layout/orgChart1"/>
    <dgm:cxn modelId="{7E1B7331-D985-4814-9FB6-DAD1409F6183}" type="presParOf" srcId="{D3821BE3-9652-48BD-B159-7357302BC73F}" destId="{2789BDAA-4378-48DD-8A5F-82D7E7175D0F}" srcOrd="12" destOrd="0" presId="urn:microsoft.com/office/officeart/2005/8/layout/orgChart1"/>
    <dgm:cxn modelId="{6BFE6F3F-E753-4EC4-A35E-5DBDDD8305F7}" type="presParOf" srcId="{D3821BE3-9652-48BD-B159-7357302BC73F}" destId="{8AE509EC-2EAD-4923-A083-78C58E6387FD}" srcOrd="13" destOrd="0" presId="urn:microsoft.com/office/officeart/2005/8/layout/orgChart1"/>
    <dgm:cxn modelId="{A9C24F01-A07F-4368-BE65-324A5F8B87A2}" type="presParOf" srcId="{8AE509EC-2EAD-4923-A083-78C58E6387FD}" destId="{38CD1459-5C95-4355-8927-8F8C5C2F69B2}" srcOrd="0" destOrd="0" presId="urn:microsoft.com/office/officeart/2005/8/layout/orgChart1"/>
    <dgm:cxn modelId="{01082055-C93D-4955-B6A7-E008FB951227}" type="presParOf" srcId="{38CD1459-5C95-4355-8927-8F8C5C2F69B2}" destId="{700B4727-101B-4FC7-9825-199D4B89EDEE}" srcOrd="0" destOrd="0" presId="urn:microsoft.com/office/officeart/2005/8/layout/orgChart1"/>
    <dgm:cxn modelId="{43D3B823-8F66-49DD-B9E9-54FC57C566C9}" type="presParOf" srcId="{38CD1459-5C95-4355-8927-8F8C5C2F69B2}" destId="{DD0B5C08-32EE-42FC-8481-DAB9B694B86A}" srcOrd="1" destOrd="0" presId="urn:microsoft.com/office/officeart/2005/8/layout/orgChart1"/>
    <dgm:cxn modelId="{D75CE23B-2D9A-451F-90DF-6F9944F57540}" type="presParOf" srcId="{8AE509EC-2EAD-4923-A083-78C58E6387FD}" destId="{2475C3C1-98A5-4A2E-B6B7-F3694087EB29}" srcOrd="1" destOrd="0" presId="urn:microsoft.com/office/officeart/2005/8/layout/orgChart1"/>
    <dgm:cxn modelId="{5BA3B7C0-C75A-424D-AE2C-E11301D6A7BD}" type="presParOf" srcId="{8AE509EC-2EAD-4923-A083-78C58E6387FD}" destId="{2FC70A32-4D93-4BAC-848B-50BBA7824768}" srcOrd="2" destOrd="0" presId="urn:microsoft.com/office/officeart/2005/8/layout/orgChart1"/>
    <dgm:cxn modelId="{BEF68F8B-6D78-4E90-98A6-97797E001A3D}" type="presParOf" srcId="{5BAC7ACB-544E-412F-8D13-2BAD12024290}" destId="{CC84651A-E55E-4B51-AA28-4DB070FCDAE9}" srcOrd="2" destOrd="0" presId="urn:microsoft.com/office/officeart/2005/8/layout/orgChart1"/>
    <dgm:cxn modelId="{A02B441D-E51E-4D6C-8B89-30A8DDC643B3}" type="presParOf" srcId="{D6DCB7B3-323E-4837-ABC9-E055138A4BFE}" destId="{B9DE5A49-1B97-4249-82C0-CB0C27E19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F8CA7-ED48-4863-9227-21FE1CCD0838}">
      <dsp:nvSpPr>
        <dsp:cNvPr id="0" name=""/>
        <dsp:cNvSpPr/>
      </dsp:nvSpPr>
      <dsp:spPr>
        <a:xfrm>
          <a:off x="5257800" y="198663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4356747" y="189032"/>
              </a:lnTo>
              <a:lnTo>
                <a:pt x="4356747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D7878-B16B-4D47-B453-AB88662BB353}">
      <dsp:nvSpPr>
        <dsp:cNvPr id="0" name=""/>
        <dsp:cNvSpPr/>
      </dsp:nvSpPr>
      <dsp:spPr>
        <a:xfrm>
          <a:off x="5257800" y="198663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2178373" y="189032"/>
              </a:lnTo>
              <a:lnTo>
                <a:pt x="2178373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77611-6120-4925-9F90-1B7A1460D847}">
      <dsp:nvSpPr>
        <dsp:cNvPr id="0" name=""/>
        <dsp:cNvSpPr/>
      </dsp:nvSpPr>
      <dsp:spPr>
        <a:xfrm>
          <a:off x="5212080" y="1986636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18AC0-FEA7-4A0D-903C-D0E46A294B13}">
      <dsp:nvSpPr>
        <dsp:cNvPr id="0" name=""/>
        <dsp:cNvSpPr/>
      </dsp:nvSpPr>
      <dsp:spPr>
        <a:xfrm>
          <a:off x="3079426" y="198663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396C5-B526-4823-9561-CC3E287CC849}">
      <dsp:nvSpPr>
        <dsp:cNvPr id="0" name=""/>
        <dsp:cNvSpPr/>
      </dsp:nvSpPr>
      <dsp:spPr>
        <a:xfrm>
          <a:off x="901052" y="198663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4356747" y="0"/>
              </a:moveTo>
              <a:lnTo>
                <a:pt x="4356747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A1419-5F7F-49A8-AD72-D8DA3043BEF0}">
      <dsp:nvSpPr>
        <dsp:cNvPr id="0" name=""/>
        <dsp:cNvSpPr/>
      </dsp:nvSpPr>
      <dsp:spPr>
        <a:xfrm>
          <a:off x="4357645" y="108648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dirty="0" smtClean="0"/>
            <a:t>index</a:t>
          </a:r>
          <a:endParaRPr lang="pt-BR" sz="2600" u="none" kern="1200" dirty="0"/>
        </a:p>
      </dsp:txBody>
      <dsp:txXfrm>
        <a:off x="4357645" y="1086482"/>
        <a:ext cx="1800308" cy="900154"/>
      </dsp:txXfrm>
    </dsp:sp>
    <dsp:sp modelId="{B007BA27-E7A7-4B60-9E00-F2656E0A182F}">
      <dsp:nvSpPr>
        <dsp:cNvPr id="0" name=""/>
        <dsp:cNvSpPr/>
      </dsp:nvSpPr>
      <dsp:spPr>
        <a:xfrm>
          <a:off x="898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dirty="0" smtClean="0"/>
            <a:t>categorias</a:t>
          </a:r>
          <a:endParaRPr lang="pt-BR" sz="2600" u="none" kern="1200" dirty="0"/>
        </a:p>
      </dsp:txBody>
      <dsp:txXfrm>
        <a:off x="898" y="2364701"/>
        <a:ext cx="1800308" cy="900154"/>
      </dsp:txXfrm>
    </dsp:sp>
    <dsp:sp modelId="{C84379D9-1D6E-4886-A618-DAA493E21672}">
      <dsp:nvSpPr>
        <dsp:cNvPr id="0" name=""/>
        <dsp:cNvSpPr/>
      </dsp:nvSpPr>
      <dsp:spPr>
        <a:xfrm>
          <a:off x="2179272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dirty="0" smtClean="0"/>
            <a:t>promoções</a:t>
          </a:r>
          <a:endParaRPr lang="pt-BR" sz="2600" u="none" kern="1200" dirty="0"/>
        </a:p>
      </dsp:txBody>
      <dsp:txXfrm>
        <a:off x="2179272" y="2364701"/>
        <a:ext cx="1800308" cy="900154"/>
      </dsp:txXfrm>
    </dsp:sp>
    <dsp:sp modelId="{E8E53349-D5AE-4E97-9A57-6ADE2F16A490}">
      <dsp:nvSpPr>
        <dsp:cNvPr id="0" name=""/>
        <dsp:cNvSpPr/>
      </dsp:nvSpPr>
      <dsp:spPr>
        <a:xfrm>
          <a:off x="4357645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dirty="0" smtClean="0"/>
            <a:t>contato</a:t>
          </a:r>
          <a:endParaRPr lang="pt-BR" sz="2600" u="none" kern="1200" dirty="0"/>
        </a:p>
      </dsp:txBody>
      <dsp:txXfrm>
        <a:off x="4357645" y="2364701"/>
        <a:ext cx="1800308" cy="900154"/>
      </dsp:txXfrm>
    </dsp:sp>
    <dsp:sp modelId="{98B488B0-20D0-46E0-8C0A-710F6A9DECAC}">
      <dsp:nvSpPr>
        <dsp:cNvPr id="0" name=""/>
        <dsp:cNvSpPr/>
      </dsp:nvSpPr>
      <dsp:spPr>
        <a:xfrm>
          <a:off x="6536019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smtClean="0"/>
            <a:t>Cadastro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dirty="0" smtClean="0"/>
            <a:t>usuário</a:t>
          </a:r>
          <a:endParaRPr lang="pt-BR" sz="2600" u="none" kern="1200" dirty="0"/>
        </a:p>
      </dsp:txBody>
      <dsp:txXfrm>
        <a:off x="6536019" y="2364701"/>
        <a:ext cx="1800308" cy="900154"/>
      </dsp:txXfrm>
    </dsp:sp>
    <dsp:sp modelId="{776DD727-7719-4B54-9645-17059F37393D}">
      <dsp:nvSpPr>
        <dsp:cNvPr id="0" name=""/>
        <dsp:cNvSpPr/>
      </dsp:nvSpPr>
      <dsp:spPr>
        <a:xfrm>
          <a:off x="8714392" y="236470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dirty="0" smtClean="0"/>
            <a:t>Cadastro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u="none" kern="1200" dirty="0" smtClean="0"/>
            <a:t>Empresa</a:t>
          </a:r>
        </a:p>
      </dsp:txBody>
      <dsp:txXfrm>
        <a:off x="8714392" y="2364701"/>
        <a:ext cx="1800308" cy="90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9BDAA-4378-48DD-8A5F-82D7E7175D0F}">
      <dsp:nvSpPr>
        <dsp:cNvPr id="0" name=""/>
        <dsp:cNvSpPr/>
      </dsp:nvSpPr>
      <dsp:spPr>
        <a:xfrm>
          <a:off x="5257800" y="2042065"/>
          <a:ext cx="4618850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4618850" y="133603"/>
              </a:lnTo>
              <a:lnTo>
                <a:pt x="461885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80862-5730-4863-A88D-EB62CA478B5C}">
      <dsp:nvSpPr>
        <dsp:cNvPr id="0" name=""/>
        <dsp:cNvSpPr/>
      </dsp:nvSpPr>
      <dsp:spPr>
        <a:xfrm>
          <a:off x="7828069" y="2945477"/>
          <a:ext cx="190861" cy="585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08"/>
              </a:lnTo>
              <a:lnTo>
                <a:pt x="190861" y="585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BD59C-CDA5-4C62-8940-B2E005C03E31}">
      <dsp:nvSpPr>
        <dsp:cNvPr id="0" name=""/>
        <dsp:cNvSpPr/>
      </dsp:nvSpPr>
      <dsp:spPr>
        <a:xfrm>
          <a:off x="5257800" y="2042065"/>
          <a:ext cx="3079233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3079233" y="133603"/>
              </a:lnTo>
              <a:lnTo>
                <a:pt x="3079233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2DFA1-894B-4DA8-9643-DA23333D9A21}">
      <dsp:nvSpPr>
        <dsp:cNvPr id="0" name=""/>
        <dsp:cNvSpPr/>
      </dsp:nvSpPr>
      <dsp:spPr>
        <a:xfrm>
          <a:off x="6288452" y="2945477"/>
          <a:ext cx="190861" cy="585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08"/>
              </a:lnTo>
              <a:lnTo>
                <a:pt x="190861" y="585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5E83-41B6-4454-BA33-B165B42AAB11}">
      <dsp:nvSpPr>
        <dsp:cNvPr id="0" name=""/>
        <dsp:cNvSpPr/>
      </dsp:nvSpPr>
      <dsp:spPr>
        <a:xfrm>
          <a:off x="5257800" y="2042065"/>
          <a:ext cx="1539616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1539616" y="133603"/>
              </a:lnTo>
              <a:lnTo>
                <a:pt x="1539616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CEF82-C697-4203-9DFA-87442D2E181F}">
      <dsp:nvSpPr>
        <dsp:cNvPr id="0" name=""/>
        <dsp:cNvSpPr/>
      </dsp:nvSpPr>
      <dsp:spPr>
        <a:xfrm>
          <a:off x="4748835" y="2945477"/>
          <a:ext cx="190861" cy="585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08"/>
              </a:lnTo>
              <a:lnTo>
                <a:pt x="190861" y="585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1988A-70A2-4A79-9792-3935B2E95058}">
      <dsp:nvSpPr>
        <dsp:cNvPr id="0" name=""/>
        <dsp:cNvSpPr/>
      </dsp:nvSpPr>
      <dsp:spPr>
        <a:xfrm>
          <a:off x="5212079" y="2042065"/>
          <a:ext cx="91440" cy="267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9A57F-EB61-409A-95FF-8C73A57F9E2E}">
      <dsp:nvSpPr>
        <dsp:cNvPr id="0" name=""/>
        <dsp:cNvSpPr/>
      </dsp:nvSpPr>
      <dsp:spPr>
        <a:xfrm>
          <a:off x="3209218" y="2945477"/>
          <a:ext cx="190861" cy="585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08"/>
              </a:lnTo>
              <a:lnTo>
                <a:pt x="190861" y="585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29317-4D5E-4392-84DF-91A512CBF666}">
      <dsp:nvSpPr>
        <dsp:cNvPr id="0" name=""/>
        <dsp:cNvSpPr/>
      </dsp:nvSpPr>
      <dsp:spPr>
        <a:xfrm>
          <a:off x="3718183" y="2042065"/>
          <a:ext cx="1539616" cy="267206"/>
        </a:xfrm>
        <a:custGeom>
          <a:avLst/>
          <a:gdLst/>
          <a:ahLst/>
          <a:cxnLst/>
          <a:rect l="0" t="0" r="0" b="0"/>
          <a:pathLst>
            <a:path>
              <a:moveTo>
                <a:pt x="1539616" y="0"/>
              </a:moveTo>
              <a:lnTo>
                <a:pt x="1539616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FC828-8E65-4726-AA0D-4D247FFC63AE}">
      <dsp:nvSpPr>
        <dsp:cNvPr id="0" name=""/>
        <dsp:cNvSpPr/>
      </dsp:nvSpPr>
      <dsp:spPr>
        <a:xfrm>
          <a:off x="2178566" y="2042065"/>
          <a:ext cx="3079233" cy="267206"/>
        </a:xfrm>
        <a:custGeom>
          <a:avLst/>
          <a:gdLst/>
          <a:ahLst/>
          <a:cxnLst/>
          <a:rect l="0" t="0" r="0" b="0"/>
          <a:pathLst>
            <a:path>
              <a:moveTo>
                <a:pt x="3079233" y="0"/>
              </a:moveTo>
              <a:lnTo>
                <a:pt x="3079233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DC7D0-8484-48D1-8F1A-4F745711BDDD}">
      <dsp:nvSpPr>
        <dsp:cNvPr id="0" name=""/>
        <dsp:cNvSpPr/>
      </dsp:nvSpPr>
      <dsp:spPr>
        <a:xfrm>
          <a:off x="129984" y="2945477"/>
          <a:ext cx="190861" cy="585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308"/>
              </a:lnTo>
              <a:lnTo>
                <a:pt x="190861" y="585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0DA89-292E-46F8-BA4A-E9D90BADB590}">
      <dsp:nvSpPr>
        <dsp:cNvPr id="0" name=""/>
        <dsp:cNvSpPr/>
      </dsp:nvSpPr>
      <dsp:spPr>
        <a:xfrm>
          <a:off x="638949" y="2042065"/>
          <a:ext cx="4618850" cy="267206"/>
        </a:xfrm>
        <a:custGeom>
          <a:avLst/>
          <a:gdLst/>
          <a:ahLst/>
          <a:cxnLst/>
          <a:rect l="0" t="0" r="0" b="0"/>
          <a:pathLst>
            <a:path>
              <a:moveTo>
                <a:pt x="4618850" y="0"/>
              </a:moveTo>
              <a:lnTo>
                <a:pt x="4618850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9E282-63FF-4C97-B04E-7707DB1A0865}">
      <dsp:nvSpPr>
        <dsp:cNvPr id="0" name=""/>
        <dsp:cNvSpPr/>
      </dsp:nvSpPr>
      <dsp:spPr>
        <a:xfrm>
          <a:off x="5212079" y="1138654"/>
          <a:ext cx="91440" cy="267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51FD-C467-4F60-AC04-D9ACEE4C0347}">
      <dsp:nvSpPr>
        <dsp:cNvPr id="0" name=""/>
        <dsp:cNvSpPr/>
      </dsp:nvSpPr>
      <dsp:spPr>
        <a:xfrm>
          <a:off x="4621594" y="502448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acesso</a:t>
          </a:r>
          <a:endParaRPr lang="pt-BR" sz="1800" kern="1200" dirty="0"/>
        </a:p>
      </dsp:txBody>
      <dsp:txXfrm>
        <a:off x="4621594" y="502448"/>
        <a:ext cx="1272410" cy="636205"/>
      </dsp:txXfrm>
    </dsp:sp>
    <dsp:sp modelId="{1B5B6338-D33A-4B14-90B3-C272A12F97C7}">
      <dsp:nvSpPr>
        <dsp:cNvPr id="0" name=""/>
        <dsp:cNvSpPr/>
      </dsp:nvSpPr>
      <dsp:spPr>
        <a:xfrm>
          <a:off x="4621594" y="1405860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index</a:t>
          </a:r>
          <a:endParaRPr lang="pt-BR" sz="1800" kern="1200" dirty="0"/>
        </a:p>
      </dsp:txBody>
      <dsp:txXfrm>
        <a:off x="4621594" y="1405860"/>
        <a:ext cx="1272410" cy="636205"/>
      </dsp:txXfrm>
    </dsp:sp>
    <dsp:sp modelId="{80307208-435C-42C0-947C-EDFB238FB088}">
      <dsp:nvSpPr>
        <dsp:cNvPr id="0" name=""/>
        <dsp:cNvSpPr/>
      </dsp:nvSpPr>
      <dsp:spPr>
        <a:xfrm>
          <a:off x="2743" y="2309272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Listagem de promoção </a:t>
          </a:r>
          <a:endParaRPr lang="pt-BR" sz="1800" kern="1200" dirty="0"/>
        </a:p>
      </dsp:txBody>
      <dsp:txXfrm>
        <a:off x="2743" y="2309272"/>
        <a:ext cx="1272410" cy="636205"/>
      </dsp:txXfrm>
    </dsp:sp>
    <dsp:sp modelId="{B969995E-6582-443F-B1E8-AE578236774B}">
      <dsp:nvSpPr>
        <dsp:cNvPr id="0" name=""/>
        <dsp:cNvSpPr/>
      </dsp:nvSpPr>
      <dsp:spPr>
        <a:xfrm>
          <a:off x="320846" y="3212683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Manter promoção </a:t>
          </a:r>
          <a:endParaRPr lang="pt-BR" sz="1800" kern="1200" dirty="0"/>
        </a:p>
      </dsp:txBody>
      <dsp:txXfrm>
        <a:off x="320846" y="3212683"/>
        <a:ext cx="1272410" cy="636205"/>
      </dsp:txXfrm>
    </dsp:sp>
    <dsp:sp modelId="{43DA789F-6610-4F84-98D3-7C0A86FCA483}">
      <dsp:nvSpPr>
        <dsp:cNvPr id="0" name=""/>
        <dsp:cNvSpPr/>
      </dsp:nvSpPr>
      <dsp:spPr>
        <a:xfrm>
          <a:off x="1542360" y="2309272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Listagem de usuários</a:t>
          </a:r>
          <a:endParaRPr lang="pt-BR" sz="1800" kern="1200" dirty="0"/>
        </a:p>
      </dsp:txBody>
      <dsp:txXfrm>
        <a:off x="1542360" y="2309272"/>
        <a:ext cx="1272410" cy="636205"/>
      </dsp:txXfrm>
    </dsp:sp>
    <dsp:sp modelId="{BCAE7F1E-B232-4F70-973B-08491F349968}">
      <dsp:nvSpPr>
        <dsp:cNvPr id="0" name=""/>
        <dsp:cNvSpPr/>
      </dsp:nvSpPr>
      <dsp:spPr>
        <a:xfrm>
          <a:off x="3081977" y="2309272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Listagem de categoria</a:t>
          </a:r>
          <a:endParaRPr lang="pt-BR" sz="1800" kern="1200" dirty="0"/>
        </a:p>
      </dsp:txBody>
      <dsp:txXfrm>
        <a:off x="3081977" y="2309272"/>
        <a:ext cx="1272410" cy="636205"/>
      </dsp:txXfrm>
    </dsp:sp>
    <dsp:sp modelId="{299D6D51-6E4C-4D23-97C1-C802EA5FCF72}">
      <dsp:nvSpPr>
        <dsp:cNvPr id="0" name=""/>
        <dsp:cNvSpPr/>
      </dsp:nvSpPr>
      <dsp:spPr>
        <a:xfrm>
          <a:off x="3400080" y="3212683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Manter categoria</a:t>
          </a:r>
          <a:endParaRPr lang="pt-BR" sz="1800" kern="1200" dirty="0"/>
        </a:p>
      </dsp:txBody>
      <dsp:txXfrm>
        <a:off x="3400080" y="3212683"/>
        <a:ext cx="1272410" cy="636205"/>
      </dsp:txXfrm>
    </dsp:sp>
    <dsp:sp modelId="{9B18297C-C838-42F5-B22C-A028856211EA}">
      <dsp:nvSpPr>
        <dsp:cNvPr id="0" name=""/>
        <dsp:cNvSpPr/>
      </dsp:nvSpPr>
      <dsp:spPr>
        <a:xfrm>
          <a:off x="4621594" y="2309272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Listar mercados</a:t>
          </a:r>
          <a:endParaRPr lang="pt-BR" sz="1800" kern="1200" dirty="0"/>
        </a:p>
      </dsp:txBody>
      <dsp:txXfrm>
        <a:off x="4621594" y="2309272"/>
        <a:ext cx="1272410" cy="636205"/>
      </dsp:txXfrm>
    </dsp:sp>
    <dsp:sp modelId="{05AD1E11-D6B0-41DD-BA18-E183550CAA9B}">
      <dsp:nvSpPr>
        <dsp:cNvPr id="0" name=""/>
        <dsp:cNvSpPr/>
      </dsp:nvSpPr>
      <dsp:spPr>
        <a:xfrm>
          <a:off x="4939697" y="3212683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Manter</a:t>
          </a:r>
          <a:endParaRPr lang="pt-BR" sz="1800" kern="1200" dirty="0"/>
        </a:p>
      </dsp:txBody>
      <dsp:txXfrm>
        <a:off x="4939697" y="3212683"/>
        <a:ext cx="1272410" cy="636205"/>
      </dsp:txXfrm>
    </dsp:sp>
    <dsp:sp modelId="{2007C5A6-F710-4DBE-8B64-5B8686FAD07A}">
      <dsp:nvSpPr>
        <dsp:cNvPr id="0" name=""/>
        <dsp:cNvSpPr/>
      </dsp:nvSpPr>
      <dsp:spPr>
        <a:xfrm>
          <a:off x="6161211" y="2309272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Listagem de estado 	</a:t>
          </a:r>
          <a:endParaRPr lang="pt-BR" sz="1800" kern="1200" dirty="0"/>
        </a:p>
      </dsp:txBody>
      <dsp:txXfrm>
        <a:off x="6161211" y="2309272"/>
        <a:ext cx="1272410" cy="636205"/>
      </dsp:txXfrm>
    </dsp:sp>
    <dsp:sp modelId="{80523D1F-CC48-4CE9-B46C-4DC7E266A220}">
      <dsp:nvSpPr>
        <dsp:cNvPr id="0" name=""/>
        <dsp:cNvSpPr/>
      </dsp:nvSpPr>
      <dsp:spPr>
        <a:xfrm>
          <a:off x="6479314" y="3212683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manter</a:t>
          </a:r>
          <a:endParaRPr lang="pt-BR" sz="1800" kern="1200" dirty="0"/>
        </a:p>
      </dsp:txBody>
      <dsp:txXfrm>
        <a:off x="6479314" y="3212683"/>
        <a:ext cx="1272410" cy="636205"/>
      </dsp:txXfrm>
    </dsp:sp>
    <dsp:sp modelId="{62BFDF4B-68D5-41ED-B253-9C1CEB8EF403}">
      <dsp:nvSpPr>
        <dsp:cNvPr id="0" name=""/>
        <dsp:cNvSpPr/>
      </dsp:nvSpPr>
      <dsp:spPr>
        <a:xfrm>
          <a:off x="7700828" y="2309272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Listagem de cidade</a:t>
          </a:r>
          <a:endParaRPr lang="pt-BR" sz="1800" kern="1200" dirty="0"/>
        </a:p>
      </dsp:txBody>
      <dsp:txXfrm>
        <a:off x="7700828" y="2309272"/>
        <a:ext cx="1272410" cy="636205"/>
      </dsp:txXfrm>
    </dsp:sp>
    <dsp:sp modelId="{DE1A8169-5A45-4072-94EB-49C897B44C2E}">
      <dsp:nvSpPr>
        <dsp:cNvPr id="0" name=""/>
        <dsp:cNvSpPr/>
      </dsp:nvSpPr>
      <dsp:spPr>
        <a:xfrm>
          <a:off x="8018931" y="3212683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manter</a:t>
          </a:r>
          <a:endParaRPr lang="pt-BR" sz="1800" kern="1200" dirty="0"/>
        </a:p>
      </dsp:txBody>
      <dsp:txXfrm>
        <a:off x="8018931" y="3212683"/>
        <a:ext cx="1272410" cy="636205"/>
      </dsp:txXfrm>
    </dsp:sp>
    <dsp:sp modelId="{700B4727-101B-4FC7-9825-199D4B89EDEE}">
      <dsp:nvSpPr>
        <dsp:cNvPr id="0" name=""/>
        <dsp:cNvSpPr/>
      </dsp:nvSpPr>
      <dsp:spPr>
        <a:xfrm>
          <a:off x="9240445" y="2309272"/>
          <a:ext cx="1272410" cy="636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Listagem de usuários </a:t>
          </a:r>
          <a:r>
            <a:rPr lang="pt-BR" sz="1800" kern="1200" dirty="0" err="1" smtClean="0"/>
            <a:t>adm</a:t>
          </a:r>
          <a:endParaRPr lang="pt-BR" sz="1800" kern="1200" dirty="0"/>
        </a:p>
      </dsp:txBody>
      <dsp:txXfrm>
        <a:off x="9240445" y="2309272"/>
        <a:ext cx="1272410" cy="636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5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5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2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5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2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6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0343-1DD8-410C-86CE-EE5DF0B7B1D6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3C73-47D6-4BC1-B9E0-1771A3E25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1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96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41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81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763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</dc:creator>
  <cp:lastModifiedBy>Laboratório</cp:lastModifiedBy>
  <cp:revision>5</cp:revision>
  <dcterms:created xsi:type="dcterms:W3CDTF">2018-03-27T21:46:50Z</dcterms:created>
  <dcterms:modified xsi:type="dcterms:W3CDTF">2018-03-27T22:25:47Z</dcterms:modified>
</cp:coreProperties>
</file>