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F555-67D5-7F4D-E88F-8CE1BD22A84C}" v="690" dt="2021-10-19T23:18:27.093"/>
    <p1510:client id="{3DDC54BA-4075-6979-1A35-C7DCFB10469F}" v="934" dt="2021-10-20T00:12:26.392"/>
    <p1510:client id="{521AAFE5-9A30-F6FA-69E5-18C0254DB6B9}" v="704" dt="2021-10-21T00:11:16.760"/>
    <p1510:client id="{D8C965DF-2039-0F1A-FCF3-D76005C0B460}" v="17" dt="2021-10-14T20:02:31.275"/>
    <p1510:client id="{DD34EB74-03A9-7CC1-0BA6-6F37897EA669}" v="2" dt="2021-10-19T23:19:18.156"/>
    <p1510:client id="{FF39032D-773E-417D-B62A-0A22B4029DE9}" v="19" dt="2021-10-14T20:02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D995F-B97D-49A9-BBBB-0A5A96A4D3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39FB8B-5CB5-4495-A2B4-4799414FBD11}">
      <dgm:prSet phldrT="[Texto]" phldr="0"/>
      <dgm:spPr/>
      <dgm:t>
        <a:bodyPr/>
        <a:lstStyle/>
        <a:p>
          <a:r>
            <a:rPr lang="pt-BR" b="0"/>
            <a:t>total:</a:t>
          </a:r>
          <a:r>
            <a:rPr lang="pt-BR" b="0">
              <a:latin typeface="Calibri Light" panose="020F0302020204030204"/>
            </a:rPr>
            <a:t> </a:t>
          </a:r>
          <a:endParaRPr lang="pt-BR" b="0">
            <a:latin typeface="Calibri"/>
            <a:cs typeface="Calibri"/>
          </a:endParaRPr>
        </a:p>
      </dgm:t>
    </dgm:pt>
    <dgm:pt modelId="{F449A2A9-3787-44CB-BC00-AB782E48795C}" type="parTrans" cxnId="{EFF3E7D2-63A5-41D7-926D-99A88F370A8E}">
      <dgm:prSet/>
      <dgm:spPr/>
      <dgm:t>
        <a:bodyPr/>
        <a:lstStyle/>
        <a:p>
          <a:endParaRPr lang="pt-BR"/>
        </a:p>
      </dgm:t>
    </dgm:pt>
    <dgm:pt modelId="{01AD5476-AE98-4C77-BBB6-019A9BD6CB06}" type="sibTrans" cxnId="{EFF3E7D2-63A5-41D7-926D-99A88F370A8E}">
      <dgm:prSet/>
      <dgm:spPr/>
      <dgm:t>
        <a:bodyPr/>
        <a:lstStyle/>
        <a:p>
          <a:endParaRPr lang="pt-BR"/>
        </a:p>
      </dgm:t>
    </dgm:pt>
    <dgm:pt modelId="{91DA0C86-F87B-446D-94B2-EEA9E2FE3CBB}">
      <dgm:prSet phldrT="[Texto]" phldr="0"/>
      <dgm:spPr/>
      <dgm:t>
        <a:bodyPr/>
        <a:lstStyle/>
        <a:p>
          <a:pPr rtl="0"/>
          <a:r>
            <a:rPr lang="pt-BR"/>
            <a:t>soma dos elementos de "volumeabsoluto" = 4.220.713</a:t>
          </a:r>
          <a:r>
            <a:rPr lang="pt-BR">
              <a:latin typeface="Calibri Light" panose="020F0302020204030204"/>
            </a:rPr>
            <a:t>.</a:t>
          </a:r>
          <a:endParaRPr lang="pt-BR"/>
        </a:p>
      </dgm:t>
    </dgm:pt>
    <dgm:pt modelId="{3556B2C1-A19A-4E3E-B15C-420305C82BA8}" type="parTrans" cxnId="{2FBE24E4-0BBB-4ED1-A8E5-12741BFB4498}">
      <dgm:prSet/>
      <dgm:spPr/>
      <dgm:t>
        <a:bodyPr/>
        <a:lstStyle/>
        <a:p>
          <a:endParaRPr lang="pt-BR"/>
        </a:p>
      </dgm:t>
    </dgm:pt>
    <dgm:pt modelId="{7C40E6A5-1219-4EB8-B8CD-2AF170EA0EA5}" type="sibTrans" cxnId="{2FBE24E4-0BBB-4ED1-A8E5-12741BFB4498}">
      <dgm:prSet/>
      <dgm:spPr/>
      <dgm:t>
        <a:bodyPr/>
        <a:lstStyle/>
        <a:p>
          <a:endParaRPr lang="pt-BR"/>
        </a:p>
      </dgm:t>
    </dgm:pt>
    <dgm:pt modelId="{551128C2-522E-4E1A-A918-67BA152A9E49}">
      <dgm:prSet phldrT="[Texto]" phldr="0"/>
      <dgm:spPr/>
      <dgm:t>
        <a:bodyPr/>
        <a:lstStyle/>
        <a:p>
          <a:r>
            <a:rPr lang="pt-BR"/>
            <a:t>cumulativopedidos</a:t>
          </a:r>
        </a:p>
      </dgm:t>
    </dgm:pt>
    <dgm:pt modelId="{BCD6B13C-D2AA-43EE-AEAC-DC43810FAEB1}" type="parTrans" cxnId="{BC5B0A30-98A0-47A2-9A5E-172C760A17C1}">
      <dgm:prSet/>
      <dgm:spPr/>
      <dgm:t>
        <a:bodyPr/>
        <a:lstStyle/>
        <a:p>
          <a:endParaRPr lang="pt-BR"/>
        </a:p>
      </dgm:t>
    </dgm:pt>
    <dgm:pt modelId="{53245AC9-95B4-4109-BA35-421470786D6A}" type="sibTrans" cxnId="{BC5B0A30-98A0-47A2-9A5E-172C760A17C1}">
      <dgm:prSet/>
      <dgm:spPr/>
      <dgm:t>
        <a:bodyPr/>
        <a:lstStyle/>
        <a:p>
          <a:endParaRPr lang="pt-BR"/>
        </a:p>
      </dgm:t>
    </dgm:pt>
    <dgm:pt modelId="{23462C97-6096-470C-954C-0BA5110F03FE}">
      <dgm:prSet phldr="0"/>
      <dgm:spPr/>
      <dgm:t>
        <a:bodyPr/>
        <a:lstStyle/>
        <a:p>
          <a:pPr rtl="0"/>
          <a:r>
            <a:rPr lang="pt-BR" err="1">
              <a:latin typeface="Calibri"/>
              <a:cs typeface="Calibri"/>
            </a:rPr>
            <a:t>volumetotal</a:t>
          </a:r>
          <a:r>
            <a:rPr lang="pt-BR">
              <a:latin typeface="Calibri"/>
              <a:cs typeface="Calibri"/>
            </a:rPr>
            <a:t>: </a:t>
          </a:r>
          <a:endParaRPr lang="pt-BR"/>
        </a:p>
      </dgm:t>
    </dgm:pt>
    <dgm:pt modelId="{43570ED3-02FC-43C9-B57B-D70A28122150}" type="parTrans" cxnId="{49AC3615-D40D-42FB-82ED-0327BFCD9057}">
      <dgm:prSet/>
      <dgm:spPr/>
    </dgm:pt>
    <dgm:pt modelId="{C767300A-D2D4-42EF-8C59-ED15F83DCA2C}" type="sibTrans" cxnId="{49AC3615-D40D-42FB-82ED-0327BFCD9057}">
      <dgm:prSet/>
      <dgm:spPr/>
      <dgm:t>
        <a:bodyPr/>
        <a:lstStyle/>
        <a:p>
          <a:endParaRPr lang="pt-BR"/>
        </a:p>
      </dgm:t>
    </dgm:pt>
    <dgm:pt modelId="{8B95BC10-5947-47A7-8125-CFAAAFA2A4AF}">
      <dgm:prSet phldr="0"/>
      <dgm:spPr/>
      <dgm:t>
        <a:bodyPr/>
        <a:lstStyle/>
        <a:p>
          <a:pPr rtl="0"/>
          <a:r>
            <a:rPr lang="pt-BR"/>
            <a:t>soma das frequências das ordens; deveria equivaler ao total de pedidos (linhas, 73.670), porém por conta do arredondamento em "</a:t>
          </a:r>
          <a:r>
            <a:rPr lang="pt-BR" err="1"/>
            <a:t>volumevalores</a:t>
          </a:r>
          <a:r>
            <a:rPr lang="pt-BR"/>
            <a:t>", resulta 73.610.</a:t>
          </a:r>
        </a:p>
      </dgm:t>
    </dgm:pt>
    <dgm:pt modelId="{12C22CA5-CFF6-4B12-97B2-D36F93E44EE3}" type="parTrans" cxnId="{C50F70D1-9FEC-42E4-952A-61E1F56D5BAB}">
      <dgm:prSet/>
      <dgm:spPr/>
    </dgm:pt>
    <dgm:pt modelId="{BD35508F-F110-4FD9-8842-225868DDB0A9}" type="sibTrans" cxnId="{C50F70D1-9FEC-42E4-952A-61E1F56D5BAB}">
      <dgm:prSet/>
      <dgm:spPr/>
      <dgm:t>
        <a:bodyPr/>
        <a:lstStyle/>
        <a:p>
          <a:endParaRPr lang="pt-BR"/>
        </a:p>
      </dgm:t>
    </dgm:pt>
    <dgm:pt modelId="{BD44B743-A9CB-420A-B417-C8218D80A124}">
      <dgm:prSet phldr="0"/>
      <dgm:spPr/>
      <dgm:t>
        <a:bodyPr/>
        <a:lstStyle/>
        <a:p>
          <a:pPr rtl="0"/>
          <a:r>
            <a:rPr lang="pt-BR"/>
            <a:t>contribuição percentual acumulada do "</a:t>
          </a:r>
          <a:r>
            <a:rPr lang="pt-BR" err="1"/>
            <a:t>volumeabsoluto</a:t>
          </a:r>
          <a:r>
            <a:rPr lang="pt-BR"/>
            <a:t>" de cada ordem; </a:t>
          </a:r>
          <a:r>
            <a:rPr lang="pt-BR" i="1"/>
            <a:t>e.g. </a:t>
          </a:r>
          <a:r>
            <a:rPr lang="pt-BR"/>
            <a:t>pedidos de uma ordem correspondem a 0,0021% do total de ordens.</a:t>
          </a:r>
        </a:p>
      </dgm:t>
    </dgm:pt>
    <dgm:pt modelId="{AC24F1A8-78EA-4183-AA19-3CF619635BC8}" type="parTrans" cxnId="{46F05196-05EE-4508-85A2-1594E24EA509}">
      <dgm:prSet/>
      <dgm:spPr/>
    </dgm:pt>
    <dgm:pt modelId="{EC25ED9C-2342-4174-B873-44A94CE6D0A9}" type="sibTrans" cxnId="{46F05196-05EE-4508-85A2-1594E24EA509}">
      <dgm:prSet/>
      <dgm:spPr/>
      <dgm:t>
        <a:bodyPr/>
        <a:lstStyle/>
        <a:p>
          <a:endParaRPr lang="pt-BR"/>
        </a:p>
      </dgm:t>
    </dgm:pt>
    <dgm:pt modelId="{F5325223-3927-40FE-86B8-C1498A5DD22C}">
      <dgm:prSet phldr="0"/>
      <dgm:spPr/>
      <dgm:t>
        <a:bodyPr/>
        <a:lstStyle/>
        <a:p>
          <a:pPr rtl="0"/>
          <a:r>
            <a:rPr lang="pt-BR">
              <a:latin typeface="Calibri Light" panose="020F0302020204030204"/>
            </a:rPr>
            <a:t>Cumulativolume</a:t>
          </a:r>
        </a:p>
      </dgm:t>
    </dgm:pt>
    <dgm:pt modelId="{95B85F61-F0CE-42D8-8FB3-49C2427C963E}" type="parTrans" cxnId="{23FE494D-B325-4FE9-AB76-3BBDBD106D4F}">
      <dgm:prSet/>
      <dgm:spPr/>
    </dgm:pt>
    <dgm:pt modelId="{A3448704-F352-4A9C-B763-560CC372C8DA}" type="sibTrans" cxnId="{23FE494D-B325-4FE9-AB76-3BBDBD106D4F}">
      <dgm:prSet/>
      <dgm:spPr/>
      <dgm:t>
        <a:bodyPr/>
        <a:lstStyle/>
        <a:p>
          <a:endParaRPr lang="pt-BR"/>
        </a:p>
      </dgm:t>
    </dgm:pt>
    <dgm:pt modelId="{C2DEDA74-7BF9-484E-BA73-0EE032FC48F5}">
      <dgm:prSet phldr="0"/>
      <dgm:spPr/>
      <dgm:t>
        <a:bodyPr/>
        <a:lstStyle/>
        <a:p>
          <a:pPr algn="l" rtl="0"/>
          <a:r>
            <a:rPr lang="pt-BR"/>
            <a:t>contribuição percentual acumulada de "volumevalores" (frequência de cada ordem); </a:t>
          </a:r>
          <a:r>
            <a:rPr lang="pt-BR" i="1"/>
            <a:t>e.g. </a:t>
          </a:r>
          <a:r>
            <a:rPr lang="pt-BR"/>
            <a:t>pedidos com uma ordem correspondem a 11.50% das ordens efetuadas.</a:t>
          </a:r>
        </a:p>
      </dgm:t>
    </dgm:pt>
    <dgm:pt modelId="{83B79DC4-263A-4BC2-99B4-D7EA95F4538D}" type="parTrans" cxnId="{8D4C4258-0D2A-43F3-8F5E-66B4C69C44F8}">
      <dgm:prSet/>
      <dgm:spPr/>
    </dgm:pt>
    <dgm:pt modelId="{7544C72A-8AE5-48FF-8F1E-18FCFC258578}" type="sibTrans" cxnId="{8D4C4258-0D2A-43F3-8F5E-66B4C69C44F8}">
      <dgm:prSet/>
      <dgm:spPr/>
      <dgm:t>
        <a:bodyPr/>
        <a:lstStyle/>
        <a:p>
          <a:endParaRPr lang="pt-BR"/>
        </a:p>
      </dgm:t>
    </dgm:pt>
    <dgm:pt modelId="{D15C98AD-5BE0-444D-A7B6-C6F7F91AD927}">
      <dgm:prSet phldr="0"/>
      <dgm:spPr/>
      <dgm:t>
        <a:bodyPr/>
        <a:lstStyle/>
        <a:p>
          <a:pPr rtl="0"/>
          <a:r>
            <a:rPr lang="pt-BR" b="0">
              <a:latin typeface="Calibri Light" panose="020F0302020204030204"/>
            </a:rPr>
            <a:t>volumevalores:</a:t>
          </a:r>
        </a:p>
      </dgm:t>
    </dgm:pt>
    <dgm:pt modelId="{A15D9721-F8F1-458E-AF1B-EAFD8BE57A0D}" type="parTrans" cxnId="{9887C07E-0F9A-40D2-B2B3-BD5A11F3702E}">
      <dgm:prSet/>
      <dgm:spPr/>
    </dgm:pt>
    <dgm:pt modelId="{3FE57761-29FF-4FBF-A060-871988864730}" type="sibTrans" cxnId="{9887C07E-0F9A-40D2-B2B3-BD5A11F3702E}">
      <dgm:prSet/>
      <dgm:spPr/>
      <dgm:t>
        <a:bodyPr/>
        <a:lstStyle/>
        <a:p>
          <a:endParaRPr lang="pt-BR"/>
        </a:p>
      </dgm:t>
    </dgm:pt>
    <dgm:pt modelId="{8B6D8CB5-2442-48D4-96A6-F1F63B709B73}">
      <dgm:prSet phldr="0"/>
      <dgm:spPr/>
      <dgm:t>
        <a:bodyPr/>
        <a:lstStyle/>
        <a:p>
          <a:pPr rtl="0"/>
          <a:r>
            <a:rPr lang="pt-BR" b="0">
              <a:latin typeface="Calibri Light" panose="020F0302020204030204"/>
            </a:rPr>
            <a:t>volumeabsoluto:</a:t>
          </a:r>
        </a:p>
      </dgm:t>
    </dgm:pt>
    <dgm:pt modelId="{203BFC97-A520-4FD2-AFA0-D31ACCD4D3DB}" type="parTrans" cxnId="{51A75A2D-45E2-491C-B764-DAB52ABC38F7}">
      <dgm:prSet/>
      <dgm:spPr/>
    </dgm:pt>
    <dgm:pt modelId="{468CAEB4-B63E-4729-A3C9-52F5BD98D962}" type="sibTrans" cxnId="{51A75A2D-45E2-491C-B764-DAB52ABC38F7}">
      <dgm:prSet/>
      <dgm:spPr/>
      <dgm:t>
        <a:bodyPr/>
        <a:lstStyle/>
        <a:p>
          <a:endParaRPr lang="pt-BR"/>
        </a:p>
      </dgm:t>
    </dgm:pt>
    <dgm:pt modelId="{87F672EA-2DF5-4D5A-8381-5BA950D21BB1}">
      <dgm:prSet phldr="0"/>
      <dgm:spPr/>
      <dgm:t>
        <a:bodyPr/>
        <a:lstStyle/>
        <a:p>
          <a:r>
            <a:rPr lang="pt-BR" b="0"/>
            <a:t>frequência da ordem vezes sua quantidade.</a:t>
          </a:r>
          <a:endParaRPr lang="pt-BR"/>
        </a:p>
      </dgm:t>
    </dgm:pt>
    <dgm:pt modelId="{27CA38AB-65DD-477F-A550-E3867EE166C9}" type="parTrans" cxnId="{36E7AF47-E272-4B9A-A540-89216BD24EB7}">
      <dgm:prSet/>
      <dgm:spPr/>
    </dgm:pt>
    <dgm:pt modelId="{99EA9EB4-1581-47F2-998C-1931BA79E53F}" type="sibTrans" cxnId="{36E7AF47-E272-4B9A-A540-89216BD24EB7}">
      <dgm:prSet/>
      <dgm:spPr/>
      <dgm:t>
        <a:bodyPr/>
        <a:lstStyle/>
        <a:p>
          <a:endParaRPr lang="pt-BR"/>
        </a:p>
      </dgm:t>
    </dgm:pt>
    <dgm:pt modelId="{3BC0120C-5BA3-4F36-9886-253FEDE376D7}">
      <dgm:prSet phldr="0"/>
      <dgm:spPr/>
      <dgm:t>
        <a:bodyPr/>
        <a:lstStyle/>
        <a:p>
          <a:pPr rtl="0"/>
          <a:r>
            <a:rPr lang="pt-BR" b="0"/>
            <a:t>frequência da ordem</a:t>
          </a:r>
          <a:r>
            <a:rPr lang="pt-BR" b="0">
              <a:latin typeface="Calibri Light" panose="020F0302020204030204"/>
            </a:rPr>
            <a:t>.</a:t>
          </a:r>
        </a:p>
      </dgm:t>
    </dgm:pt>
    <dgm:pt modelId="{31939404-1E4A-40FB-A71B-F4921392C63C}" type="parTrans" cxnId="{0F199A87-10BB-4114-AC96-CCD8C57EC29B}">
      <dgm:prSet/>
      <dgm:spPr/>
    </dgm:pt>
    <dgm:pt modelId="{B43E18B8-5B50-42BC-ADAC-3F1D5E390F93}" type="sibTrans" cxnId="{0F199A87-10BB-4114-AC96-CCD8C57EC29B}">
      <dgm:prSet/>
      <dgm:spPr/>
      <dgm:t>
        <a:bodyPr/>
        <a:lstStyle/>
        <a:p>
          <a:endParaRPr lang="pt-BR"/>
        </a:p>
      </dgm:t>
    </dgm:pt>
    <dgm:pt modelId="{30D227F8-334C-4805-8E5E-C657CF3B97AE}" type="pres">
      <dgm:prSet presAssocID="{7EED995F-B97D-49A9-BBBB-0A5A96A4D30A}" presName="linear" presStyleCnt="0">
        <dgm:presLayoutVars>
          <dgm:dir/>
          <dgm:animLvl val="lvl"/>
          <dgm:resizeHandles val="exact"/>
        </dgm:presLayoutVars>
      </dgm:prSet>
      <dgm:spPr/>
    </dgm:pt>
    <dgm:pt modelId="{3C4D03FD-E148-4FFF-B0B4-F1BBC4201AA1}" type="pres">
      <dgm:prSet presAssocID="{D15C98AD-5BE0-444D-A7B6-C6F7F91AD927}" presName="parentLin" presStyleCnt="0"/>
      <dgm:spPr/>
    </dgm:pt>
    <dgm:pt modelId="{F6F35145-AC0B-4DD9-9A2B-38025BD64808}" type="pres">
      <dgm:prSet presAssocID="{D15C98AD-5BE0-444D-A7B6-C6F7F91AD927}" presName="parentLeftMargin" presStyleLbl="node1" presStyleIdx="0" presStyleCnt="6"/>
      <dgm:spPr/>
    </dgm:pt>
    <dgm:pt modelId="{EF17FB7E-B960-4680-ABAA-27D483C5728A}" type="pres">
      <dgm:prSet presAssocID="{D15C98AD-5BE0-444D-A7B6-C6F7F91AD92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505770-11F6-4A4A-B5E1-1303793122D5}" type="pres">
      <dgm:prSet presAssocID="{D15C98AD-5BE0-444D-A7B6-C6F7F91AD927}" presName="negativeSpace" presStyleCnt="0"/>
      <dgm:spPr/>
    </dgm:pt>
    <dgm:pt modelId="{3E736824-3B08-4A78-A75C-54504550BE18}" type="pres">
      <dgm:prSet presAssocID="{D15C98AD-5BE0-444D-A7B6-C6F7F91AD927}" presName="childText" presStyleLbl="conFgAcc1" presStyleIdx="0" presStyleCnt="6">
        <dgm:presLayoutVars>
          <dgm:bulletEnabled val="1"/>
        </dgm:presLayoutVars>
      </dgm:prSet>
      <dgm:spPr/>
    </dgm:pt>
    <dgm:pt modelId="{F0B8C260-70A3-4D67-A583-60D358B5C293}" type="pres">
      <dgm:prSet presAssocID="{3FE57761-29FF-4FBF-A060-871988864730}" presName="spaceBetweenRectangles" presStyleCnt="0"/>
      <dgm:spPr/>
    </dgm:pt>
    <dgm:pt modelId="{CC394819-4205-434E-8FDB-70C73B8A34F8}" type="pres">
      <dgm:prSet presAssocID="{8B6D8CB5-2442-48D4-96A6-F1F63B709B73}" presName="parentLin" presStyleCnt="0"/>
      <dgm:spPr/>
    </dgm:pt>
    <dgm:pt modelId="{74D63D92-1659-43E9-91F4-910DFE27E393}" type="pres">
      <dgm:prSet presAssocID="{8B6D8CB5-2442-48D4-96A6-F1F63B709B73}" presName="parentLeftMargin" presStyleLbl="node1" presStyleIdx="0" presStyleCnt="6"/>
      <dgm:spPr/>
    </dgm:pt>
    <dgm:pt modelId="{84C435BB-9AAB-408E-82A4-36AE951DF86A}" type="pres">
      <dgm:prSet presAssocID="{8B6D8CB5-2442-48D4-96A6-F1F63B709B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28D2EC-A477-4D76-A677-88B813AA2234}" type="pres">
      <dgm:prSet presAssocID="{8B6D8CB5-2442-48D4-96A6-F1F63B709B73}" presName="negativeSpace" presStyleCnt="0"/>
      <dgm:spPr/>
    </dgm:pt>
    <dgm:pt modelId="{E06EADD3-B848-4A5D-A034-A3FDE38DAC57}" type="pres">
      <dgm:prSet presAssocID="{8B6D8CB5-2442-48D4-96A6-F1F63B709B73}" presName="childText" presStyleLbl="conFgAcc1" presStyleIdx="1" presStyleCnt="6">
        <dgm:presLayoutVars>
          <dgm:bulletEnabled val="1"/>
        </dgm:presLayoutVars>
      </dgm:prSet>
      <dgm:spPr/>
    </dgm:pt>
    <dgm:pt modelId="{9D4E9406-BAF8-402B-A783-9378F2339C71}" type="pres">
      <dgm:prSet presAssocID="{468CAEB4-B63E-4729-A3C9-52F5BD98D962}" presName="spaceBetweenRectangles" presStyleCnt="0"/>
      <dgm:spPr/>
    </dgm:pt>
    <dgm:pt modelId="{21C707E7-2FBC-4C9A-8359-CB56E9995532}" type="pres">
      <dgm:prSet presAssocID="{0039FB8B-5CB5-4495-A2B4-4799414FBD11}" presName="parentLin" presStyleCnt="0"/>
      <dgm:spPr/>
    </dgm:pt>
    <dgm:pt modelId="{380A5566-BAAB-4B09-9595-8D294B759215}" type="pres">
      <dgm:prSet presAssocID="{0039FB8B-5CB5-4495-A2B4-4799414FBD11}" presName="parentLeftMargin" presStyleLbl="node1" presStyleIdx="1" presStyleCnt="6"/>
      <dgm:spPr/>
    </dgm:pt>
    <dgm:pt modelId="{DDEDD6CC-09BE-4E61-9FB2-042BDBF4DF43}" type="pres">
      <dgm:prSet presAssocID="{0039FB8B-5CB5-4495-A2B4-4799414FBD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6B126A-84C8-41CC-B408-85F7E73443CB}" type="pres">
      <dgm:prSet presAssocID="{0039FB8B-5CB5-4495-A2B4-4799414FBD11}" presName="negativeSpace" presStyleCnt="0"/>
      <dgm:spPr/>
    </dgm:pt>
    <dgm:pt modelId="{6057F58E-6B7A-4469-9393-7FC6F9A66742}" type="pres">
      <dgm:prSet presAssocID="{0039FB8B-5CB5-4495-A2B4-4799414FBD11}" presName="childText" presStyleLbl="conFgAcc1" presStyleIdx="2" presStyleCnt="6">
        <dgm:presLayoutVars>
          <dgm:bulletEnabled val="1"/>
        </dgm:presLayoutVars>
      </dgm:prSet>
      <dgm:spPr/>
    </dgm:pt>
    <dgm:pt modelId="{98156D5C-8CC2-4120-ABD9-CF6FC64832E6}" type="pres">
      <dgm:prSet presAssocID="{01AD5476-AE98-4C77-BBB6-019A9BD6CB06}" presName="spaceBetweenRectangles" presStyleCnt="0"/>
      <dgm:spPr/>
    </dgm:pt>
    <dgm:pt modelId="{B0EBB115-95D3-451C-B07D-F345876169B1}" type="pres">
      <dgm:prSet presAssocID="{23462C97-6096-470C-954C-0BA5110F03FE}" presName="parentLin" presStyleCnt="0"/>
      <dgm:spPr/>
    </dgm:pt>
    <dgm:pt modelId="{6DE66784-A30F-4D68-B357-7EC9E3482E9B}" type="pres">
      <dgm:prSet presAssocID="{23462C97-6096-470C-954C-0BA5110F03FE}" presName="parentLeftMargin" presStyleLbl="node1" presStyleIdx="2" presStyleCnt="6"/>
      <dgm:spPr/>
    </dgm:pt>
    <dgm:pt modelId="{A31EFDB5-B017-4AB9-AB34-941AB39C43BA}" type="pres">
      <dgm:prSet presAssocID="{23462C97-6096-470C-954C-0BA5110F03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4E36FE-491D-4DB7-88BF-6E323FD5DD75}" type="pres">
      <dgm:prSet presAssocID="{23462C97-6096-470C-954C-0BA5110F03FE}" presName="negativeSpace" presStyleCnt="0"/>
      <dgm:spPr/>
    </dgm:pt>
    <dgm:pt modelId="{7FA7EB1F-0968-41A8-B0C8-179AB76B242E}" type="pres">
      <dgm:prSet presAssocID="{23462C97-6096-470C-954C-0BA5110F03FE}" presName="childText" presStyleLbl="conFgAcc1" presStyleIdx="3" presStyleCnt="6">
        <dgm:presLayoutVars>
          <dgm:bulletEnabled val="1"/>
        </dgm:presLayoutVars>
      </dgm:prSet>
      <dgm:spPr/>
    </dgm:pt>
    <dgm:pt modelId="{E9CE7049-9202-4155-83C7-24CA551C89F6}" type="pres">
      <dgm:prSet presAssocID="{C767300A-D2D4-42EF-8C59-ED15F83DCA2C}" presName="spaceBetweenRectangles" presStyleCnt="0"/>
      <dgm:spPr/>
    </dgm:pt>
    <dgm:pt modelId="{E535A512-040D-420E-8E48-EC4891DF3878}" type="pres">
      <dgm:prSet presAssocID="{551128C2-522E-4E1A-A918-67BA152A9E49}" presName="parentLin" presStyleCnt="0"/>
      <dgm:spPr/>
    </dgm:pt>
    <dgm:pt modelId="{890D0736-C5E5-47E0-ADEC-AC1B034DAA5F}" type="pres">
      <dgm:prSet presAssocID="{551128C2-522E-4E1A-A918-67BA152A9E49}" presName="parentLeftMargin" presStyleLbl="node1" presStyleIdx="3" presStyleCnt="6"/>
      <dgm:spPr/>
    </dgm:pt>
    <dgm:pt modelId="{1093DE3D-D97A-4EC5-8E30-CE3C3D624371}" type="pres">
      <dgm:prSet presAssocID="{551128C2-522E-4E1A-A918-67BA152A9E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895C22-0F15-4FF7-97B6-C6503747E446}" type="pres">
      <dgm:prSet presAssocID="{551128C2-522E-4E1A-A918-67BA152A9E49}" presName="negativeSpace" presStyleCnt="0"/>
      <dgm:spPr/>
    </dgm:pt>
    <dgm:pt modelId="{386CDB2B-FA57-4C52-84A9-5B921CF58BB7}" type="pres">
      <dgm:prSet presAssocID="{551128C2-522E-4E1A-A918-67BA152A9E49}" presName="childText" presStyleLbl="conFgAcc1" presStyleIdx="4" presStyleCnt="6">
        <dgm:presLayoutVars>
          <dgm:bulletEnabled val="1"/>
        </dgm:presLayoutVars>
      </dgm:prSet>
      <dgm:spPr/>
    </dgm:pt>
    <dgm:pt modelId="{592F6064-FAE8-4214-9EE8-8E9C0217ADDF}" type="pres">
      <dgm:prSet presAssocID="{53245AC9-95B4-4109-BA35-421470786D6A}" presName="spaceBetweenRectangles" presStyleCnt="0"/>
      <dgm:spPr/>
    </dgm:pt>
    <dgm:pt modelId="{47349469-B51B-4A25-A709-716F796CAC22}" type="pres">
      <dgm:prSet presAssocID="{F5325223-3927-40FE-86B8-C1498A5DD22C}" presName="parentLin" presStyleCnt="0"/>
      <dgm:spPr/>
    </dgm:pt>
    <dgm:pt modelId="{B548ADBD-E252-4DBB-AEBD-B3C6ABB322A1}" type="pres">
      <dgm:prSet presAssocID="{F5325223-3927-40FE-86B8-C1498A5DD22C}" presName="parentLeftMargin" presStyleLbl="node1" presStyleIdx="4" presStyleCnt="6"/>
      <dgm:spPr/>
    </dgm:pt>
    <dgm:pt modelId="{A8648409-92F5-41E0-8F0C-C9C2AABBA99C}" type="pres">
      <dgm:prSet presAssocID="{F5325223-3927-40FE-86B8-C1498A5DD22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61D7A32-50A9-412E-8820-D75A284B6713}" type="pres">
      <dgm:prSet presAssocID="{F5325223-3927-40FE-86B8-C1498A5DD22C}" presName="negativeSpace" presStyleCnt="0"/>
      <dgm:spPr/>
    </dgm:pt>
    <dgm:pt modelId="{5530C825-EDA4-4FC9-9EDC-98CABBCE4496}" type="pres">
      <dgm:prSet presAssocID="{F5325223-3927-40FE-86B8-C1498A5DD22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3C7A60A-C2C8-45D9-BBD8-6C9A55BE6552}" type="presOf" srcId="{0039FB8B-5CB5-4495-A2B4-4799414FBD11}" destId="{380A5566-BAAB-4B09-9595-8D294B759215}" srcOrd="0" destOrd="0" presId="urn:microsoft.com/office/officeart/2005/8/layout/list1"/>
    <dgm:cxn modelId="{EDF7AC11-4958-4C40-A788-146FA2E40AFF}" type="presOf" srcId="{551128C2-522E-4E1A-A918-67BA152A9E49}" destId="{890D0736-C5E5-47E0-ADEC-AC1B034DAA5F}" srcOrd="0" destOrd="0" presId="urn:microsoft.com/office/officeart/2005/8/layout/list1"/>
    <dgm:cxn modelId="{49AC3615-D40D-42FB-82ED-0327BFCD9057}" srcId="{7EED995F-B97D-49A9-BBBB-0A5A96A4D30A}" destId="{23462C97-6096-470C-954C-0BA5110F03FE}" srcOrd="3" destOrd="0" parTransId="{43570ED3-02FC-43C9-B57B-D70A28122150}" sibTransId="{C767300A-D2D4-42EF-8C59-ED15F83DCA2C}"/>
    <dgm:cxn modelId="{73AB161F-D39D-41FC-A745-7A62C74C35B2}" type="presOf" srcId="{D15C98AD-5BE0-444D-A7B6-C6F7F91AD927}" destId="{F6F35145-AC0B-4DD9-9A2B-38025BD64808}" srcOrd="0" destOrd="0" presId="urn:microsoft.com/office/officeart/2005/8/layout/list1"/>
    <dgm:cxn modelId="{51A75A2D-45E2-491C-B764-DAB52ABC38F7}" srcId="{7EED995F-B97D-49A9-BBBB-0A5A96A4D30A}" destId="{8B6D8CB5-2442-48D4-96A6-F1F63B709B73}" srcOrd="1" destOrd="0" parTransId="{203BFC97-A520-4FD2-AFA0-D31ACCD4D3DB}" sibTransId="{468CAEB4-B63E-4729-A3C9-52F5BD98D962}"/>
    <dgm:cxn modelId="{BC5B0A30-98A0-47A2-9A5E-172C760A17C1}" srcId="{7EED995F-B97D-49A9-BBBB-0A5A96A4D30A}" destId="{551128C2-522E-4E1A-A918-67BA152A9E49}" srcOrd="4" destOrd="0" parTransId="{BCD6B13C-D2AA-43EE-AEAC-DC43810FAEB1}" sibTransId="{53245AC9-95B4-4109-BA35-421470786D6A}"/>
    <dgm:cxn modelId="{7B0E2C39-AFE5-4F27-A72D-5A54BED986D3}" type="presOf" srcId="{8B6D8CB5-2442-48D4-96A6-F1F63B709B73}" destId="{84C435BB-9AAB-408E-82A4-36AE951DF86A}" srcOrd="1" destOrd="0" presId="urn:microsoft.com/office/officeart/2005/8/layout/list1"/>
    <dgm:cxn modelId="{8513B83D-8C1B-49DF-A4D7-F098D9E82996}" type="presOf" srcId="{23462C97-6096-470C-954C-0BA5110F03FE}" destId="{6DE66784-A30F-4D68-B357-7EC9E3482E9B}" srcOrd="0" destOrd="0" presId="urn:microsoft.com/office/officeart/2005/8/layout/list1"/>
    <dgm:cxn modelId="{D4ED1C41-5497-46D0-897F-9C0072A95D90}" type="presOf" srcId="{D15C98AD-5BE0-444D-A7B6-C6F7F91AD927}" destId="{EF17FB7E-B960-4680-ABAA-27D483C5728A}" srcOrd="1" destOrd="0" presId="urn:microsoft.com/office/officeart/2005/8/layout/list1"/>
    <dgm:cxn modelId="{C9324D63-9945-4520-8638-48139A90F6C5}" type="presOf" srcId="{551128C2-522E-4E1A-A918-67BA152A9E49}" destId="{1093DE3D-D97A-4EC5-8E30-CE3C3D624371}" srcOrd="1" destOrd="0" presId="urn:microsoft.com/office/officeart/2005/8/layout/list1"/>
    <dgm:cxn modelId="{3A3BDC43-6C63-4947-8CD0-0190F9E1FD34}" type="presOf" srcId="{C2DEDA74-7BF9-484E-BA73-0EE032FC48F5}" destId="{5530C825-EDA4-4FC9-9EDC-98CABBCE4496}" srcOrd="0" destOrd="0" presId="urn:microsoft.com/office/officeart/2005/8/layout/list1"/>
    <dgm:cxn modelId="{762B3347-8AA2-4C01-8425-91316613FA37}" type="presOf" srcId="{0039FB8B-5CB5-4495-A2B4-4799414FBD11}" destId="{DDEDD6CC-09BE-4E61-9FB2-042BDBF4DF43}" srcOrd="1" destOrd="0" presId="urn:microsoft.com/office/officeart/2005/8/layout/list1"/>
    <dgm:cxn modelId="{36E7AF47-E272-4B9A-A540-89216BD24EB7}" srcId="{8B6D8CB5-2442-48D4-96A6-F1F63B709B73}" destId="{87F672EA-2DF5-4D5A-8381-5BA950D21BB1}" srcOrd="0" destOrd="0" parTransId="{27CA38AB-65DD-477F-A550-E3867EE166C9}" sibTransId="{99EA9EB4-1581-47F2-998C-1931BA79E53F}"/>
    <dgm:cxn modelId="{62863A48-D588-445F-9205-13AE267B88B2}" type="presOf" srcId="{F5325223-3927-40FE-86B8-C1498A5DD22C}" destId="{B548ADBD-E252-4DBB-AEBD-B3C6ABB322A1}" srcOrd="0" destOrd="0" presId="urn:microsoft.com/office/officeart/2005/8/layout/list1"/>
    <dgm:cxn modelId="{23FE494D-B325-4FE9-AB76-3BBDBD106D4F}" srcId="{7EED995F-B97D-49A9-BBBB-0A5A96A4D30A}" destId="{F5325223-3927-40FE-86B8-C1498A5DD22C}" srcOrd="5" destOrd="0" parTransId="{95B85F61-F0CE-42D8-8FB3-49C2427C963E}" sibTransId="{A3448704-F352-4A9C-B763-560CC372C8DA}"/>
    <dgm:cxn modelId="{A4E6EC6D-5DB0-417C-8C35-9F2948CBAC4F}" type="presOf" srcId="{F5325223-3927-40FE-86B8-C1498A5DD22C}" destId="{A8648409-92F5-41E0-8F0C-C9C2AABBA99C}" srcOrd="1" destOrd="0" presId="urn:microsoft.com/office/officeart/2005/8/layout/list1"/>
    <dgm:cxn modelId="{3E1A5C58-20CD-4C95-857F-34380AFC67A5}" type="presOf" srcId="{7EED995F-B97D-49A9-BBBB-0A5A96A4D30A}" destId="{30D227F8-334C-4805-8E5E-C657CF3B97AE}" srcOrd="0" destOrd="0" presId="urn:microsoft.com/office/officeart/2005/8/layout/list1"/>
    <dgm:cxn modelId="{8D4C4258-0D2A-43F3-8F5E-66B4C69C44F8}" srcId="{F5325223-3927-40FE-86B8-C1498A5DD22C}" destId="{C2DEDA74-7BF9-484E-BA73-0EE032FC48F5}" srcOrd="0" destOrd="0" parTransId="{83B79DC4-263A-4BC2-99B4-D7EA95F4538D}" sibTransId="{7544C72A-8AE5-48FF-8F1E-18FCFC258578}"/>
    <dgm:cxn modelId="{9887C07E-0F9A-40D2-B2B3-BD5A11F3702E}" srcId="{7EED995F-B97D-49A9-BBBB-0A5A96A4D30A}" destId="{D15C98AD-5BE0-444D-A7B6-C6F7F91AD927}" srcOrd="0" destOrd="0" parTransId="{A15D9721-F8F1-458E-AF1B-EAFD8BE57A0D}" sibTransId="{3FE57761-29FF-4FBF-A060-871988864730}"/>
    <dgm:cxn modelId="{6D3A2881-1D75-4D56-9551-A0052398E239}" type="presOf" srcId="{87F672EA-2DF5-4D5A-8381-5BA950D21BB1}" destId="{E06EADD3-B848-4A5D-A034-A3FDE38DAC57}" srcOrd="0" destOrd="0" presId="urn:microsoft.com/office/officeart/2005/8/layout/list1"/>
    <dgm:cxn modelId="{0F199A87-10BB-4114-AC96-CCD8C57EC29B}" srcId="{D15C98AD-5BE0-444D-A7B6-C6F7F91AD927}" destId="{3BC0120C-5BA3-4F36-9886-253FEDE376D7}" srcOrd="0" destOrd="0" parTransId="{31939404-1E4A-40FB-A71B-F4921392C63C}" sibTransId="{B43E18B8-5B50-42BC-ADAC-3F1D5E390F93}"/>
    <dgm:cxn modelId="{46F05196-05EE-4508-85A2-1594E24EA509}" srcId="{551128C2-522E-4E1A-A918-67BA152A9E49}" destId="{BD44B743-A9CB-420A-B417-C8218D80A124}" srcOrd="0" destOrd="0" parTransId="{AC24F1A8-78EA-4183-AA19-3CF619635BC8}" sibTransId="{EC25ED9C-2342-4174-B873-44A94CE6D0A9}"/>
    <dgm:cxn modelId="{FC63799F-3E7A-4F62-822D-9F828846CC17}" type="presOf" srcId="{BD44B743-A9CB-420A-B417-C8218D80A124}" destId="{386CDB2B-FA57-4C52-84A9-5B921CF58BB7}" srcOrd="0" destOrd="0" presId="urn:microsoft.com/office/officeart/2005/8/layout/list1"/>
    <dgm:cxn modelId="{A9158FA5-B0EF-4168-B140-35DA4C638F6F}" type="presOf" srcId="{91DA0C86-F87B-446D-94B2-EEA9E2FE3CBB}" destId="{6057F58E-6B7A-4469-9393-7FC6F9A66742}" srcOrd="0" destOrd="0" presId="urn:microsoft.com/office/officeart/2005/8/layout/list1"/>
    <dgm:cxn modelId="{C50F70D1-9FEC-42E4-952A-61E1F56D5BAB}" srcId="{23462C97-6096-470C-954C-0BA5110F03FE}" destId="{8B95BC10-5947-47A7-8125-CFAAAFA2A4AF}" srcOrd="0" destOrd="0" parTransId="{12C22CA5-CFF6-4B12-97B2-D36F93E44EE3}" sibTransId="{BD35508F-F110-4FD9-8842-225868DDB0A9}"/>
    <dgm:cxn modelId="{EFF3E7D2-63A5-41D7-926D-99A88F370A8E}" srcId="{7EED995F-B97D-49A9-BBBB-0A5A96A4D30A}" destId="{0039FB8B-5CB5-4495-A2B4-4799414FBD11}" srcOrd="2" destOrd="0" parTransId="{F449A2A9-3787-44CB-BC00-AB782E48795C}" sibTransId="{01AD5476-AE98-4C77-BBB6-019A9BD6CB06}"/>
    <dgm:cxn modelId="{2FBE24E4-0BBB-4ED1-A8E5-12741BFB4498}" srcId="{0039FB8B-5CB5-4495-A2B4-4799414FBD11}" destId="{91DA0C86-F87B-446D-94B2-EEA9E2FE3CBB}" srcOrd="0" destOrd="0" parTransId="{3556B2C1-A19A-4E3E-B15C-420305C82BA8}" sibTransId="{7C40E6A5-1219-4EB8-B8CD-2AF170EA0EA5}"/>
    <dgm:cxn modelId="{EEF193E5-0FA5-43A1-97B4-B86D3169F480}" type="presOf" srcId="{8B95BC10-5947-47A7-8125-CFAAAFA2A4AF}" destId="{7FA7EB1F-0968-41A8-B0C8-179AB76B242E}" srcOrd="0" destOrd="0" presId="urn:microsoft.com/office/officeart/2005/8/layout/list1"/>
    <dgm:cxn modelId="{C41BB4F1-4098-4CFE-9898-F7F33DA964E9}" type="presOf" srcId="{23462C97-6096-470C-954C-0BA5110F03FE}" destId="{A31EFDB5-B017-4AB9-AB34-941AB39C43BA}" srcOrd="1" destOrd="0" presId="urn:microsoft.com/office/officeart/2005/8/layout/list1"/>
    <dgm:cxn modelId="{D24084FA-42FF-4F8D-A103-9D27E5748596}" type="presOf" srcId="{8B6D8CB5-2442-48D4-96A6-F1F63B709B73}" destId="{74D63D92-1659-43E9-91F4-910DFE27E393}" srcOrd="0" destOrd="0" presId="urn:microsoft.com/office/officeart/2005/8/layout/list1"/>
    <dgm:cxn modelId="{0CD8D8FF-EEE9-4B34-A327-E81591C97F8C}" type="presOf" srcId="{3BC0120C-5BA3-4F36-9886-253FEDE376D7}" destId="{3E736824-3B08-4A78-A75C-54504550BE18}" srcOrd="0" destOrd="0" presId="urn:microsoft.com/office/officeart/2005/8/layout/list1"/>
    <dgm:cxn modelId="{5292B8CB-7EF8-46A8-BF3F-0A8B73E3C1C2}" type="presParOf" srcId="{30D227F8-334C-4805-8E5E-C657CF3B97AE}" destId="{3C4D03FD-E148-4FFF-B0B4-F1BBC4201AA1}" srcOrd="0" destOrd="0" presId="urn:microsoft.com/office/officeart/2005/8/layout/list1"/>
    <dgm:cxn modelId="{05F3BF4D-AEE7-4AAD-9960-56D39328367E}" type="presParOf" srcId="{3C4D03FD-E148-4FFF-B0B4-F1BBC4201AA1}" destId="{F6F35145-AC0B-4DD9-9A2B-38025BD64808}" srcOrd="0" destOrd="0" presId="urn:microsoft.com/office/officeart/2005/8/layout/list1"/>
    <dgm:cxn modelId="{E8D8CD64-9A5A-4989-A68B-BCFE5EE24A24}" type="presParOf" srcId="{3C4D03FD-E148-4FFF-B0B4-F1BBC4201AA1}" destId="{EF17FB7E-B960-4680-ABAA-27D483C5728A}" srcOrd="1" destOrd="0" presId="urn:microsoft.com/office/officeart/2005/8/layout/list1"/>
    <dgm:cxn modelId="{E75AE831-0E0E-40EE-BDC3-F61483195F54}" type="presParOf" srcId="{30D227F8-334C-4805-8E5E-C657CF3B97AE}" destId="{23505770-11F6-4A4A-B5E1-1303793122D5}" srcOrd="1" destOrd="0" presId="urn:microsoft.com/office/officeart/2005/8/layout/list1"/>
    <dgm:cxn modelId="{A5C79373-3C54-4E45-B4E1-74D902B520A0}" type="presParOf" srcId="{30D227F8-334C-4805-8E5E-C657CF3B97AE}" destId="{3E736824-3B08-4A78-A75C-54504550BE18}" srcOrd="2" destOrd="0" presId="urn:microsoft.com/office/officeart/2005/8/layout/list1"/>
    <dgm:cxn modelId="{F9AE7EC4-1FA8-4B8B-B2BA-60D0DF73AECA}" type="presParOf" srcId="{30D227F8-334C-4805-8E5E-C657CF3B97AE}" destId="{F0B8C260-70A3-4D67-A583-60D358B5C293}" srcOrd="3" destOrd="0" presId="urn:microsoft.com/office/officeart/2005/8/layout/list1"/>
    <dgm:cxn modelId="{E8F157EC-F005-4585-82FB-0335F0334D38}" type="presParOf" srcId="{30D227F8-334C-4805-8E5E-C657CF3B97AE}" destId="{CC394819-4205-434E-8FDB-70C73B8A34F8}" srcOrd="4" destOrd="0" presId="urn:microsoft.com/office/officeart/2005/8/layout/list1"/>
    <dgm:cxn modelId="{76264161-84AC-4D8F-9BB4-EEF2374218AD}" type="presParOf" srcId="{CC394819-4205-434E-8FDB-70C73B8A34F8}" destId="{74D63D92-1659-43E9-91F4-910DFE27E393}" srcOrd="0" destOrd="0" presId="urn:microsoft.com/office/officeart/2005/8/layout/list1"/>
    <dgm:cxn modelId="{170156F9-812E-4A7C-894E-99CE0B3D0003}" type="presParOf" srcId="{CC394819-4205-434E-8FDB-70C73B8A34F8}" destId="{84C435BB-9AAB-408E-82A4-36AE951DF86A}" srcOrd="1" destOrd="0" presId="urn:microsoft.com/office/officeart/2005/8/layout/list1"/>
    <dgm:cxn modelId="{A069D2D4-920B-43BF-8AFC-57E12AF22856}" type="presParOf" srcId="{30D227F8-334C-4805-8E5E-C657CF3B97AE}" destId="{B328D2EC-A477-4D76-A677-88B813AA2234}" srcOrd="5" destOrd="0" presId="urn:microsoft.com/office/officeart/2005/8/layout/list1"/>
    <dgm:cxn modelId="{5A96F8CB-3BAB-40EF-8E64-48D367FF8275}" type="presParOf" srcId="{30D227F8-334C-4805-8E5E-C657CF3B97AE}" destId="{E06EADD3-B848-4A5D-A034-A3FDE38DAC57}" srcOrd="6" destOrd="0" presId="urn:microsoft.com/office/officeart/2005/8/layout/list1"/>
    <dgm:cxn modelId="{54523F0C-3FD7-455F-B476-F7F138A404DD}" type="presParOf" srcId="{30D227F8-334C-4805-8E5E-C657CF3B97AE}" destId="{9D4E9406-BAF8-402B-A783-9378F2339C71}" srcOrd="7" destOrd="0" presId="urn:microsoft.com/office/officeart/2005/8/layout/list1"/>
    <dgm:cxn modelId="{1FA2E3A4-891C-4C76-A65F-203D60FEAFB8}" type="presParOf" srcId="{30D227F8-334C-4805-8E5E-C657CF3B97AE}" destId="{21C707E7-2FBC-4C9A-8359-CB56E9995532}" srcOrd="8" destOrd="0" presId="urn:microsoft.com/office/officeart/2005/8/layout/list1"/>
    <dgm:cxn modelId="{F6A320E4-1428-4301-BB69-184F86EABAC9}" type="presParOf" srcId="{21C707E7-2FBC-4C9A-8359-CB56E9995532}" destId="{380A5566-BAAB-4B09-9595-8D294B759215}" srcOrd="0" destOrd="0" presId="urn:microsoft.com/office/officeart/2005/8/layout/list1"/>
    <dgm:cxn modelId="{F1F6E202-27D8-4316-BA85-801B1E2A10B1}" type="presParOf" srcId="{21C707E7-2FBC-4C9A-8359-CB56E9995532}" destId="{DDEDD6CC-09BE-4E61-9FB2-042BDBF4DF43}" srcOrd="1" destOrd="0" presId="urn:microsoft.com/office/officeart/2005/8/layout/list1"/>
    <dgm:cxn modelId="{7E76999B-09D7-4EA4-B191-3C60700C8B1C}" type="presParOf" srcId="{30D227F8-334C-4805-8E5E-C657CF3B97AE}" destId="{276B126A-84C8-41CC-B408-85F7E73443CB}" srcOrd="9" destOrd="0" presId="urn:microsoft.com/office/officeart/2005/8/layout/list1"/>
    <dgm:cxn modelId="{FAD12796-D063-4006-B67D-600EC493380D}" type="presParOf" srcId="{30D227F8-334C-4805-8E5E-C657CF3B97AE}" destId="{6057F58E-6B7A-4469-9393-7FC6F9A66742}" srcOrd="10" destOrd="0" presId="urn:microsoft.com/office/officeart/2005/8/layout/list1"/>
    <dgm:cxn modelId="{440D1AEB-4C05-4631-97E3-84A0162706CB}" type="presParOf" srcId="{30D227F8-334C-4805-8E5E-C657CF3B97AE}" destId="{98156D5C-8CC2-4120-ABD9-CF6FC64832E6}" srcOrd="11" destOrd="0" presId="urn:microsoft.com/office/officeart/2005/8/layout/list1"/>
    <dgm:cxn modelId="{DB03F50E-2EFB-4010-8A35-AA644CC107DC}" type="presParOf" srcId="{30D227F8-334C-4805-8E5E-C657CF3B97AE}" destId="{B0EBB115-95D3-451C-B07D-F345876169B1}" srcOrd="12" destOrd="0" presId="urn:microsoft.com/office/officeart/2005/8/layout/list1"/>
    <dgm:cxn modelId="{C6103BEB-F76C-4669-AE0F-22C381433C04}" type="presParOf" srcId="{B0EBB115-95D3-451C-B07D-F345876169B1}" destId="{6DE66784-A30F-4D68-B357-7EC9E3482E9B}" srcOrd="0" destOrd="0" presId="urn:microsoft.com/office/officeart/2005/8/layout/list1"/>
    <dgm:cxn modelId="{8AC91BB3-0922-445E-9B19-A8F3E48D0D0D}" type="presParOf" srcId="{B0EBB115-95D3-451C-B07D-F345876169B1}" destId="{A31EFDB5-B017-4AB9-AB34-941AB39C43BA}" srcOrd="1" destOrd="0" presId="urn:microsoft.com/office/officeart/2005/8/layout/list1"/>
    <dgm:cxn modelId="{396E9721-0D4F-4EBC-B090-DE03C7A69424}" type="presParOf" srcId="{30D227F8-334C-4805-8E5E-C657CF3B97AE}" destId="{E04E36FE-491D-4DB7-88BF-6E323FD5DD75}" srcOrd="13" destOrd="0" presId="urn:microsoft.com/office/officeart/2005/8/layout/list1"/>
    <dgm:cxn modelId="{47E061AF-6E8F-4D55-AC21-64A5DBF9479A}" type="presParOf" srcId="{30D227F8-334C-4805-8E5E-C657CF3B97AE}" destId="{7FA7EB1F-0968-41A8-B0C8-179AB76B242E}" srcOrd="14" destOrd="0" presId="urn:microsoft.com/office/officeart/2005/8/layout/list1"/>
    <dgm:cxn modelId="{DB98DFFC-5FF1-4DED-89F9-AFC0A5A571D4}" type="presParOf" srcId="{30D227F8-334C-4805-8E5E-C657CF3B97AE}" destId="{E9CE7049-9202-4155-83C7-24CA551C89F6}" srcOrd="15" destOrd="0" presId="urn:microsoft.com/office/officeart/2005/8/layout/list1"/>
    <dgm:cxn modelId="{A992086D-4DFE-42DE-AF25-92937F26BB5C}" type="presParOf" srcId="{30D227F8-334C-4805-8E5E-C657CF3B97AE}" destId="{E535A512-040D-420E-8E48-EC4891DF3878}" srcOrd="16" destOrd="0" presId="urn:microsoft.com/office/officeart/2005/8/layout/list1"/>
    <dgm:cxn modelId="{CD8E4585-BD70-4240-A8F1-1222878AAC46}" type="presParOf" srcId="{E535A512-040D-420E-8E48-EC4891DF3878}" destId="{890D0736-C5E5-47E0-ADEC-AC1B034DAA5F}" srcOrd="0" destOrd="0" presId="urn:microsoft.com/office/officeart/2005/8/layout/list1"/>
    <dgm:cxn modelId="{B40487BA-2AE4-4774-980D-6FAF80C31D12}" type="presParOf" srcId="{E535A512-040D-420E-8E48-EC4891DF3878}" destId="{1093DE3D-D97A-4EC5-8E30-CE3C3D624371}" srcOrd="1" destOrd="0" presId="urn:microsoft.com/office/officeart/2005/8/layout/list1"/>
    <dgm:cxn modelId="{DD64DF76-74E6-4E74-862D-F4A077A9E694}" type="presParOf" srcId="{30D227F8-334C-4805-8E5E-C657CF3B97AE}" destId="{EA895C22-0F15-4FF7-97B6-C6503747E446}" srcOrd="17" destOrd="0" presId="urn:microsoft.com/office/officeart/2005/8/layout/list1"/>
    <dgm:cxn modelId="{5DF4580B-AAAE-45FD-BB55-FA041687FEC2}" type="presParOf" srcId="{30D227F8-334C-4805-8E5E-C657CF3B97AE}" destId="{386CDB2B-FA57-4C52-84A9-5B921CF58BB7}" srcOrd="18" destOrd="0" presId="urn:microsoft.com/office/officeart/2005/8/layout/list1"/>
    <dgm:cxn modelId="{54A50571-B925-4A5A-ACD5-8F17DFCC6723}" type="presParOf" srcId="{30D227F8-334C-4805-8E5E-C657CF3B97AE}" destId="{592F6064-FAE8-4214-9EE8-8E9C0217ADDF}" srcOrd="19" destOrd="0" presId="urn:microsoft.com/office/officeart/2005/8/layout/list1"/>
    <dgm:cxn modelId="{9BED09FD-C0EC-425A-81EF-C0AF2408B32B}" type="presParOf" srcId="{30D227F8-334C-4805-8E5E-C657CF3B97AE}" destId="{47349469-B51B-4A25-A709-716F796CAC22}" srcOrd="20" destOrd="0" presId="urn:microsoft.com/office/officeart/2005/8/layout/list1"/>
    <dgm:cxn modelId="{4D8AD57E-43D7-4D57-871D-AA135B9A797A}" type="presParOf" srcId="{47349469-B51B-4A25-A709-716F796CAC22}" destId="{B548ADBD-E252-4DBB-AEBD-B3C6ABB322A1}" srcOrd="0" destOrd="0" presId="urn:microsoft.com/office/officeart/2005/8/layout/list1"/>
    <dgm:cxn modelId="{662E5FC5-FA33-47C4-A995-B34A7138822E}" type="presParOf" srcId="{47349469-B51B-4A25-A709-716F796CAC22}" destId="{A8648409-92F5-41E0-8F0C-C9C2AABBA99C}" srcOrd="1" destOrd="0" presId="urn:microsoft.com/office/officeart/2005/8/layout/list1"/>
    <dgm:cxn modelId="{ED027661-B62A-4F3B-924C-34FCB6597B60}" type="presParOf" srcId="{30D227F8-334C-4805-8E5E-C657CF3B97AE}" destId="{061D7A32-50A9-412E-8820-D75A284B6713}" srcOrd="21" destOrd="0" presId="urn:microsoft.com/office/officeart/2005/8/layout/list1"/>
    <dgm:cxn modelId="{DA6A336C-C756-4C17-A8CE-DE3B7EFA4179}" type="presParOf" srcId="{30D227F8-334C-4805-8E5E-C657CF3B97AE}" destId="{5530C825-EDA4-4FC9-9EDC-98CABBCE44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36824-3B08-4A78-A75C-54504550BE18}">
      <dsp:nvSpPr>
        <dsp:cNvPr id="0" name=""/>
        <dsp:cNvSpPr/>
      </dsp:nvSpPr>
      <dsp:spPr>
        <a:xfrm>
          <a:off x="0" y="37543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</a:t>
          </a:r>
          <a:r>
            <a:rPr lang="pt-BR" sz="1300" b="0" kern="1200">
              <a:latin typeface="Calibri Light" panose="020F0302020204030204"/>
            </a:rPr>
            <a:t>.</a:t>
          </a:r>
        </a:p>
      </dsp:txBody>
      <dsp:txXfrm>
        <a:off x="0" y="375432"/>
        <a:ext cx="7136780" cy="552825"/>
      </dsp:txXfrm>
    </dsp:sp>
    <dsp:sp modelId="{EF17FB7E-B960-4680-ABAA-27D483C5728A}">
      <dsp:nvSpPr>
        <dsp:cNvPr id="0" name=""/>
        <dsp:cNvSpPr/>
      </dsp:nvSpPr>
      <dsp:spPr>
        <a:xfrm>
          <a:off x="356839" y="183552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>
              <a:latin typeface="Calibri Light" panose="020F0302020204030204"/>
            </a:rPr>
            <a:t>volumevalores:</a:t>
          </a:r>
        </a:p>
      </dsp:txBody>
      <dsp:txXfrm>
        <a:off x="375573" y="202286"/>
        <a:ext cx="4958278" cy="346292"/>
      </dsp:txXfrm>
    </dsp:sp>
    <dsp:sp modelId="{E06EADD3-B848-4A5D-A034-A3FDE38DAC57}">
      <dsp:nvSpPr>
        <dsp:cNvPr id="0" name=""/>
        <dsp:cNvSpPr/>
      </dsp:nvSpPr>
      <dsp:spPr>
        <a:xfrm>
          <a:off x="0" y="1190337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 vezes sua quantidade.</a:t>
          </a:r>
          <a:endParaRPr lang="pt-BR" sz="1300" kern="1200"/>
        </a:p>
      </dsp:txBody>
      <dsp:txXfrm>
        <a:off x="0" y="1190337"/>
        <a:ext cx="7136780" cy="552825"/>
      </dsp:txXfrm>
    </dsp:sp>
    <dsp:sp modelId="{84C435BB-9AAB-408E-82A4-36AE951DF86A}">
      <dsp:nvSpPr>
        <dsp:cNvPr id="0" name=""/>
        <dsp:cNvSpPr/>
      </dsp:nvSpPr>
      <dsp:spPr>
        <a:xfrm>
          <a:off x="356839" y="99845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>
              <a:latin typeface="Calibri Light" panose="020F0302020204030204"/>
            </a:rPr>
            <a:t>volumeabsoluto:</a:t>
          </a:r>
        </a:p>
      </dsp:txBody>
      <dsp:txXfrm>
        <a:off x="375573" y="1017191"/>
        <a:ext cx="4958278" cy="346292"/>
      </dsp:txXfrm>
    </dsp:sp>
    <dsp:sp modelId="{6057F58E-6B7A-4469-9393-7FC6F9A66742}">
      <dsp:nvSpPr>
        <dsp:cNvPr id="0" name=""/>
        <dsp:cNvSpPr/>
      </dsp:nvSpPr>
      <dsp:spPr>
        <a:xfrm>
          <a:off x="0" y="200524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dos elementos de "volumeabsoluto" = 4.220.713</a:t>
          </a:r>
          <a:r>
            <a:rPr lang="pt-BR" sz="1300" kern="1200">
              <a:latin typeface="Calibri Light" panose="020F0302020204030204"/>
            </a:rPr>
            <a:t>.</a:t>
          </a:r>
          <a:endParaRPr lang="pt-BR" sz="1300" kern="1200"/>
        </a:p>
      </dsp:txBody>
      <dsp:txXfrm>
        <a:off x="0" y="2005242"/>
        <a:ext cx="7136780" cy="552825"/>
      </dsp:txXfrm>
    </dsp:sp>
    <dsp:sp modelId="{DDEDD6CC-09BE-4E61-9FB2-042BDBF4DF43}">
      <dsp:nvSpPr>
        <dsp:cNvPr id="0" name=""/>
        <dsp:cNvSpPr/>
      </dsp:nvSpPr>
      <dsp:spPr>
        <a:xfrm>
          <a:off x="356839" y="1813362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/>
            <a:t>total:</a:t>
          </a:r>
          <a:r>
            <a:rPr lang="pt-BR" sz="1300" b="0" kern="1200">
              <a:latin typeface="Calibri Light" panose="020F0302020204030204"/>
            </a:rPr>
            <a:t> </a:t>
          </a:r>
          <a:endParaRPr lang="pt-BR" sz="1300" b="0" kern="1200">
            <a:latin typeface="Calibri"/>
            <a:cs typeface="Calibri"/>
          </a:endParaRPr>
        </a:p>
      </dsp:txBody>
      <dsp:txXfrm>
        <a:off x="375573" y="1832096"/>
        <a:ext cx="4958278" cy="346292"/>
      </dsp:txXfrm>
    </dsp:sp>
    <dsp:sp modelId="{7FA7EB1F-0968-41A8-B0C8-179AB76B242E}">
      <dsp:nvSpPr>
        <dsp:cNvPr id="0" name=""/>
        <dsp:cNvSpPr/>
      </dsp:nvSpPr>
      <dsp:spPr>
        <a:xfrm>
          <a:off x="0" y="282014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das frequências das ordens; deveria equivaler ao total de pedidos (linhas, 73.670), porém por conta do arredondamento em "</a:t>
          </a:r>
          <a:r>
            <a:rPr lang="pt-BR" sz="1300" kern="1200" err="1"/>
            <a:t>volumevalores</a:t>
          </a:r>
          <a:r>
            <a:rPr lang="pt-BR" sz="1300" kern="1200"/>
            <a:t>", resulta 73.610.</a:t>
          </a:r>
        </a:p>
      </dsp:txBody>
      <dsp:txXfrm>
        <a:off x="0" y="2820147"/>
        <a:ext cx="7136780" cy="737100"/>
      </dsp:txXfrm>
    </dsp:sp>
    <dsp:sp modelId="{A31EFDB5-B017-4AB9-AB34-941AB39C43BA}">
      <dsp:nvSpPr>
        <dsp:cNvPr id="0" name=""/>
        <dsp:cNvSpPr/>
      </dsp:nvSpPr>
      <dsp:spPr>
        <a:xfrm>
          <a:off x="356839" y="262826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>
              <a:latin typeface="Calibri"/>
              <a:cs typeface="Calibri"/>
            </a:rPr>
            <a:t>volumetotal</a:t>
          </a:r>
          <a:r>
            <a:rPr lang="pt-BR" sz="1300" kern="1200">
              <a:latin typeface="Calibri"/>
              <a:cs typeface="Calibri"/>
            </a:rPr>
            <a:t>: </a:t>
          </a:r>
          <a:endParaRPr lang="pt-BR" sz="1300" kern="1200"/>
        </a:p>
      </dsp:txBody>
      <dsp:txXfrm>
        <a:off x="375573" y="2647001"/>
        <a:ext cx="4958278" cy="346292"/>
      </dsp:txXfrm>
    </dsp:sp>
    <dsp:sp modelId="{386CDB2B-FA57-4C52-84A9-5B921CF58BB7}">
      <dsp:nvSpPr>
        <dsp:cNvPr id="0" name=""/>
        <dsp:cNvSpPr/>
      </dsp:nvSpPr>
      <dsp:spPr>
        <a:xfrm>
          <a:off x="0" y="381932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 do "</a:t>
          </a:r>
          <a:r>
            <a:rPr lang="pt-BR" sz="1300" kern="1200" err="1"/>
            <a:t>volumeabsoluto</a:t>
          </a:r>
          <a:r>
            <a:rPr lang="pt-BR" sz="1300" kern="1200"/>
            <a:t>" de cada ordem; </a:t>
          </a:r>
          <a:r>
            <a:rPr lang="pt-BR" sz="1300" i="1" kern="1200"/>
            <a:t>e.g. </a:t>
          </a:r>
          <a:r>
            <a:rPr lang="pt-BR" sz="1300" kern="1200"/>
            <a:t>pedidos de uma ordem correspondem a 0,0021% do total de ordens.</a:t>
          </a:r>
        </a:p>
      </dsp:txBody>
      <dsp:txXfrm>
        <a:off x="0" y="3819327"/>
        <a:ext cx="7136780" cy="737100"/>
      </dsp:txXfrm>
    </dsp:sp>
    <dsp:sp modelId="{1093DE3D-D97A-4EC5-8E30-CE3C3D624371}">
      <dsp:nvSpPr>
        <dsp:cNvPr id="0" name=""/>
        <dsp:cNvSpPr/>
      </dsp:nvSpPr>
      <dsp:spPr>
        <a:xfrm>
          <a:off x="356839" y="362744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cumulativopedidos</a:t>
          </a:r>
        </a:p>
      </dsp:txBody>
      <dsp:txXfrm>
        <a:off x="375573" y="3646181"/>
        <a:ext cx="4958278" cy="346292"/>
      </dsp:txXfrm>
    </dsp:sp>
    <dsp:sp modelId="{5530C825-EDA4-4FC9-9EDC-98CABBCE4496}">
      <dsp:nvSpPr>
        <dsp:cNvPr id="0" name=""/>
        <dsp:cNvSpPr/>
      </dsp:nvSpPr>
      <dsp:spPr>
        <a:xfrm>
          <a:off x="0" y="481850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 de "volumevalores" (frequência de cada ordem); </a:t>
          </a:r>
          <a:r>
            <a:rPr lang="pt-BR" sz="1300" i="1" kern="1200"/>
            <a:t>e.g. </a:t>
          </a:r>
          <a:r>
            <a:rPr lang="pt-BR" sz="1300" kern="1200"/>
            <a:t>pedidos com uma ordem correspondem a 11.50% das ordens efetuadas.</a:t>
          </a:r>
        </a:p>
      </dsp:txBody>
      <dsp:txXfrm>
        <a:off x="0" y="4818507"/>
        <a:ext cx="7136780" cy="737100"/>
      </dsp:txXfrm>
    </dsp:sp>
    <dsp:sp modelId="{A8648409-92F5-41E0-8F0C-C9C2AABBA99C}">
      <dsp:nvSpPr>
        <dsp:cNvPr id="0" name=""/>
        <dsp:cNvSpPr/>
      </dsp:nvSpPr>
      <dsp:spPr>
        <a:xfrm>
          <a:off x="356839" y="462662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latin typeface="Calibri Light" panose="020F0302020204030204"/>
            </a:rPr>
            <a:t>Cumulativolume</a:t>
          </a:r>
        </a:p>
      </dsp:txBody>
      <dsp:txXfrm>
        <a:off x="375573" y="4645361"/>
        <a:ext cx="49582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Documentação ABI Academy Hack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Breno </a:t>
            </a:r>
            <a:r>
              <a:rPr lang="en-US" sz="2000" err="1"/>
              <a:t>Coltro</a:t>
            </a:r>
            <a:r>
              <a:rPr lang="en-US" sz="2000"/>
              <a:t> da Costa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&amp;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João Roberto Crespi Júnior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D1E060-D5B8-4EE8-9A55-686094602B6D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Trilha: Sistemas de </a:t>
            </a:r>
            <a:r>
              <a:rPr lang="en-US" sz="2000" err="1"/>
              <a:t>Recomendação</a:t>
            </a:r>
            <a:endParaRPr lang="en-US" sz="200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br>
              <a:rPr lang="en-US" sz="2000"/>
            </a:br>
            <a:r>
              <a:rPr lang="en-US" sz="2000" err="1"/>
              <a:t>Desafio</a:t>
            </a:r>
            <a:r>
              <a:rPr lang="en-US" sz="2000"/>
              <a:t>: Venda </a:t>
            </a:r>
            <a:r>
              <a:rPr lang="en-US" sz="2000" err="1"/>
              <a:t>cruzada</a:t>
            </a:r>
            <a:r>
              <a:rPr lang="en-US" sz="2000"/>
              <a:t> / Venda </a:t>
            </a:r>
            <a:r>
              <a:rPr lang="en-US" sz="2000" err="1"/>
              <a:t>adicional</a:t>
            </a:r>
            <a:endParaRPr lang="en-US" sz="2000">
              <a:cs typeface="Calibri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br>
              <a:rPr lang="en-US" sz="2000"/>
            </a:br>
            <a:r>
              <a:rPr lang="en-US" sz="2000" err="1"/>
              <a:t>Projeto</a:t>
            </a:r>
            <a:r>
              <a:rPr lang="en-US" sz="2000"/>
              <a:t>: </a:t>
            </a:r>
            <a:r>
              <a:rPr lang="en-US" sz="2000" b="1" err="1"/>
              <a:t>Recomendação</a:t>
            </a:r>
            <a:r>
              <a:rPr lang="en-US" sz="2000" b="1"/>
              <a:t> para </a:t>
            </a:r>
            <a:r>
              <a:rPr lang="en-US" sz="2000" b="1" err="1"/>
              <a:t>pontos</a:t>
            </a:r>
            <a:r>
              <a:rPr lang="en-US" sz="2000" b="1"/>
              <a:t> de </a:t>
            </a:r>
            <a:r>
              <a:rPr lang="en-US" sz="2000" b="1" err="1"/>
              <a:t>venda</a:t>
            </a:r>
            <a:r>
              <a:rPr lang="en-US" sz="2000" b="1"/>
              <a:t> </a:t>
            </a:r>
            <a:r>
              <a:rPr lang="en-US" sz="2000" b="1" err="1"/>
              <a:t>locais</a:t>
            </a:r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EF703-31CF-48C4-B695-28C70E3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pt-BR" sz="5400" b="1">
                <a:cs typeface="Calibri Light"/>
              </a:rPr>
              <a:t>Clientes</a:t>
            </a:r>
            <a:br>
              <a:rPr lang="pt-BR" sz="5400" b="1">
                <a:cs typeface="Calibri Light"/>
              </a:rPr>
            </a:br>
            <a:r>
              <a:rPr lang="pt-BR" sz="4900">
                <a:cs typeface="Calibri Light"/>
              </a:rPr>
              <a:t>[</a:t>
            </a:r>
            <a:r>
              <a:rPr lang="pt-BR" sz="4900">
                <a:ea typeface="+mj-lt"/>
                <a:cs typeface="+mj-lt"/>
              </a:rPr>
              <a:t>"Ship-to nu"]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E96CA-284A-4EF8-8FDD-150F91D9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cs typeface="Calibri"/>
              </a:rPr>
              <a:t>Clientes: 179, divididos pelos 73.670 pedidos (linhas)</a:t>
            </a:r>
            <a:endParaRPr lang="pt-BR"/>
          </a:p>
          <a:p>
            <a:r>
              <a:rPr lang="pt-BR" sz="2200">
                <a:cs typeface="Calibri"/>
              </a:rPr>
              <a:t>Distribuem-se conforme:</a:t>
            </a:r>
          </a:p>
          <a:p>
            <a:pPr marL="0" indent="0">
              <a:buNone/>
            </a:pPr>
            <a:r>
              <a:rPr lang="pt-BR" sz="2200">
                <a:cs typeface="Calibri"/>
              </a:rPr>
              <a:t>O gráfico traz o número absoluto de pedidos, reflexo da frequência do mesmo.</a:t>
            </a:r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21F5912-28D2-4D2F-A3E9-10DBCA5D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2601FD-AA75-492A-8E05-D128D7981F5D}"/>
              </a:ext>
            </a:extLst>
          </p:cNvPr>
          <p:cNvGraphicFramePr/>
          <p:nvPr/>
        </p:nvGraphicFramePr>
        <p:xfrm>
          <a:off x="0" y="1089103"/>
          <a:ext cx="7136780" cy="57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3" name="Título 1">
            <a:extLst>
              <a:ext uri="{FF2B5EF4-FFF2-40B4-BE49-F238E27FC236}">
                <a16:creationId xmlns:a16="http://schemas.microsoft.com/office/drawing/2014/main" id="{E4106282-25DE-48B8-96D7-C3A605D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41" y="19785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Ordens </a:t>
            </a:r>
            <a:r>
              <a:rPr lang="pt-BR" sz="3200">
                <a:cs typeface="Calibri Light"/>
              </a:rPr>
              <a:t>[</a:t>
            </a:r>
            <a:r>
              <a:rPr lang="pt-BR" sz="3200">
                <a:ea typeface="+mj-lt"/>
                <a:cs typeface="+mj-lt"/>
              </a:rPr>
              <a:t>"</a:t>
            </a:r>
            <a:r>
              <a:rPr lang="pt-BR" sz="3200" err="1">
                <a:ea typeface="+mj-lt"/>
                <a:cs typeface="+mj-lt"/>
              </a:rPr>
              <a:t>Order</a:t>
            </a:r>
            <a:r>
              <a:rPr lang="pt-BR" sz="3200">
                <a:ea typeface="+mj-lt"/>
                <a:cs typeface="+mj-lt"/>
              </a:rPr>
              <a:t> </a:t>
            </a:r>
            <a:r>
              <a:rPr lang="pt-BR" sz="3200" err="1">
                <a:ea typeface="+mj-lt"/>
                <a:cs typeface="+mj-lt"/>
              </a:rPr>
              <a:t>qty</a:t>
            </a:r>
            <a:r>
              <a:rPr lang="pt-BR" sz="3200">
                <a:ea typeface="+mj-lt"/>
                <a:cs typeface="+mj-lt"/>
              </a:rPr>
              <a:t>"]</a:t>
            </a:r>
          </a:p>
        </p:txBody>
      </p:sp>
      <p:pic>
        <p:nvPicPr>
          <p:cNvPr id="765" name="Imagem 4" descr="Texto&#10;&#10;Descrição gerada automaticamente">
            <a:extLst>
              <a:ext uri="{FF2B5EF4-FFF2-40B4-BE49-F238E27FC236}">
                <a16:creationId xmlns:a16="http://schemas.microsoft.com/office/drawing/2014/main" id="{6D72937F-9690-4ECC-B917-C602B35BF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181" y="439300"/>
            <a:ext cx="504128" cy="1619018"/>
          </a:xfrm>
          <a:prstGeom prst="rect">
            <a:avLst/>
          </a:prstGeom>
        </p:spPr>
      </p:pic>
      <p:pic>
        <p:nvPicPr>
          <p:cNvPr id="780" name="Imagem 5" descr="Texto, Carta&#10;&#10;Descrição gerada automaticamente">
            <a:extLst>
              <a:ext uri="{FF2B5EF4-FFF2-40B4-BE49-F238E27FC236}">
                <a16:creationId xmlns:a16="http://schemas.microsoft.com/office/drawing/2014/main" id="{65168F39-9909-4657-9BC8-FD5A36BE3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6971" y="1248587"/>
            <a:ext cx="695325" cy="1619482"/>
          </a:xfrm>
          <a:prstGeom prst="rect">
            <a:avLst/>
          </a:prstGeom>
        </p:spPr>
      </p:pic>
      <p:pic>
        <p:nvPicPr>
          <p:cNvPr id="782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80EE1E67-868B-4A30-8348-2682C7BE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1386" y="3896539"/>
            <a:ext cx="1797204" cy="1815558"/>
          </a:xfrm>
          <a:prstGeom prst="rect">
            <a:avLst/>
          </a:prstGeom>
        </p:spPr>
      </p:pic>
      <p:pic>
        <p:nvPicPr>
          <p:cNvPr id="784" name="Imagem 3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37DF659-CDBC-4DF2-8ED5-F19DB7758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708" y="4803154"/>
            <a:ext cx="1993979" cy="18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5B236107-21EA-4248-818F-7EB0E21C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6" y="3561274"/>
            <a:ext cx="6088566" cy="329455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43366D1-7A72-459F-BF59-4AADF39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9" y="30007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Ordens </a:t>
            </a:r>
            <a:r>
              <a:rPr lang="pt-BR" sz="3200">
                <a:cs typeface="Calibri Light"/>
              </a:rPr>
              <a:t>[</a:t>
            </a:r>
            <a:r>
              <a:rPr lang="pt-BR" sz="3200">
                <a:ea typeface="+mj-lt"/>
                <a:cs typeface="+mj-lt"/>
              </a:rPr>
              <a:t>"</a:t>
            </a:r>
            <a:r>
              <a:rPr lang="pt-BR" sz="3200" err="1">
                <a:ea typeface="+mj-lt"/>
                <a:cs typeface="+mj-lt"/>
              </a:rPr>
              <a:t>Order</a:t>
            </a:r>
            <a:r>
              <a:rPr lang="pt-BR" sz="3200">
                <a:ea typeface="+mj-lt"/>
                <a:cs typeface="+mj-lt"/>
              </a:rPr>
              <a:t> </a:t>
            </a:r>
            <a:r>
              <a:rPr lang="pt-BR" sz="3200" err="1">
                <a:ea typeface="+mj-lt"/>
                <a:cs typeface="+mj-lt"/>
              </a:rPr>
              <a:t>qty</a:t>
            </a:r>
            <a:r>
              <a:rPr lang="pt-BR" sz="3200">
                <a:ea typeface="+mj-lt"/>
                <a:cs typeface="+mj-lt"/>
              </a:rPr>
              <a:t>"]</a:t>
            </a:r>
          </a:p>
        </p:txBody>
      </p:sp>
      <p:pic>
        <p:nvPicPr>
          <p:cNvPr id="8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F99B9E8A-ECC0-42EF-A09D-3DAE7B87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3559522"/>
            <a:ext cx="5837663" cy="3298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A1D2391-F1A5-434D-82F7-277425E40748}"/>
              </a:ext>
            </a:extLst>
          </p:cNvPr>
          <p:cNvSpPr txBox="1"/>
          <p:nvPr/>
        </p:nvSpPr>
        <p:spPr>
          <a:xfrm>
            <a:off x="421888" y="2354766"/>
            <a:ext cx="52522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Contribuição da frequência das ordens no total de pedidos; </a:t>
            </a:r>
            <a:r>
              <a:rPr lang="pt-BR">
                <a:ea typeface="+mn-lt"/>
                <a:cs typeface="+mn-lt"/>
              </a:rPr>
              <a:t>pedidos de uma ordem correspondem a 11.50% dos pedidos.</a:t>
            </a:r>
          </a:p>
          <a:p>
            <a:endParaRPr lang="pt-BR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F1BCE2-239F-4826-AF70-270E477B4CB6}"/>
              </a:ext>
            </a:extLst>
          </p:cNvPr>
          <p:cNvSpPr txBox="1"/>
          <p:nvPr/>
        </p:nvSpPr>
        <p:spPr>
          <a:xfrm>
            <a:off x="6685156" y="2354766"/>
            <a:ext cx="52522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Contribuição do volume das ordens no total de ordens;</a:t>
            </a:r>
            <a:r>
              <a:rPr lang="pt-BR">
                <a:ea typeface="+mn-lt"/>
                <a:cs typeface="+mn-lt"/>
              </a:rPr>
              <a:t> pedidos de uma ordem correspondem a 0,0021% do total de ordens.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7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47AF-AA5B-499E-ACAE-4FB25D4E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Peças entregues </a:t>
            </a:r>
            <a:r>
              <a:rPr lang="pt-BR">
                <a:cs typeface="Calibri Light"/>
              </a:rPr>
              <a:t>["PCS </a:t>
            </a:r>
            <a:r>
              <a:rPr lang="pt-BR" err="1">
                <a:cs typeface="Calibri Light"/>
              </a:rPr>
              <a:t>delivered</a:t>
            </a:r>
            <a:r>
              <a:rPr lang="pt-BR">
                <a:cs typeface="Calibri Light"/>
              </a:rPr>
              <a:t>"]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E1F56-A537-404F-8742-9A7738BC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Averiguar relação de peças e ordens.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3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DA7A2-BD20-4B5C-8ECD-9671384E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Marcas </a:t>
            </a:r>
            <a:r>
              <a:rPr lang="pt-BR">
                <a:cs typeface="Calibri Light"/>
              </a:rPr>
              <a:t>[</a:t>
            </a:r>
            <a:r>
              <a:rPr lang="pt-BR">
                <a:ea typeface="+mj-lt"/>
                <a:cs typeface="+mj-lt"/>
              </a:rPr>
              <a:t>"Brand"]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6456C-D70C-4A18-9195-F88D30A6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50" y="7216"/>
            <a:ext cx="4783283" cy="45591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200">
                <a:latin typeface="Calibri"/>
                <a:ea typeface="+mn-lt"/>
                <a:cs typeface="+mn-lt"/>
              </a:rPr>
              <a:t>Distribuem-se conforme:</a:t>
            </a:r>
          </a:p>
          <a:p>
            <a:pPr marL="0" indent="0">
              <a:buNone/>
            </a:pPr>
            <a:r>
              <a:rPr lang="pt-BR" sz="2200">
                <a:latin typeface="Consolas"/>
                <a:ea typeface="+mn-lt"/>
                <a:cs typeface="+mn-lt"/>
              </a:rPr>
              <a:t>LEFFE               12253
HOEGAARDEN           4514
TRIPLE KARMELIET     3383
KWAK                 2808
BUD                  1901
GOOSE                1324
CORONA               1322
GINETTE               434
CAMDEN                315
BIRRA DEL BORGO        62</a:t>
            </a:r>
            <a:endParaRPr lang="pt-BR" sz="220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0E348C-86CA-44D4-B36A-65C638B714B9}"/>
              </a:ext>
            </a:extLst>
          </p:cNvPr>
          <p:cNvSpPr txBox="1"/>
          <p:nvPr/>
        </p:nvSpPr>
        <p:spPr>
          <a:xfrm>
            <a:off x="905741" y="1823605"/>
            <a:ext cx="54881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As </a:t>
            </a:r>
            <a:r>
              <a:rPr lang="pt-BR" sz="2400" b="1">
                <a:ea typeface="+mn-lt"/>
                <a:cs typeface="+mn-lt"/>
              </a:rPr>
              <a:t>marcas, submarcas, volume e tipo da embalagem </a:t>
            </a:r>
            <a:r>
              <a:rPr lang="pt-BR" sz="2400" dirty="0">
                <a:ea typeface="+mn-lt"/>
                <a:cs typeface="+mn-lt"/>
              </a:rPr>
              <a:t>constam em </a:t>
            </a:r>
            <a:r>
              <a:rPr lang="pt-BR" sz="2400" dirty="0"/>
              <a:t>28.316 dos pedidos.</a:t>
            </a:r>
            <a:endParaRPr lang="pt-BR" sz="2400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8EA955-C0AC-4B46-B6C5-9D36F71B505D}"/>
              </a:ext>
            </a:extLst>
          </p:cNvPr>
          <p:cNvSpPr txBox="1"/>
          <p:nvPr/>
        </p:nvSpPr>
        <p:spPr>
          <a:xfrm>
            <a:off x="6391275" y="3377911"/>
            <a:ext cx="59643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alibri"/>
                <a:cs typeface="Calibri"/>
              </a:rPr>
              <a:t>Contribuem percentualmente e acumuladamente conforme:</a:t>
            </a:r>
          </a:p>
          <a:p>
            <a:endParaRPr lang="pt-BR">
              <a:latin typeface="Calibri"/>
              <a:cs typeface="Calibri"/>
            </a:endParaRPr>
          </a:p>
          <a:p>
            <a:r>
              <a:rPr lang="pt-BR">
                <a:latin typeface="Consolas"/>
              </a:rPr>
              <a:t>[0.4327235485238028,
 0.5921387201582144,
 0.7116118095776239,
 0.8107783585252154,
 0.8779135471111739,
 0.9246715637801949,
 0.9713589490040966,
 0.9866859725949992,
 0.9978104252012996,
 1.0]</a:t>
            </a:r>
            <a:endParaRPr lang="pt-BR">
              <a:cs typeface="Calibri"/>
            </a:endParaRPr>
          </a:p>
        </p:txBody>
      </p:sp>
      <p:pic>
        <p:nvPicPr>
          <p:cNvPr id="6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89E9B80-98B9-4BA3-A987-FC8696A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4386313"/>
            <a:ext cx="6405995" cy="24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142B-9002-47CA-95CF-DC3DED75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2" y="1443"/>
            <a:ext cx="10515600" cy="1325563"/>
          </a:xfrm>
        </p:spPr>
        <p:txBody>
          <a:bodyPr/>
          <a:lstStyle/>
          <a:p>
            <a:r>
              <a:rPr lang="pt-BR" b="1">
                <a:cs typeface="Calibri Light"/>
              </a:rPr>
              <a:t>Submarcas</a:t>
            </a:r>
            <a:r>
              <a:rPr lang="pt-BR">
                <a:cs typeface="Calibri Light"/>
              </a:rPr>
              <a:t> ["</a:t>
            </a:r>
            <a:r>
              <a:rPr lang="pt-BR" err="1">
                <a:cs typeface="Calibri Light"/>
              </a:rPr>
              <a:t>Subrand</a:t>
            </a:r>
            <a:r>
              <a:rPr lang="pt-BR">
                <a:cs typeface="Calibri Light"/>
              </a:rPr>
              <a:t>"]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9333AA-21B4-41D6-9A10-135FE0EDF1F0}"/>
              </a:ext>
            </a:extLst>
          </p:cNvPr>
          <p:cNvSpPr txBox="1"/>
          <p:nvPr/>
        </p:nvSpPr>
        <p:spPr>
          <a:xfrm>
            <a:off x="-3463" y="1330037"/>
            <a:ext cx="526299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nsolas"/>
              </a:rPr>
              <a:t>LEFFE BLONDE        4784, </a:t>
            </a:r>
            <a:r>
              <a:rPr lang="pt-BR">
                <a:ea typeface="+mn-lt"/>
                <a:cs typeface="+mn-lt"/>
              </a:rPr>
              <a:t>0,3904</a:t>
            </a:r>
            <a:r>
              <a:rPr lang="pt-BR">
                <a:latin typeface="Consolas"/>
              </a:rPr>
              <a:t>
LEFFE RUBY          2661, </a:t>
            </a:r>
            <a:r>
              <a:rPr lang="pt-BR">
                <a:ea typeface="+mn-lt"/>
                <a:cs typeface="+mn-lt"/>
              </a:rPr>
              <a:t>0,2172</a:t>
            </a:r>
            <a:r>
              <a:rPr lang="pt-BR">
                <a:latin typeface="Consolas"/>
              </a:rPr>
              <a:t>
LEFFE ROYALE        2179, </a:t>
            </a:r>
            <a:r>
              <a:rPr lang="pt-BR">
                <a:ea typeface="+mn-lt"/>
                <a:cs typeface="+mn-lt"/>
              </a:rPr>
              <a:t>0,1778</a:t>
            </a:r>
            <a:r>
              <a:rPr lang="pt-BR">
                <a:latin typeface="Consolas"/>
              </a:rPr>
              <a:t>
LEFFE RITUEL 9°      881, </a:t>
            </a:r>
            <a:r>
              <a:rPr lang="pt-BR">
                <a:ea typeface="+mn-lt"/>
                <a:cs typeface="+mn-lt"/>
              </a:rPr>
              <a:t>0,0719</a:t>
            </a:r>
            <a:r>
              <a:rPr lang="pt-BR">
                <a:latin typeface="Consolas"/>
              </a:rPr>
              <a:t>
LEFFE BRUNE          706, </a:t>
            </a:r>
            <a:r>
              <a:rPr lang="pt-BR">
                <a:ea typeface="+mn-lt"/>
                <a:cs typeface="+mn-lt"/>
              </a:rPr>
              <a:t>0,0576</a:t>
            </a:r>
            <a:r>
              <a:rPr lang="pt-BR">
                <a:latin typeface="Consolas"/>
              </a:rPr>
              <a:t>
LEFFE AMBREE         511, </a:t>
            </a:r>
            <a:r>
              <a:rPr lang="pt-BR">
                <a:ea typeface="+mn-lt"/>
                <a:cs typeface="+mn-lt"/>
              </a:rPr>
              <a:t>0,0417</a:t>
            </a:r>
            <a:r>
              <a:rPr lang="pt-BR">
                <a:latin typeface="Consolas"/>
              </a:rPr>
              <a:t>
LEFFE BLONDE 0,0     301, </a:t>
            </a:r>
            <a:r>
              <a:rPr lang="pt-BR">
                <a:ea typeface="+mn-lt"/>
                <a:cs typeface="+mn-lt"/>
              </a:rPr>
              <a:t>0,0246</a:t>
            </a:r>
            <a:r>
              <a:rPr lang="pt-BR">
                <a:latin typeface="Consolas"/>
              </a:rPr>
              <a:t>
LEFFE LA LEGERE      202, </a:t>
            </a:r>
            <a:r>
              <a:rPr lang="pt-BR">
                <a:ea typeface="+mn-lt"/>
                <a:cs typeface="+mn-lt"/>
              </a:rPr>
              <a:t>0,0165</a:t>
            </a:r>
            <a:r>
              <a:rPr lang="pt-BR">
                <a:latin typeface="Consolas"/>
                <a:ea typeface="+mn-lt"/>
                <a:cs typeface="+mn-lt"/>
              </a:rPr>
              <a:t>
</a:t>
            </a:r>
            <a:r>
              <a:rPr lang="pt-BR">
                <a:latin typeface="Consolas"/>
              </a:rPr>
              <a:t>LEFFE TRIPLE          28, </a:t>
            </a:r>
            <a:r>
              <a:rPr lang="pt-BR">
                <a:ea typeface="+mn-lt"/>
                <a:cs typeface="+mn-lt"/>
              </a:rPr>
              <a:t>0,0023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7B7255-A7CE-4ED7-BE2B-580D96F386DE}"/>
              </a:ext>
            </a:extLst>
          </p:cNvPr>
          <p:cNvSpPr txBox="1"/>
          <p:nvPr/>
        </p:nvSpPr>
        <p:spPr>
          <a:xfrm>
            <a:off x="866" y="3914775"/>
            <a:ext cx="56872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HOEGAARDEN WHITE           3171,   0,7025</a:t>
            </a:r>
          </a:p>
          <a:p>
            <a:r>
              <a:rPr lang="pt-BR"/>
              <a:t>HOEGAARDEN ROSEE           1251,    </a:t>
            </a:r>
            <a:r>
              <a:rPr lang="pt-BR">
                <a:ea typeface="+mn-lt"/>
                <a:cs typeface="+mn-lt"/>
              </a:rPr>
              <a:t>0,2771</a:t>
            </a:r>
            <a:endParaRPr lang="pt-BR">
              <a:cs typeface="Calibri"/>
            </a:endParaRPr>
          </a:p>
          <a:p>
            <a:r>
              <a:rPr lang="pt-BR"/>
              <a:t>HOEGAARDEN GRAND CRU     92,    </a:t>
            </a:r>
            <a:r>
              <a:rPr lang="pt-BR">
                <a:ea typeface="+mn-lt"/>
                <a:cs typeface="+mn-lt"/>
              </a:rPr>
              <a:t>0,0204</a:t>
            </a:r>
            <a:endParaRPr lang="pt-BR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8D2B4E-1D37-4C5B-8462-1B5925FB22AF}"/>
              </a:ext>
            </a:extLst>
          </p:cNvPr>
          <p:cNvSpPr txBox="1"/>
          <p:nvPr/>
        </p:nvSpPr>
        <p:spPr>
          <a:xfrm>
            <a:off x="-3464" y="4845627"/>
            <a:ext cx="5773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TRIPLE KARMELIET                 3383,   1,0000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AA365C-17E0-4D56-9FFC-F49055AF9677}"/>
              </a:ext>
            </a:extLst>
          </p:cNvPr>
          <p:cNvSpPr txBox="1"/>
          <p:nvPr/>
        </p:nvSpPr>
        <p:spPr>
          <a:xfrm>
            <a:off x="866" y="5204980"/>
            <a:ext cx="5938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KWAK                                        2808, </a:t>
            </a:r>
            <a:r>
              <a:rPr lang="pt-BR">
                <a:ea typeface="+mn-lt"/>
                <a:cs typeface="+mn-lt"/>
              </a:rPr>
              <a:t>  1,0000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6669F5-7AED-4EEC-A0EF-0AC36F71E0C4}"/>
              </a:ext>
            </a:extLst>
          </p:cNvPr>
          <p:cNvSpPr txBox="1"/>
          <p:nvPr/>
        </p:nvSpPr>
        <p:spPr>
          <a:xfrm>
            <a:off x="-3464" y="5581650"/>
            <a:ext cx="5947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nsolas"/>
              </a:rPr>
              <a:t>BUD                  1901,</a:t>
            </a:r>
            <a:r>
              <a:rPr lang="pt-BR">
                <a:latin typeface="Calibri"/>
                <a:cs typeface="Calibri"/>
              </a:rPr>
              <a:t>1,0000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F58656-12B7-4352-9459-59A9146E90B3}"/>
              </a:ext>
            </a:extLst>
          </p:cNvPr>
          <p:cNvSpPr txBox="1"/>
          <p:nvPr/>
        </p:nvSpPr>
        <p:spPr>
          <a:xfrm>
            <a:off x="866" y="5949661"/>
            <a:ext cx="601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GOOSE                                       1324,  </a:t>
            </a:r>
            <a:r>
              <a:rPr lang="pt-BR">
                <a:ea typeface="+mn-lt"/>
                <a:cs typeface="+mn-lt"/>
              </a:rPr>
              <a:t>1,0000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FE3409-7166-4CA2-BAAE-B50FED3BCE9F}"/>
              </a:ext>
            </a:extLst>
          </p:cNvPr>
          <p:cNvSpPr txBox="1"/>
          <p:nvPr/>
        </p:nvSpPr>
        <p:spPr>
          <a:xfrm>
            <a:off x="-3464" y="6317673"/>
            <a:ext cx="6154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CORONA EXTRA                        1322, </a:t>
            </a:r>
            <a:r>
              <a:rPr lang="pt-BR">
                <a:ea typeface="+mn-lt"/>
                <a:cs typeface="+mn-lt"/>
              </a:rPr>
              <a:t>1,0000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9792B5-753B-4ED9-90ED-8B13898C8F66}"/>
              </a:ext>
            </a:extLst>
          </p:cNvPr>
          <p:cNvSpPr txBox="1"/>
          <p:nvPr/>
        </p:nvSpPr>
        <p:spPr>
          <a:xfrm>
            <a:off x="6096866" y="1334366"/>
            <a:ext cx="5254335" cy="1468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nsolas"/>
              </a:rPr>
              <a:t>GINETTE LAGER      189, </a:t>
            </a:r>
            <a:r>
              <a:rPr lang="pt-BR">
                <a:ea typeface="+mn-lt"/>
                <a:cs typeface="+mn-lt"/>
              </a:rPr>
              <a:t>0,4355</a:t>
            </a:r>
            <a:r>
              <a:rPr lang="pt-BR">
                <a:latin typeface="Consolas"/>
                <a:ea typeface="+mn-lt"/>
                <a:cs typeface="+mn-lt"/>
              </a:rPr>
              <a:t>
</a:t>
            </a:r>
            <a:r>
              <a:rPr lang="pt-BR">
                <a:latin typeface="Consolas"/>
              </a:rPr>
              <a:t>GINETTE BLANCHE    120, </a:t>
            </a:r>
            <a:r>
              <a:rPr lang="pt-BR">
                <a:ea typeface="+mn-lt"/>
                <a:cs typeface="+mn-lt"/>
              </a:rPr>
              <a:t>0,2765</a:t>
            </a:r>
            <a:r>
              <a:rPr lang="pt-BR">
                <a:latin typeface="Consolas"/>
              </a:rPr>
              <a:t>
GINETTE FRUIT       89, </a:t>
            </a:r>
            <a:r>
              <a:rPr lang="pt-BR">
                <a:ea typeface="+mn-lt"/>
                <a:cs typeface="+mn-lt"/>
              </a:rPr>
              <a:t>0,2051</a:t>
            </a:r>
            <a:r>
              <a:rPr lang="pt-BR">
                <a:latin typeface="Consolas"/>
              </a:rPr>
              <a:t>
GINETTE TRIPLE      31, </a:t>
            </a:r>
            <a:r>
              <a:rPr lang="pt-BR">
                <a:ea typeface="+mn-lt"/>
                <a:cs typeface="+mn-lt"/>
              </a:rPr>
              <a:t>0,0714</a:t>
            </a:r>
            <a:r>
              <a:rPr lang="pt-BR">
                <a:latin typeface="Consolas"/>
              </a:rPr>
              <a:t>
GINETTE BLONDE       5, </a:t>
            </a:r>
            <a:r>
              <a:rPr lang="pt-BR">
                <a:ea typeface="+mn-lt"/>
                <a:cs typeface="+mn-lt"/>
              </a:rPr>
              <a:t>0,0115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60F0B84-4876-4822-AD39-157A0D668128}"/>
              </a:ext>
            </a:extLst>
          </p:cNvPr>
          <p:cNvSpPr txBox="1"/>
          <p:nvPr/>
        </p:nvSpPr>
        <p:spPr>
          <a:xfrm>
            <a:off x="6101195" y="2802082"/>
            <a:ext cx="5921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CAMDEN PALE ALE               247, </a:t>
            </a:r>
            <a:r>
              <a:rPr lang="pt-BR">
                <a:ea typeface="+mn-lt"/>
                <a:cs typeface="+mn-lt"/>
              </a:rPr>
              <a:t>0,7841</a:t>
            </a:r>
            <a:endParaRPr lang="pt-BR"/>
          </a:p>
          <a:p>
            <a:r>
              <a:rPr lang="pt-BR"/>
              <a:t>CAMDEN HELLS                       68, </a:t>
            </a:r>
            <a:r>
              <a:rPr lang="pt-BR">
                <a:ea typeface="+mn-lt"/>
                <a:cs typeface="+mn-lt"/>
              </a:rPr>
              <a:t>0,2159</a:t>
            </a:r>
            <a:endParaRPr lang="pt-BR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669ABB-9B4C-4DD6-8E32-9E8C269AC421}"/>
              </a:ext>
            </a:extLst>
          </p:cNvPr>
          <p:cNvSpPr txBox="1"/>
          <p:nvPr/>
        </p:nvSpPr>
        <p:spPr>
          <a:xfrm>
            <a:off x="6096866" y="3447184"/>
            <a:ext cx="5202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BIRRA DEL BORGO                  62, </a:t>
            </a:r>
            <a:r>
              <a:rPr lang="pt-BR">
                <a:ea typeface="+mn-lt"/>
                <a:cs typeface="+mn-lt"/>
              </a:rPr>
              <a:t>1,0000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2DECCAB-537D-4328-AA0D-02430195252B}"/>
              </a:ext>
            </a:extLst>
          </p:cNvPr>
          <p:cNvCxnSpPr/>
          <p:nvPr/>
        </p:nvCxnSpPr>
        <p:spPr>
          <a:xfrm flipV="1">
            <a:off x="-6928" y="3967593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3619BC-5B43-473B-B0B7-ECC46A535024}"/>
              </a:ext>
            </a:extLst>
          </p:cNvPr>
          <p:cNvCxnSpPr>
            <a:cxnSpLocks/>
          </p:cNvCxnSpPr>
          <p:nvPr/>
        </p:nvCxnSpPr>
        <p:spPr>
          <a:xfrm flipV="1">
            <a:off x="1731" y="4842161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EC10E5C-CF89-4BF4-8F13-D48CD32F86D4}"/>
              </a:ext>
            </a:extLst>
          </p:cNvPr>
          <p:cNvCxnSpPr>
            <a:cxnSpLocks/>
          </p:cNvCxnSpPr>
          <p:nvPr/>
        </p:nvCxnSpPr>
        <p:spPr>
          <a:xfrm flipV="1">
            <a:off x="6097731" y="2798616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0886659-83F4-402D-ACEA-F053E848AE20}"/>
              </a:ext>
            </a:extLst>
          </p:cNvPr>
          <p:cNvCxnSpPr>
            <a:cxnSpLocks/>
          </p:cNvCxnSpPr>
          <p:nvPr/>
        </p:nvCxnSpPr>
        <p:spPr>
          <a:xfrm flipV="1">
            <a:off x="6097730" y="3439388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1EC2F44-3C9A-4B29-B548-A175318596B1}"/>
              </a:ext>
            </a:extLst>
          </p:cNvPr>
          <p:cNvSpPr txBox="1"/>
          <p:nvPr/>
        </p:nvSpPr>
        <p:spPr>
          <a:xfrm>
            <a:off x="6876184" y="4841297"/>
            <a:ext cx="3643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000" b="1">
              <a:cs typeface="Calibri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4093A3-B47C-4138-BFD3-765826C05F0E}"/>
              </a:ext>
            </a:extLst>
          </p:cNvPr>
          <p:cNvSpPr/>
          <p:nvPr/>
        </p:nvSpPr>
        <p:spPr>
          <a:xfrm>
            <a:off x="6496049" y="4417867"/>
            <a:ext cx="3619499" cy="1948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>
                <a:ea typeface="+mn-lt"/>
                <a:cs typeface="+mn-lt"/>
              </a:rPr>
              <a:t>Contribuição percentual de cada submarca na venda da marca.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9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9F5A3-01AA-4DB5-B071-D3B2D9D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Volume da embalagem </a:t>
            </a:r>
            <a:r>
              <a:rPr lang="pt-BR">
                <a:cs typeface="Calibri Light"/>
              </a:rPr>
              <a:t>["Container Size"]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F4DBF-8753-4E14-8D9E-9AFF85C2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57"/>
            <a:ext cx="3475760" cy="2073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cs typeface="Calibri"/>
              </a:rPr>
              <a:t>De 28.316 </a:t>
            </a:r>
            <a:r>
              <a:rPr lang="pt-BR" b="1">
                <a:cs typeface="Calibri"/>
              </a:rPr>
              <a:t>pedidos</a:t>
            </a:r>
            <a:r>
              <a:rPr lang="pt-BR">
                <a:cs typeface="Calibri"/>
              </a:rPr>
              <a:t>,</a:t>
            </a:r>
            <a:endParaRPr lang="pt-BR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cs typeface="Calibri"/>
              </a:rPr>
              <a:t>6 l         19.775  0,6984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cs typeface="Calibri"/>
              </a:rPr>
              <a:t>330 ml 6.657    0,2351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cs typeface="Calibri"/>
              </a:rPr>
              <a:t>355 ml 1.627    0,0575</a:t>
            </a:r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CD6379-F483-40B7-8027-5E4B1FE47B67}"/>
              </a:ext>
            </a:extLst>
          </p:cNvPr>
          <p:cNvSpPr txBox="1"/>
          <p:nvPr/>
        </p:nvSpPr>
        <p:spPr>
          <a:xfrm>
            <a:off x="4308764" y="1711036"/>
            <a:ext cx="780010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cs typeface="Calibri"/>
              </a:rPr>
              <a:t>Do volume de 1.743.298 ordens com marcas,</a:t>
            </a:r>
            <a:endParaRPr lang="pt-BR"/>
          </a:p>
          <a:p>
            <a:r>
              <a:rPr lang="pt-BR" sz="2800">
                <a:cs typeface="Calibri"/>
              </a:rPr>
              <a:t>6</a:t>
            </a:r>
            <a:r>
              <a:rPr lang="pt-BR" sz="2800" dirty="0"/>
              <a:t> </a:t>
            </a:r>
            <a:r>
              <a:rPr lang="pt-BR" sz="2800"/>
              <a:t>l          </a:t>
            </a:r>
            <a:r>
              <a:rPr lang="pt-BR" sz="2800" dirty="0">
                <a:latin typeface="Calibri"/>
                <a:cs typeface="Calibri"/>
              </a:rPr>
              <a:t>1.460.659  0,8379</a:t>
            </a:r>
            <a:endParaRPr lang="pt-BR" sz="2800">
              <a:cs typeface="Calibri"/>
            </a:endParaRPr>
          </a:p>
          <a:p>
            <a:r>
              <a:rPr lang="pt-BR" sz="2800" dirty="0">
                <a:cs typeface="Calibri"/>
              </a:rPr>
              <a:t>330 ml     </a:t>
            </a:r>
            <a:r>
              <a:rPr lang="pt-BR" sz="2800">
                <a:ea typeface="+mn-lt"/>
                <a:cs typeface="+mn-lt"/>
              </a:rPr>
              <a:t>174.620  0,1002</a:t>
            </a:r>
          </a:p>
          <a:p>
            <a:r>
              <a:rPr lang="pt-BR" sz="2800" dirty="0">
                <a:cs typeface="Calibri"/>
              </a:rPr>
              <a:t>355 ml     </a:t>
            </a:r>
            <a:r>
              <a:rPr lang="pt-BR" sz="2800">
                <a:ea typeface="+mn-lt"/>
                <a:cs typeface="+mn-lt"/>
              </a:rPr>
              <a:t>  80.056  0,0459</a:t>
            </a:r>
            <a:endParaRPr lang="pt-BR" sz="2800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4E4428-610E-46F4-B0F0-886C6C425915}"/>
              </a:ext>
            </a:extLst>
          </p:cNvPr>
          <p:cNvSpPr txBox="1"/>
          <p:nvPr/>
        </p:nvSpPr>
        <p:spPr>
          <a:xfrm>
            <a:off x="836468" y="3520787"/>
            <a:ext cx="526299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ea typeface="+mn-lt"/>
                <a:cs typeface="+mn-lt"/>
              </a:rPr>
              <a:t>De 2.963.644 </a:t>
            </a:r>
            <a:r>
              <a:rPr lang="pt-BR" sz="2800" b="1" dirty="0">
                <a:ea typeface="+mn-lt"/>
                <a:cs typeface="+mn-lt"/>
              </a:rPr>
              <a:t>peças </a:t>
            </a:r>
            <a:r>
              <a:rPr lang="pt-BR" sz="2800">
                <a:ea typeface="+mn-lt"/>
                <a:cs typeface="+mn-lt"/>
              </a:rPr>
              <a:t>entregues,</a:t>
            </a:r>
          </a:p>
          <a:p>
            <a:r>
              <a:rPr lang="pt-BR" sz="2800" dirty="0">
                <a:ea typeface="+mn-lt"/>
                <a:cs typeface="+mn-lt"/>
              </a:rPr>
              <a:t>6 l          2.466.967</a:t>
            </a:r>
            <a:r>
              <a:rPr lang="pt-BR" sz="2800"/>
              <a:t>  0,8324 </a:t>
            </a:r>
            <a:endParaRPr lang="pt-BR" sz="2800" dirty="0">
              <a:ea typeface="+mn-lt"/>
              <a:cs typeface="+mn-lt"/>
            </a:endParaRPr>
          </a:p>
          <a:p>
            <a:r>
              <a:rPr lang="pt-BR" sz="2800" dirty="0">
                <a:ea typeface="+mn-lt"/>
                <a:cs typeface="+mn-lt"/>
              </a:rPr>
              <a:t>330 ml     296.085</a:t>
            </a:r>
            <a:r>
              <a:rPr lang="pt-BR" sz="2800"/>
              <a:t>  0,0999 </a:t>
            </a:r>
            <a:endParaRPr lang="en-US" sz="2800">
              <a:ea typeface="+mn-lt"/>
              <a:cs typeface="+mn-lt"/>
            </a:endParaRPr>
          </a:p>
          <a:p>
            <a:r>
              <a:rPr lang="pt-BR" sz="2800" dirty="0">
                <a:ea typeface="+mn-lt"/>
                <a:cs typeface="+mn-lt"/>
              </a:rPr>
              <a:t>355 ml     147.494</a:t>
            </a:r>
            <a:r>
              <a:rPr lang="pt-BR" sz="2800"/>
              <a:t>  0,0498 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5BFC56-B47B-433D-AB03-93D31A924583}"/>
              </a:ext>
            </a:extLst>
          </p:cNvPr>
          <p:cNvSpPr txBox="1"/>
          <p:nvPr/>
        </p:nvSpPr>
        <p:spPr>
          <a:xfrm>
            <a:off x="5620616" y="3473161"/>
            <a:ext cx="595572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Relação </a:t>
            </a:r>
            <a:r>
              <a:rPr lang="pt-BR" sz="2800" dirty="0"/>
              <a:t>da quantidade de </a:t>
            </a:r>
            <a:r>
              <a:rPr lang="pt-BR" sz="2800" b="1" dirty="0"/>
              <a:t>peças</a:t>
            </a:r>
            <a:r>
              <a:rPr lang="pt-BR" sz="2800" dirty="0"/>
              <a:t> entregues com a </a:t>
            </a:r>
            <a:r>
              <a:rPr lang="pt-BR" sz="2800"/>
              <a:t>quantidade de </a:t>
            </a:r>
            <a:r>
              <a:rPr lang="pt-BR" sz="2800" b="1"/>
              <a:t>ordens</a:t>
            </a:r>
            <a:r>
              <a:rPr lang="pt-BR" sz="2800"/>
              <a:t>:</a:t>
            </a:r>
          </a:p>
          <a:p>
            <a:r>
              <a:rPr lang="pt-BR" sz="2800">
                <a:cs typeface="Calibri"/>
              </a:rPr>
              <a:t>6 l         = </a:t>
            </a:r>
            <a:r>
              <a:rPr lang="pt-BR" sz="2800">
                <a:ea typeface="+mn-lt"/>
                <a:cs typeface="+mn-lt"/>
              </a:rPr>
              <a:t>1,6889</a:t>
            </a:r>
            <a:endParaRPr lang="pt-BR" sz="2800" dirty="0">
              <a:ea typeface="+mn-lt"/>
              <a:cs typeface="+mn-lt"/>
            </a:endParaRPr>
          </a:p>
          <a:p>
            <a:r>
              <a:rPr lang="pt-BR" sz="2800">
                <a:cs typeface="Calibri"/>
              </a:rPr>
              <a:t>330 ml = </a:t>
            </a:r>
            <a:r>
              <a:rPr lang="pt-BR" sz="2800">
                <a:ea typeface="+mn-lt"/>
                <a:cs typeface="+mn-lt"/>
              </a:rPr>
              <a:t>1,6956</a:t>
            </a:r>
            <a:endParaRPr lang="pt-BR" sz="2800" dirty="0">
              <a:ea typeface="+mn-lt"/>
              <a:cs typeface="+mn-lt"/>
            </a:endParaRPr>
          </a:p>
          <a:p>
            <a:r>
              <a:rPr lang="pt-BR" sz="2800">
                <a:cs typeface="Calibri"/>
              </a:rPr>
              <a:t>355 ml = </a:t>
            </a:r>
            <a:r>
              <a:rPr lang="pt-BR" sz="2800">
                <a:ea typeface="+mn-lt"/>
                <a:cs typeface="+mn-lt"/>
              </a:rPr>
              <a:t>1,8424</a:t>
            </a:r>
            <a:endParaRPr lang="pt-BR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8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6683D-E6E5-4B0C-B215-6AAB4FD5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Distribuição do material </a:t>
            </a:r>
            <a:r>
              <a:rPr lang="pt-BR">
                <a:cs typeface="Calibri Light"/>
              </a:rPr>
              <a:t>["Material"]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6F499-AE42-4744-94B0-BA037EB7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Averiguar se um "material" corresponde a algum produto específico (possibilidade de preencher campos vazios se constatada relação)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098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Documentação ABI Academy Hack</vt:lpstr>
      <vt:lpstr>Clientes ["Ship-to nu"]</vt:lpstr>
      <vt:lpstr>Ordens ["Order qty"]</vt:lpstr>
      <vt:lpstr>Ordens ["Order qty"]</vt:lpstr>
      <vt:lpstr>Peças entregues ["PCS delivered"]</vt:lpstr>
      <vt:lpstr>Marcas ["Brand"]</vt:lpstr>
      <vt:lpstr>Submarcas ["Subrand"]</vt:lpstr>
      <vt:lpstr>Volume da embalagem ["Container Size"]</vt:lpstr>
      <vt:lpstr>Distribuição do material ["Material"]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136</cp:revision>
  <dcterms:created xsi:type="dcterms:W3CDTF">2021-10-14T20:00:29Z</dcterms:created>
  <dcterms:modified xsi:type="dcterms:W3CDTF">2021-10-21T00:12:10Z</dcterms:modified>
</cp:coreProperties>
</file>