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oppins"/>
      <p:regular r:id="rId21"/>
      <p:bold r:id="rId22"/>
      <p:italic r:id="rId23"/>
      <p:boldItalic r:id="rId24"/>
    </p:embeddedFont>
    <p:embeddedFont>
      <p:font typeface="Mitr SemiBo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jiLEynA9w2zUFrkasf0FUcIWi2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itrSemiBold-bold.fntdata"/><Relationship Id="rId25" Type="http://schemas.openxmlformats.org/officeDocument/2006/relationships/font" Target="fonts/MitrSemiBold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17d3b289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e17d3b289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1B1B1B"/>
                </a:highlight>
                <a:latin typeface="Roboto"/>
                <a:ea typeface="Roboto"/>
                <a:cs typeface="Roboto"/>
                <a:sym typeface="Roboto"/>
              </a:rPr>
              <a:t>Subdividir um conteúdo em parágrafos torna um texto mais acessível. Leitores de tela e outras tecnologias assistivas providenciam atalhos que permitem a navegação entre parágrafos. Possibilitando, então, uma leitura rápida do texto.</a:t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1B1B1B"/>
                </a:highlight>
                <a:latin typeface="Roboto"/>
                <a:ea typeface="Roboto"/>
                <a:cs typeface="Roboto"/>
                <a:sym typeface="Roboto"/>
              </a:rPr>
              <a:t>Utilizar elementos &lt;p&gt; vazios para adicionar linhas em branco entre parágrafos é uma abordagem problemática para os que dependem das tecnologias leitoras de tela. O leitor anunciará a existência de um parágrafo, mas não lerá nenhum conteúdo, pois não há. Isso confunde e frustra os que dependem dos leitures de tela.</a:t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17d3b289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e17d3b289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17d3b289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e17d3b289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 / CSS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28475" y="2571750"/>
            <a:ext cx="70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Tags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17d3b289d_0_54"/>
          <p:cNvSpPr txBox="1"/>
          <p:nvPr/>
        </p:nvSpPr>
        <p:spPr>
          <a:xfrm>
            <a:off x="188150" y="1124550"/>
            <a:ext cx="802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Altere conteúdo de uma página web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5" name="Google Shape;125;g1e17d3b289d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e17d3b289d_0_5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e17d3b289d_0_5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3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28" name="Google Shape;128;g1e17d3b289d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625" y="1596625"/>
            <a:ext cx="6778499" cy="2982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29" name="Google Shape;129;g1e17d3b289d_0_54"/>
          <p:cNvSpPr txBox="1"/>
          <p:nvPr/>
        </p:nvSpPr>
        <p:spPr>
          <a:xfrm>
            <a:off x="740625" y="4625450"/>
            <a:ext cx="81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https://g1.globo.com/economia/noticia/2022/05/29/fgts-veja-quem-podera-fazer-o-saque-extraordinario-de-ate-r-1000-a-partir-desta-semana.ghtml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841938" y="2263938"/>
            <a:ext cx="7098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ver juntos as tags mais importantes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/>
        </p:nvSpPr>
        <p:spPr>
          <a:xfrm>
            <a:off x="432925" y="1017625"/>
            <a:ext cx="802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Define um título no documento HTML. É recomendado que só seja utilizada uma tag &lt;h1&gt;. A h1 é a mais importante da página, e a importância diminui à medida que o número cresce. Quando utilizado, o h faz com que o texto fique automaticamente em negrito e que surja uma margem em torno dele.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8" name="Google Shape;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432913" y="29308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&lt;h1&gt;, &lt;h2&gt;, &lt;h3&gt;, &lt;h4&gt;, &lt;h5&gt;, &lt;h6&gt;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71" name="Google Shape;7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1525" y="2279725"/>
            <a:ext cx="5491098" cy="23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/>
          <p:nvPr/>
        </p:nvSpPr>
        <p:spPr>
          <a:xfrm>
            <a:off x="404575" y="981939"/>
            <a:ext cx="802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Define um parágrafo no documento. Ele adiciona automaticamente uma linha em branco abaixo dele, para separação dos conteúdos. 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7" name="Google Shape;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 txBox="1"/>
          <p:nvPr/>
        </p:nvSpPr>
        <p:spPr>
          <a:xfrm>
            <a:off x="432913" y="268426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&lt;p&gt;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80" name="Google Shape;8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325" y="1911164"/>
            <a:ext cx="7037210" cy="2425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/>
        </p:nvSpPr>
        <p:spPr>
          <a:xfrm>
            <a:off x="432925" y="980125"/>
            <a:ext cx="802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&lt;ol&gt; e &lt;ul&gt; representam listas, mais especificamente lista ordenada e lista não-ordenada (ordered list e unordered list). &lt;li&gt; representa um item da lista (list item). A tag &lt;li&gt; sempre deverá ser utilizada dentro de &lt;ol&gt; ou &lt;ul&gt;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6" name="Google Shape;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9"/>
          <p:cNvSpPr txBox="1"/>
          <p:nvPr/>
        </p:nvSpPr>
        <p:spPr>
          <a:xfrm>
            <a:off x="432913" y="25558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&lt;ol&gt;, &lt;ul&gt; e &lt;li&gt;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89" name="Google Shape;8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550" y="2081900"/>
            <a:ext cx="7886901" cy="221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1e17d3b289d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e17d3b289d_0_10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e17d3b289d_0_108"/>
          <p:cNvSpPr txBox="1"/>
          <p:nvPr/>
        </p:nvSpPr>
        <p:spPr>
          <a:xfrm>
            <a:off x="1022838" y="1768338"/>
            <a:ext cx="70983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utilizar essas tags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na prática?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17d3b289d_0_2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653150" y="1124550"/>
            <a:ext cx="7483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uma página que contenha a sua biografia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Esta página deve conter: o seu nome como título e descrição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9275" y="1924950"/>
            <a:ext cx="6265426" cy="2446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653150" y="1124550"/>
            <a:ext cx="802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uma lista de notícias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Cada notícia  deve conter:  título, texto, autor e data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1551" y="1812908"/>
            <a:ext cx="5971500" cy="310816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B1725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