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Mitr SemiBo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jb/GIdiN8qgUgGpOXPhqIZQFZ1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556EBD-231E-406A-B588-A0173EBB854C}">
  <a:tblStyle styleId="{D6556EBD-231E-406A-B588-A0173EBB85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5.xml"/><Relationship Id="rId33" Type="http://schemas.openxmlformats.org/officeDocument/2006/relationships/font" Target="fonts/Mitr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Mitr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1fc1517a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e1fc1517a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1fc1517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1fc1517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fc1517a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e1fc1517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1fc1517a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1fc1517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856fde8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1856fde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1fc1517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e1fc1517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1fc1517a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e1fc1517a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1fc1517a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1fc1517a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fc151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1fc151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fc1517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1fc1517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1fc1517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1fc1517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1fc1517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e1fc1517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fc1517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e1fc1517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fc1517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1fc1517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1fc1517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e1fc1517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1fc1517a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e1fc1517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fc1517aa_0_52"/>
          <p:cNvSpPr txBox="1"/>
          <p:nvPr/>
        </p:nvSpPr>
        <p:spPr>
          <a:xfrm>
            <a:off x="432925" y="1222450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Margin, Padding e Border são duas importantes propriedades de elementos HTML.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Margin: Determina uma distância para fora do elemento.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Padding: Determina uma distância para dentro do elemento.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Border: Delimita o espaço em volta do elemento.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" name="Google Shape;123;g1e1fc1517aa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1fc1517aa_0_5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e1fc1517aa_0_5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Margin, Padding e Border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6" name="Google Shape;126;g1e1fc1517aa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0825" y="2582450"/>
            <a:ext cx="35623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1fc1517aa_0_60"/>
          <p:cNvSpPr txBox="1"/>
          <p:nvPr/>
        </p:nvSpPr>
        <p:spPr>
          <a:xfrm>
            <a:off x="432925" y="1222450"/>
            <a:ext cx="8127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Propriedades margin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margin-top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margin-right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margin-bottom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margin-left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também pode definir a margem através da propriedade margin somente. E ela vai seguir a ordem de top, right, bottom e left. Exemplo: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margin: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15px 20px 14px 3px;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(aplica 15px à margem de cima, 20px na da direita, 14px embaixo e 3px na da esquerda.)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margin: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15px 20px;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(aplica 15px às margens de cima e embaixo, e 20px na direita e esquerda.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" name="Google Shape;132;g1e1fc1517aa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e1fc1517aa_0_6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e1fc1517aa_0_6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Margin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1fc1517aa_0_67"/>
          <p:cNvSpPr txBox="1"/>
          <p:nvPr/>
        </p:nvSpPr>
        <p:spPr>
          <a:xfrm>
            <a:off x="432925" y="1222450"/>
            <a:ext cx="827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Propriedades padding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padding-top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padding-right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padding-bottom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padding-left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também pode definir o padding através da propriedade padding somente. E ele vai seguir a ordem de top, right, bottom e left. Exemplo: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padding: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15px 20px 14px 3px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(aplica 15px ao padding de cima, 20px na da direita, 14px embaixo e 3px na da esquerda.)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padding: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15px 20px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(aplica 15px aos paddings de cima e embaixo, e 20px na direita e esquerda.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0" name="Google Shape;140;g1e1fc1517aa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e1fc1517aa_0_6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e1fc1517aa_0_6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Padding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fc1517aa_0_74"/>
          <p:cNvSpPr txBox="1"/>
          <p:nvPr/>
        </p:nvSpPr>
        <p:spPr>
          <a:xfrm>
            <a:off x="432925" y="1222450"/>
            <a:ext cx="827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Utilizando a propriedade border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border: 1px solid red;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deverá passar estas três propriedades em sequência para definir uma borda. A primeira define a espessura da borda, a segunda o tipo de borda (solid é a borda mais comum) e a terceira a cor da borda (esta cor pode estar em qualquer tipo de passagem de parâmetros de cor, seja hexa, rgb, rgba ou cor pré-fixada).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É possível também editar as bordas separadamente, e com estilos diferentes. Utilizando os parâmetros border-top, border-right, border-bottom e border-left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8" name="Google Shape;148;g1e1fc1517aa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e1fc1517aa_0_7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e1fc1517aa_0_7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Border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1856fde80_0_7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fc1517aa_0_144"/>
          <p:cNvSpPr txBox="1"/>
          <p:nvPr/>
        </p:nvSpPr>
        <p:spPr>
          <a:xfrm>
            <a:off x="432925" y="1222450"/>
            <a:ext cx="8276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Criar uma regra CSS para formatação de parágrafo com as seguintes configurações: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Largura do parágrafo: 150px;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Altura do parágrafo: 100px;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da fonte rosa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Tipo de fonte Arial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Borda Superior: Espessura de 2px, na cor azul e estilo dashed.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Borda Esquerda: Espessura de 2px, na cor verde e estilo dotted.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Borda Inferior: Espessura de 2px, na cor vermelha e estilo double.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Borda Direita: Sem borda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Espaçamento Superior e Esquerda: 10px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Ao final adicione um texto ao parágrafo e verifique se o resultado apresentado está de acordo com a formatação sugerida.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161;g1e1fc1517aa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e1fc1517aa_0_14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e1fc1517aa_0_14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4" name="Google Shape;164;g1e1fc1517aa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8073" y="1573123"/>
            <a:ext cx="2275925" cy="15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fc1517aa_0_152"/>
          <p:cNvSpPr txBox="1"/>
          <p:nvPr/>
        </p:nvSpPr>
        <p:spPr>
          <a:xfrm>
            <a:off x="432925" y="1222450"/>
            <a:ext cx="82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Utilizando a tag &lt;nav&gt; e regras CSS, cria uma página HTML para apresentar um menu conforme a imagem abaixo: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0" name="Google Shape;170;g1e1fc1517aa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e1fc1517aa_0_15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e1fc1517aa_0_15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73" name="Google Shape;173;g1e1fc1517aa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488" y="2245150"/>
            <a:ext cx="66770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1fc1517aa_0_160"/>
          <p:cNvSpPr txBox="1"/>
          <p:nvPr/>
        </p:nvSpPr>
        <p:spPr>
          <a:xfrm>
            <a:off x="671275" y="1124550"/>
            <a:ext cx="827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lista com pelo menos 5 inscrições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o seguinte estilo na sua lista importando um arquivo .css externo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Roboto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Importação dentro da tag &lt;head&gt;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&lt;link rel="stylesheet" href="arquivo.css"&gt;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g1e1fc1517aa_0_16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e1fc1517aa_0_16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81" name="Google Shape;181;g1e1fc1517aa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125" y="2716325"/>
            <a:ext cx="3713751" cy="231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fc1517aa_0_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Unidades de medida em CSS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fc1517aa_0_4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Estas unidades ao serem utilizadas representam um valor absoluto na tela, não se alterando por quase nenhum outro fator. O pixel é o mais utilizado.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8" name="Google Shape;68;g1e1fc1517a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e1fc1517aa_0_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e1fc1517aa_0_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Unidades de medida absoluta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graphicFrame>
        <p:nvGraphicFramePr>
          <p:cNvPr id="71" name="Google Shape;71;g1e1fc1517aa_0_4"/>
          <p:cNvGraphicFramePr/>
          <p:nvPr/>
        </p:nvGraphicFramePr>
        <p:xfrm>
          <a:off x="987875" y="18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{D6556EBD-231E-406A-B588-A0173EBB854C}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px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pixels (1px = 1/96th de 1in)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centímetros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milímetros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polegadas (1in = 96px = 2.54cm)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pontos (1pt = 1/72 de 1in)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picas (1pc = 12pt)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fc1517aa_0_12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Estas unidades ao serem utilizadas representam um valor relativo na tela, ou seja, dependem de outro fator para definir o seu tamanho.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" name="Google Shape;77;g1e1fc1517aa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e1fc1517aa_0_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e1fc1517aa_0_1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Unidades de medida relativa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graphicFrame>
        <p:nvGraphicFramePr>
          <p:cNvPr id="80" name="Google Shape;80;g1e1fc1517aa_0_12"/>
          <p:cNvGraphicFramePr/>
          <p:nvPr/>
        </p:nvGraphicFramePr>
        <p:xfrm>
          <a:off x="987875" y="18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{D6556EBD-231E-406A-B588-A0173EBB854C}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vw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 1% do comprimento da viewport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vh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Relativo a 1% da altura da viewport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vmin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 1% da menor dimensão da viewport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vmax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 1% da maior dimensão da viewport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%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ao elemento pai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1fc1517aa_0_20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Estas unidades ao serem utilizadas representam um valor relativo na tela, ou seja, dependem de outro fator para definir o seu tamanho.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" name="Google Shape;86;g1e1fc1517a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1fc1517aa_0_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e1fc1517aa_0_2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Unidades de medida relativa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graphicFrame>
        <p:nvGraphicFramePr>
          <p:cNvPr id="89" name="Google Shape;89;g1e1fc1517aa_0_20"/>
          <p:cNvGraphicFramePr/>
          <p:nvPr/>
        </p:nvGraphicFramePr>
        <p:xfrm>
          <a:off x="987875" y="18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{D6556EBD-231E-406A-B588-A0173EBB854C}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em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ao tamanho da fonte do elemento. (2em significa 2x o tamanho da fonte atual)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à altura do x minúsculo da fonte atual (raramente usado)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ao comprimento do “0”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rem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Relativo ao tamanho da fonte do elemento raiz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fc1517aa_0_28"/>
          <p:cNvSpPr txBox="1"/>
          <p:nvPr/>
        </p:nvSpPr>
        <p:spPr>
          <a:xfrm>
            <a:off x="1022838" y="1457638"/>
            <a:ext cx="709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Qual é a vantagem em utilizar unidades de medida relativas ao invés de unidades de medida absolutas?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5" name="Google Shape;95;g1e1fc1517aa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e1fc1517aa_0_2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fc1517aa_0_34"/>
          <p:cNvSpPr txBox="1"/>
          <p:nvPr/>
        </p:nvSpPr>
        <p:spPr>
          <a:xfrm>
            <a:off x="1022838" y="1457638"/>
            <a:ext cx="709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Em quais contextos utilizamos tamanhos absolutos?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2" name="Google Shape;102;g1e1fc1517aa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e1fc1517aa_0_3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fc1517aa_0_4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Box-model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fc1517aa_0_44"/>
          <p:cNvSpPr txBox="1"/>
          <p:nvPr/>
        </p:nvSpPr>
        <p:spPr>
          <a:xfrm>
            <a:off x="432925" y="1222450"/>
            <a:ext cx="802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height e width definem, respectivamente, a altura e o comprimento de um elemento. Você também pode definir as propriedades max-width e max-height para delimitar o quanto o conteúdo pode crescer.  E também min-width e min-height para dizer os tamanhos mínimos do conteúdo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" name="Google Shape;114;g1e1fc1517aa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e1fc1517aa_0_4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e1fc1517aa_0_4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Height, Width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7" name="Google Shape;117;g1e1fc1517aa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8114" y="2279000"/>
            <a:ext cx="2487774" cy="248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