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Mitr SemiBo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hoHdi0K6mPdLl+dLbi2KvVZNok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itrSemiBold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MitrSemi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29a41cf0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e29a41cf0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2885136b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e2885136b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56e2e59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e56e2e5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29a41cf0e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29a41cf0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29a41cf0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29a41cf0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29a41cf0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e29a41cf0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a310afbf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0a310afb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29a41cf0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e29a41cf0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29a41cf0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e29a41cf0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29a41cf0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e29a41cf0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29a41cf0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e29a41cf0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29a41cf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e29a41cf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29a41cf0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e29a41cf0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29a41cf0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e29a41cf0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e29a41cf0e_0_2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g1e29a41cf0e_0_2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g1e29a41cf0e_0_2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29a41cf0e_0_2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g1e29a41cf0e_0_2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29a41cf0e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g1e29a41cf0e_0_2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g1e29a41cf0e_0_2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29a41cf0e_0_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g1e29a41cf0e_0_25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g1e29a41cf0e_0_25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g1e29a41cf0e_0_2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29a41cf0e_0_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g1e29a41cf0e_0_2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29a41cf0e_0_26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g1e29a41cf0e_0_26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g1e29a41cf0e_0_2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29a41cf0e_0_27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g1e29a41cf0e_0_2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29a41cf0e_0_2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e29a41cf0e_0_2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g1e29a41cf0e_0_2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g1e29a41cf0e_0_2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g1e29a41cf0e_0_2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29a41cf0e_0_28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g1e29a41cf0e_0_2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29a41cf0e_0_28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g1e29a41cf0e_0_28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g1e29a41cf0e_0_2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29a41cf0e_0_2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9a41cf0e_0_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g1e29a41cf0e_0_2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g1e29a41cf0e_0_2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flexboxfroggy.com/#pt-b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figma.com/file/3wtS5h1p0XrHM4qyyAnkeh/Landing-Page---Arnia?type=design&amp;node-id=132-2&amp;t=WYe5qMxj6rMBjQM4-0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hyperlink" Target="https://css-tricks.com/snippets/css/a-guide-to-flexbox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/ 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28475" y="2571750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Flexbox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1e29a41cf0e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e29a41cf0e_0_5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e29a41cf0e_0_5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gap, row-gap, column-gap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g1e29a41cf0e_0_57"/>
          <p:cNvSpPr txBox="1"/>
          <p:nvPr/>
        </p:nvSpPr>
        <p:spPr>
          <a:xfrm>
            <a:off x="653150" y="1222450"/>
            <a:ext cx="39189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Define um espaço padrão entre itens do flex. Aplica esse espaçamento apenas entre os itens que não estão nas bordas externas.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1" name="Google Shape;181;g1e29a41cf0e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3725" y="1225875"/>
            <a:ext cx="2830729" cy="3216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1e2885136b4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e2885136b4_0_5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e2885136b4_0_59"/>
          <p:cNvSpPr txBox="1"/>
          <p:nvPr/>
        </p:nvSpPr>
        <p:spPr>
          <a:xfrm>
            <a:off x="1022838" y="21580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ver na prática?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56e2e593c_0_0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 Obrigatórios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29a41cf0e_0_238"/>
          <p:cNvSpPr txBox="1"/>
          <p:nvPr/>
        </p:nvSpPr>
        <p:spPr>
          <a:xfrm>
            <a:off x="653150" y="1124550"/>
            <a:ext cx="8319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Jogo Flex Box Froggy</a:t>
            </a:r>
            <a:endParaRPr b="1"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pt-BR" sz="16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https://flexboxfroggy.com/#pt-br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Cumprir as missões do jogo para treinar o flex-box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9" name="Google Shape;199;g1e29a41cf0e_0_23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200" name="Google Shape;200;g1e29a41cf0e_0_238"/>
          <p:cNvSpPr txBox="1"/>
          <p:nvPr/>
        </p:nvSpPr>
        <p:spPr>
          <a:xfrm>
            <a:off x="653151" y="508950"/>
            <a:ext cx="791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29a41cf0e_0_135"/>
          <p:cNvSpPr txBox="1"/>
          <p:nvPr/>
        </p:nvSpPr>
        <p:spPr>
          <a:xfrm>
            <a:off x="432925" y="1222450"/>
            <a:ext cx="8276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Acesse o figma abaixo e desenvolva a Landing Page da Arnia na versão 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Desktop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https://www.figma.com/file/3wtS5h1p0XrHM4qyyAnkeh/Landing-Page---Arnia?type=design&amp;node-id=132-2&amp;t=WYe5qMxj6rMBjQM4-0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6" name="Google Shape;206;g1e29a41cf0e_0_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1e29a41cf0e_0_13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208" name="Google Shape;208;g1e29a41cf0e_0_135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1e29a41cf0e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e29a41cf0e_0_12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e29a41cf0e_0_12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Mais sobre o Flexbox em…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g1e29a41cf0e_0_126"/>
          <p:cNvSpPr txBox="1"/>
          <p:nvPr/>
        </p:nvSpPr>
        <p:spPr>
          <a:xfrm>
            <a:off x="653150" y="1222450"/>
            <a:ext cx="77331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https://css-tricks.com/snippets/css/a-guide-to-flexbox/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20a310afbf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0a310afbfe_0_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0a310afbfe_0_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Flexbox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g20a310afbfe_0_2"/>
          <p:cNvSpPr txBox="1"/>
          <p:nvPr/>
        </p:nvSpPr>
        <p:spPr>
          <a:xfrm>
            <a:off x="653150" y="1222450"/>
            <a:ext cx="81120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</a:t>
            </a:r>
            <a:r>
              <a:rPr b="1"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Flexible Box Module</a:t>
            </a: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geralmente chamado de </a:t>
            </a:r>
            <a:r>
              <a:rPr b="1"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flexbox</a:t>
            </a: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foi projetado como um método capaz de organizar espacialmente os elementos em uma interface, além de possuir capacidades avançadas de alinhamento.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Tem o objetivo de fornecer uma maneira mais eficiente de dispor, alinhar e distribuir o espaço entre os itens em um contêiner, mesmo quando seu tamanho é desconhecido e/ou dinâmico.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layout do flexbox é independente de direção, em oposição aos layouts regulares (bloco que é baseado na vertical e inline que é baseado na horizontal).</a:t>
            </a:r>
            <a:endParaRPr b="0" i="1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1e29a41cf0e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e29a41cf0e_0_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e29a41cf0e_0_3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Flexbox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g1e29a41cf0e_0_3"/>
          <p:cNvSpPr txBox="1"/>
          <p:nvPr/>
        </p:nvSpPr>
        <p:spPr>
          <a:xfrm>
            <a:off x="653150" y="1222450"/>
            <a:ext cx="79146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flexbox é um módulo inteiro e não uma única propriedade. Algumas delas devem ser declaradas no container (o elemento-pai, que chamamos de flex container). Outras devem ser declaradas nos elementos-filhos (os flex itens).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display: flex;</a:t>
            </a:r>
            <a:endParaRPr b="1"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Esta propriedade define um flex container colocando todos os elementos-filhos diretos num contexto Flex.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e29a41cf0e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e29a41cf0e_0_6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e29a41cf0e_0_6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Flexbox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6" name="Google Shape;126;g1e29a41cf0e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975" y="1704963"/>
            <a:ext cx="3495675" cy="17335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27" name="Google Shape;127;g1e29a41cf0e_0_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2850" y="1738300"/>
            <a:ext cx="35623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1e29a41cf0e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e29a41cf0e_0_2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e29a41cf0e_0_29"/>
          <p:cNvSpPr txBox="1"/>
          <p:nvPr/>
        </p:nvSpPr>
        <p:spPr>
          <a:xfrm>
            <a:off x="729725" y="487675"/>
            <a:ext cx="712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flex-direction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g1e29a41cf0e_0_29"/>
          <p:cNvSpPr txBox="1"/>
          <p:nvPr/>
        </p:nvSpPr>
        <p:spPr>
          <a:xfrm>
            <a:off x="653150" y="1222450"/>
            <a:ext cx="77610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Define a direção dos elementos de um container flex.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Valores: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row (padrão)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column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row-reverse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column-reverse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6" name="Google Shape;136;g1e29a41cf0e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765" y="1741941"/>
            <a:ext cx="4666361" cy="223173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1e29a41cf0e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e29a41cf0e_0_1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e29a41cf0e_0_13"/>
          <p:cNvSpPr txBox="1"/>
          <p:nvPr/>
        </p:nvSpPr>
        <p:spPr>
          <a:xfrm>
            <a:off x="568113" y="48766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justify-content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g1e29a41cf0e_0_13"/>
          <p:cNvSpPr txBox="1"/>
          <p:nvPr/>
        </p:nvSpPr>
        <p:spPr>
          <a:xfrm>
            <a:off x="653150" y="1222450"/>
            <a:ext cx="43647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Alinha horizontalmente em </a:t>
            </a:r>
            <a:r>
              <a:rPr i="1"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row </a:t>
            </a: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 verticalmente em </a:t>
            </a:r>
            <a:r>
              <a:rPr i="1"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column </a:t>
            </a: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os elementos que estão dentro do container flex. Depende do atributo </a:t>
            </a:r>
            <a:r>
              <a:rPr i="1"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flex-direction.</a:t>
            </a:r>
            <a:endParaRPr i="1"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Valores: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flex-start (padrão)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flex-end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center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space-between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space-evenly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space-around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5" name="Google Shape;145;g1e29a41cf0e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8051" y="101525"/>
            <a:ext cx="2727468" cy="4340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1e29a41cf0e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e29a41cf0e_0_2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e29a41cf0e_0_2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align-items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g1e29a41cf0e_0_20"/>
          <p:cNvSpPr txBox="1"/>
          <p:nvPr/>
        </p:nvSpPr>
        <p:spPr>
          <a:xfrm>
            <a:off x="653150" y="1222450"/>
            <a:ext cx="39189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Alinha verticalmente em row e horizontalmente em </a:t>
            </a:r>
            <a:r>
              <a:rPr i="1"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column </a:t>
            </a: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os elementos que estão dentro do container flex.</a:t>
            </a: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Depende do atributo </a:t>
            </a:r>
            <a:r>
              <a:rPr i="1"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flex-direction.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Valores: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flex-start (padrão)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flex-end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center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baseline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stretch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4" name="Google Shape;154;g1e29a41cf0e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897" y="798600"/>
            <a:ext cx="2902878" cy="354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1e29a41cf0e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e29a41cf0e_0_3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e29a41cf0e_0_39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flex-wrap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g1e29a41cf0e_0_39"/>
          <p:cNvSpPr txBox="1"/>
          <p:nvPr/>
        </p:nvSpPr>
        <p:spPr>
          <a:xfrm>
            <a:off x="653150" y="1222450"/>
            <a:ext cx="79146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Define se o container permitirá a quebra dos elementos em mais de uma linha ou não.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Valores: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nowrap (padrão)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wrap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wrap-reverse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7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flex-flow</a:t>
            </a:r>
            <a:endParaRPr sz="2700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Este é um atalho para as propriedades flex-direction e flex-wrap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Exemplo: </a:t>
            </a:r>
            <a:r>
              <a:rPr lang="pt-BR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flex-flow: column wrap; 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3" name="Google Shape;163;g1e29a41cf0e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100" y="1769100"/>
            <a:ext cx="4203649" cy="213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1e29a41cf0e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e29a41cf0e_0_4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e29a41cf0e_0_48"/>
          <p:cNvSpPr txBox="1"/>
          <p:nvPr/>
        </p:nvSpPr>
        <p:spPr>
          <a:xfrm>
            <a:off x="617713" y="53728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align-content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g1e29a41cf0e_0_48"/>
          <p:cNvSpPr txBox="1"/>
          <p:nvPr/>
        </p:nvSpPr>
        <p:spPr>
          <a:xfrm>
            <a:off x="653150" y="1222450"/>
            <a:ext cx="40572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Faz o alinhamento entre as linhas dos itens do container. </a:t>
            </a: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SÓ FUNCIONA SE flex-wrap FOR wrap. 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Valores: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initial (padrão)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flex-start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flex-end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center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space-between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space-evenly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space-around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2" name="Google Shape;172;g1e29a41cf0e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577" y="162325"/>
            <a:ext cx="3294064" cy="4219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