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Mitr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nLO7zQsjZZIbow4BOg0SVLhV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tr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itrSemiBold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9224f08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59224f0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59224f0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59224f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9224f0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59224f0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9224f0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9224f0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9224f0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59224f0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59224f0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59224f0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9224f0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59224f0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Exercícios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9224f085_0_4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9224f085_0_0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Sistema Restaurantes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g1e59224f085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69" name="Google Shape;69;g1e59224f085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0" name="Google Shape;70;g1e59224f0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62" y="1524750"/>
            <a:ext cx="5503876" cy="308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" name="Google Shape;71;g1e59224f085_0_0"/>
          <p:cNvSpPr txBox="1"/>
          <p:nvPr/>
        </p:nvSpPr>
        <p:spPr>
          <a:xfrm>
            <a:off x="3867650" y="4729450"/>
            <a:ext cx="189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1. Página Inicial</a:t>
            </a:r>
            <a:endParaRPr b="1" sz="11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9224f085_0_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7" name="Google Shape;77;g1e59224f085_0_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78" name="Google Shape;78;g1e59224f085_0_8"/>
          <p:cNvSpPr txBox="1"/>
          <p:nvPr/>
        </p:nvSpPr>
        <p:spPr>
          <a:xfrm>
            <a:off x="3498500" y="4737875"/>
            <a:ext cx="262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Figura 2. Página do restaurante</a:t>
            </a:r>
            <a:endParaRPr b="1" sz="11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g1e59224f08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00" y="1524750"/>
            <a:ext cx="5688398" cy="318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9224f085_0_15"/>
          <p:cNvSpPr txBox="1"/>
          <p:nvPr/>
        </p:nvSpPr>
        <p:spPr>
          <a:xfrm>
            <a:off x="653150" y="1124550"/>
            <a:ext cx="831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 </a:t>
            </a:r>
            <a:r>
              <a:rPr b="1" lang="pt-BR" u="sng">
                <a:solidFill>
                  <a:srgbClr val="FBB04D"/>
                </a:solidFill>
                <a:latin typeface="Poppins"/>
                <a:ea typeface="Poppins"/>
                <a:cs typeface="Poppins"/>
                <a:sym typeface="Poppins"/>
              </a:rPr>
              <a:t>Página Inicial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(Figura 1) para listar pelo menos 5 restaurantes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título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ter tamanho de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28px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espaçamento de 0.5px entre as letras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negrito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padding de 20px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</a:t>
            </a:r>
            <a:r>
              <a:rPr b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restaurante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deve estar em um card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branco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bordas arrendodadas em 8px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sombra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(Use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0px 1px 6px #b4b4b457;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 e possuir: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foto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arredondada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(Use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object-fit: cover; border-radius: 50%;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Nome com o tamanho de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18px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Descrição com o tamanho de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14px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(o valor do frete deve ser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laranja escuro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Ao clicar no card do restaurante redirecione para a tela dos itens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Dica: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um link &lt;a&gt; como “pai” da &lt;div&gt; do card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e59224f085_0_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6" name="Google Shape;86;g1e59224f085_0_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59224f085_0_21"/>
          <p:cNvSpPr txBox="1"/>
          <p:nvPr/>
        </p:nvSpPr>
        <p:spPr>
          <a:xfrm>
            <a:off x="653150" y="1124550"/>
            <a:ext cx="8319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Crie a </a:t>
            </a:r>
            <a:r>
              <a:rPr b="1" lang="pt-BR" u="sng">
                <a:solidFill>
                  <a:srgbClr val="FBB04D"/>
                </a:solidFill>
                <a:latin typeface="Poppins"/>
                <a:ea typeface="Poppins"/>
                <a:cs typeface="Poppins"/>
                <a:sym typeface="Poppins"/>
              </a:rPr>
              <a:t>Página do Restaurante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(Figura 2) para listar pelo menos 4 itens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início da página deve estar o card do restaurante.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Abaixo ficarão os itens. 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Cada </a:t>
            </a:r>
            <a:r>
              <a:rPr b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item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deve estar em um card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branco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bordas arrendodadas em 20px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sombra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0px 1px 6px #b4b4b457;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 e possuir: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foto com borda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arredondada em 20px 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ocupando no mínimo 50% da altura do card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conteúdo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padding de 20px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título do item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de 24px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negrito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descrição do item com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 fonte de 18px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altura da linha de 19px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preço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 fonte de 30px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botão “Pedir” com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altura de 40px</a:t>
            </a: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borda arredondada em 12px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g1e59224f085_0_2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3" name="Google Shape;93;g1e59224f085_0_2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9224f085_0_27"/>
          <p:cNvSpPr txBox="1"/>
          <p:nvPr/>
        </p:nvSpPr>
        <p:spPr>
          <a:xfrm>
            <a:off x="653150" y="1124550"/>
            <a:ext cx="83199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</a:t>
            </a:r>
            <a:r>
              <a:rPr b="1"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pt-BR" sz="15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Poppins</a:t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Cores</a:t>
            </a:r>
            <a:endParaRPr b="1" sz="1500" u="sng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de fundo: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#fff2ee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Laranja claro: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#f68b64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Laranja escuro: 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#f4551b252527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 do título do restaurante: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#252527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 da descrição do restaurante e do item: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#6a6a72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Cinza do nome do item:</a:t>
            </a:r>
            <a:r>
              <a:rPr b="1" lang="pt-BR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#61616A</a:t>
            </a:r>
            <a:endParaRPr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g1e59224f085_0_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00" name="Google Shape;100;g1e59224f085_0_2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9224f085_0_3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pic>
        <p:nvPicPr>
          <p:cNvPr id="106" name="Google Shape;106;g1e59224f085_0_33"/>
          <p:cNvPicPr preferRelativeResize="0"/>
          <p:nvPr/>
        </p:nvPicPr>
        <p:blipFill rotWithShape="1">
          <a:blip r:embed="rId3">
            <a:alphaModFix/>
          </a:blip>
          <a:srcRect b="73841" l="0" r="0" t="13183"/>
          <a:stretch/>
        </p:blipFill>
        <p:spPr>
          <a:xfrm>
            <a:off x="412050" y="178225"/>
            <a:ext cx="8319900" cy="6049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g1e59224f085_0_33"/>
          <p:cNvSpPr txBox="1"/>
          <p:nvPr/>
        </p:nvSpPr>
        <p:spPr>
          <a:xfrm>
            <a:off x="1380300" y="2394750"/>
            <a:ext cx="32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Detalhes dos Cards</a:t>
            </a:r>
            <a:endParaRPr b="1" sz="20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g1e59224f085_0_33"/>
          <p:cNvPicPr preferRelativeResize="0"/>
          <p:nvPr/>
        </p:nvPicPr>
        <p:blipFill rotWithShape="1">
          <a:blip r:embed="rId4">
            <a:alphaModFix/>
          </a:blip>
          <a:srcRect b="26673" l="0" r="75069" t="12398"/>
          <a:stretch/>
        </p:blipFill>
        <p:spPr>
          <a:xfrm>
            <a:off x="5891250" y="887200"/>
            <a:ext cx="2840699" cy="3888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