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itr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OnktQmCYgzpLwZpN5D1mjwG7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itr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Mitr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pt-BR" sz="900">
                <a:solidFill>
                  <a:srgbClr val="1A73E8"/>
                </a:solidFill>
              </a:rPr>
              <a:t>https://assets.nflxext.com/ffe/siteui/vlv3/70805dd…ignuptwoweeks-perspective_alpha_website_large.jpg</a:t>
            </a:r>
            <a:endParaRPr sz="1200">
              <a:solidFill>
                <a:srgbClr val="FFFFFF"/>
              </a:solidFill>
              <a:highlight>
                <a:srgbClr val="1B1B1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etflix.com/br/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pt-BR/docs/Web/CSS/padd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Herança e Seletores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Obrigatórios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/>
        </p:nvSpPr>
        <p:spPr>
          <a:xfrm>
            <a:off x="653150" y="1124550"/>
            <a:ext cx="83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Lista de Solicitações</a:t>
            </a:r>
            <a:endParaRPr b="0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31781" l="0" r="0" t="0"/>
          <a:stretch/>
        </p:blipFill>
        <p:spPr>
          <a:xfrm>
            <a:off x="109925" y="1524750"/>
            <a:ext cx="8924151" cy="3508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653150" y="1124550"/>
            <a:ext cx="83199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Use as tags de tabela (table, thead, tbody, tr, td, etc)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título: #3a3a4d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cabeçalho: #0ca2ed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do texto do corpo: #212529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da linha cinza claro: #f5f5f5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Fundo da linha cinza escuro: #fcfcfc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vencido: background-color: #fdcdcd;  color: #ff0000;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Status quitado: background-color: #c7ecd4;  color: #00c247;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Valor: background-color: #f5f5f5; 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Cor da borda: #e0e0e0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 Extras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/>
        </p:nvSpPr>
        <p:spPr>
          <a:xfrm>
            <a:off x="653150" y="1222450"/>
            <a:ext cx="82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Faça um réplica da página inicial da Netflix (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https://www.netflix.com/br/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Desafio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Herança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83125" y="1150050"/>
            <a:ext cx="717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 herança controla o que acontece quando nenhum valor é especificado para uma determinada propriedade ou elemento.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No CSS, podemos dividir as propriedades em duas categorias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herdadas: Por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padrão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elas assumem o valor do elemento pai.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-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Propriedades não herdadas: Por </a:t>
            </a: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padrão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elas assumem o valor inicial da propriedade.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544125" y="1588700"/>
            <a:ext cx="7176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Acessando a página de uma propriedade CSS no MDN (exemplo: </a:t>
            </a:r>
            <a:r>
              <a:rPr b="0" i="0" lang="pt-BR" sz="14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padding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), você vai encontrar várias informações sobre aquela propriedade e sempre vai ter algum lugar falando sobre a herança, da forma abaixo: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Isso significa que o padding não herda as propriedades do elemento pai.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83113" y="397813"/>
            <a:ext cx="709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Como saber se uma propriedade é herdada?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47613" l="0" r="68005" t="46074"/>
          <a:stretch/>
        </p:blipFill>
        <p:spPr>
          <a:xfrm>
            <a:off x="583125" y="2617325"/>
            <a:ext cx="1247400" cy="2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544125" y="1411375"/>
            <a:ext cx="717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Já estudamos os seletores CSS, quais são eles?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Agora vamos ver alguns outros seletores que podemos utilizar nos nossos elementos CSS.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Seletores CSS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577800" y="1016725"/>
            <a:ext cx="7988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.class1.class2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elementos que possuem ambas as classes ao mesmo tempo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.mylist li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todos os elementos &lt;li&gt; que são descendentes da classe mylist. Não precisa ser filho direto</a:t>
            </a:r>
            <a:b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.mylist &gt; li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- Seleciona todos os elementos &lt;li&gt; que são filhos direto da classe mylist.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p.paragraph1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todos os elementos &lt;p&gt; que possuem a classe paragraph1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div,p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todos os elementos &lt;div&gt; e todos os elementos &lt;p&gt;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div + p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o primeiro elemento &lt;p&gt; que está colocado após um elemento &lt;div&gt;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div ~ p 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- Seleciona todos os elementos &lt;p&gt; que estão colocados depois de elementos &lt;div&gt;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90201" y="182275"/>
            <a:ext cx="75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Variações dos seletores que conhecemos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Seletores CSS - Por atributo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78325" y="1035900"/>
            <a:ext cx="85608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O seletor de atributos combina elementos baseado no valor de um atributo dado.</a:t>
            </a:r>
            <a:endParaRPr b="0" i="0" sz="16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links um href igual a "https://example.org" */</a:t>
            </a:r>
            <a:endParaRPr b="0" i="0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a[href="https://example.org"]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color: green;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links com um href contendo "example" */</a:t>
            </a:r>
            <a:endParaRPr b="0" i="0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a[href*="example"]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2em;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links um href terminando em ".org" */</a:t>
            </a:r>
            <a:endParaRPr b="0" i="0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a[href$=".org"]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font-style: italic;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links um href inicial com "https" */</a:t>
            </a:r>
            <a:endParaRPr b="0" i="0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a[href^="https"]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font-style: italic;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3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583113" y="3978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Seletores CSS - Pseudo classe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505325" y="1309650"/>
            <a:ext cx="823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Uma pseudo-classe CSS é uma palavra-chave adicionada a seletores que especifica um estado especial do elemento selecionado.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Pseudo-classe de ação do usuário: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adiciona estilo ao passar o mouse sobre o elemento */</a:t>
            </a:r>
            <a:endParaRPr b="0" i="0" sz="1400" u="none" cap="none" strike="noStrike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div:hover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blue;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/* adiciona estilo ao clicar sobre o elemento */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button:focus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red;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583113" y="321613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Seletores CSS - Pseudo classe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505325" y="852450"/>
            <a:ext cx="82398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Pseudo-classe estrutural: 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first-child: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permite aplicar estilo ao primeiro elemento do conjunto alvo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 {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	border-top: none;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nth-child:</a:t>
            </a:r>
            <a:r>
              <a:rPr b="0" i="0" lang="pt-BR" sz="14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permite aplicar estilos a elementos específicos de um conjunto de elementos com base em suas posições em um grupo de elementos irmãos </a:t>
            </a:r>
            <a:r>
              <a:rPr b="0" i="0" lang="pt-BR" sz="9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8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enésimo/que ou o que ocupa a posição do número n</a:t>
            </a:r>
            <a:r>
              <a:rPr b="0" i="0" lang="pt-BR" sz="900" u="none" cap="none" strike="noStrik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9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li: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 /* Onde 3 é o 3º elemento */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	color: red;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li: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nth-child(even)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 /* Elementos pares */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	color: red;  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li:</a:t>
            </a:r>
            <a:r>
              <a:rPr b="1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nth-child(odd)</a:t>
            </a: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{ /* Elementos ímpares */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	color: red;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6950A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1022838" y="1768338"/>
            <a:ext cx="7098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Vamos ver exemplos de 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utilização de pseudo classes</a:t>
            </a:r>
            <a:endParaRPr b="0" i="0" sz="2800" u="none" cap="none" strike="noStrike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