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29254d6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29254d6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29254d6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29254d6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29254d6c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29254d6c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6a37b7a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6a37b7a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Fundamentos de Sistemas Embarcados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Controle remoto de fechadura</a:t>
            </a:r>
            <a:endParaRPr sz="27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291425" y="153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Controle remoto de fechadura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02124"/>
                </a:solidFill>
                <a:latin typeface="Verdana"/>
                <a:ea typeface="Verdana"/>
                <a:cs typeface="Verdana"/>
                <a:sym typeface="Verdana"/>
              </a:rPr>
              <a:t>Trata-se de algo semelhante com um serviço fornecido pelo amazon, chamado Amazon Key.</a:t>
            </a:r>
            <a:endParaRPr sz="1500">
              <a:solidFill>
                <a:srgbClr val="2021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02124"/>
                </a:solidFill>
                <a:latin typeface="Verdana"/>
                <a:ea typeface="Verdana"/>
                <a:cs typeface="Verdana"/>
                <a:sym typeface="Verdana"/>
              </a:rPr>
              <a:t>O recurso Amazon Key </a:t>
            </a:r>
            <a:r>
              <a:rPr lang="pt-BR" sz="1500">
                <a:solidFill>
                  <a:srgbClr val="2020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permite que entregadores deixem pacotes dentro da sua casa, abrindo a porta para eles. Além da câmera, que atua como um hub, também é necessário comprar uma fechadura conectada compatível. Porém, devido às circunstâncias da plataforma de simulação, a câmera será substituída por um sensor de presença.</a:t>
            </a:r>
            <a:endParaRPr sz="1500">
              <a:solidFill>
                <a:srgbClr val="20202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020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Através de um bot no Telegram, o usuário irá liberar o acesso a sua residência para que o entregador possa deixar a encomenda dentro da casa. Vamos supor que, ao liberar o acesso, o usuário forneça a senha da fechadura ao entregador por algum meio de comunicação.</a:t>
            </a:r>
            <a:endParaRPr sz="1500">
              <a:solidFill>
                <a:srgbClr val="20202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020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tempo que o entregador permanecer dentro da residência será cronometrado com o intuito de registrar possíveis furtos ou práticas ilícitas.</a:t>
            </a:r>
            <a:endParaRPr sz="1500">
              <a:solidFill>
                <a:srgbClr val="20202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020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Caso o detector de presença seja acionado sem uma prévia liberação, então um buzzer de emergência será acionado.</a:t>
            </a:r>
            <a:endParaRPr sz="1500">
              <a:solidFill>
                <a:srgbClr val="20202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311700" y="45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Materiais utilizados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311700" y="917150"/>
            <a:ext cx="8520600" cy="3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Verdana"/>
              <a:buChar char="●"/>
            </a:pPr>
            <a:r>
              <a:rPr lang="pt-BR" sz="1800">
                <a:solidFill>
                  <a:srgbClr val="202124"/>
                </a:solidFill>
                <a:latin typeface="Verdana"/>
                <a:ea typeface="Verdana"/>
                <a:cs typeface="Verdana"/>
                <a:sym typeface="Verdana"/>
              </a:rPr>
              <a:t>Sensor de presença</a:t>
            </a:r>
            <a:endParaRPr sz="1800">
              <a:solidFill>
                <a:srgbClr val="2021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Verdana"/>
              <a:buChar char="●"/>
            </a:pPr>
            <a:r>
              <a:rPr lang="pt-BR" sz="1800">
                <a:solidFill>
                  <a:srgbClr val="202124"/>
                </a:solidFill>
                <a:latin typeface="Verdana"/>
                <a:ea typeface="Verdana"/>
                <a:cs typeface="Verdana"/>
                <a:sym typeface="Verdana"/>
              </a:rPr>
              <a:t>Keypad</a:t>
            </a:r>
            <a:endParaRPr sz="1800">
              <a:solidFill>
                <a:srgbClr val="2021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Verdana"/>
              <a:buChar char="●"/>
            </a:pPr>
            <a:r>
              <a:rPr lang="pt-BR" sz="1800">
                <a:solidFill>
                  <a:srgbClr val="202124"/>
                </a:solidFill>
                <a:latin typeface="Verdana"/>
                <a:ea typeface="Verdana"/>
                <a:cs typeface="Verdana"/>
                <a:sym typeface="Verdana"/>
              </a:rPr>
              <a:t>2 Buzzers</a:t>
            </a:r>
            <a:endParaRPr sz="1800">
              <a:solidFill>
                <a:srgbClr val="2021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Verdana"/>
              <a:buChar char="●"/>
            </a:pPr>
            <a:r>
              <a:rPr lang="pt-BR" sz="1800">
                <a:solidFill>
                  <a:srgbClr val="202124"/>
                </a:solidFill>
                <a:latin typeface="Verdana"/>
                <a:ea typeface="Verdana"/>
                <a:cs typeface="Verdana"/>
                <a:sym typeface="Verdana"/>
              </a:rPr>
              <a:t>ESP32</a:t>
            </a:r>
            <a:endParaRPr sz="1800">
              <a:solidFill>
                <a:srgbClr val="2021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Ferramenta de desenvolvimento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875"/>
            <a:ext cx="9144000" cy="35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