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1" r:id="rId3"/>
    <p:sldId id="265" r:id="rId4"/>
    <p:sldId id="258" r:id="rId5"/>
    <p:sldId id="264" r:id="rId6"/>
    <p:sldId id="263" r:id="rId7"/>
    <p:sldId id="262" r:id="rId8"/>
    <p:sldId id="260" r:id="rId9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111" d="100"/>
          <a:sy n="111" d="100"/>
        </p:scale>
        <p:origin x="222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7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517C7B7-34F5-4531-9889-28687F60FAC8}" type="datetime1">
              <a:rPr lang="pt-BR" smtClean="0"/>
              <a:t>10/12/2023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C3EC75-555C-481D-9088-738CE6DDFC83}" type="datetime1">
              <a:rPr lang="pt-BR" smtClean="0"/>
              <a:pPr/>
              <a:t>10/12/2023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85849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3392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30582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11314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31906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2AF5B136-74F1-42D3-987D-A097EEF8F2FE}" type="datetime1">
              <a:rPr lang="pt-BR" noProof="0" smtClean="0"/>
              <a:t>10/12/2023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229B074-15EB-43FB-8347-3A734D799093}" type="datetime1">
              <a:rPr lang="pt-BR" noProof="0" smtClean="0"/>
              <a:t>10/12/2023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36303E3-8DE9-4C2D-91EE-6F377AE582A8}" type="datetime1">
              <a:rPr lang="pt-BR" noProof="0" smtClean="0"/>
              <a:t>10/12/2023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04AF3F4-81C7-4F15-8991-6D0E8D06651A}" type="datetime1">
              <a:rPr lang="pt-BR" noProof="0" smtClean="0"/>
              <a:t>10/12/2023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6E2946E4-8964-43BF-B1D5-4261B83248E5}" type="datetime1">
              <a:rPr lang="pt-BR" noProof="0" smtClean="0"/>
              <a:t>10/12/2023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C9F420-083C-437A-9265-7F13EB97C6A2}" type="datetime1">
              <a:rPr lang="pt-BR" noProof="0" smtClean="0"/>
              <a:t>10/12/2023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07AF20-ED70-4B21-B799-75BB5818AB43}" type="datetime1">
              <a:rPr lang="pt-BR" noProof="0" smtClean="0"/>
              <a:t>10/12/2023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D33D876-8C34-42FC-BFF7-457557B97BB7}" type="datetime1">
              <a:rPr lang="pt-BR" noProof="0" smtClean="0"/>
              <a:t>10/12/2023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7" name="Retângu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/>
          <p:cNvSpPr>
            <a:spLocks noGrp="1"/>
          </p:cNvSpPr>
          <p:nvPr>
            <p:ph type="title" hasCustomPrompt="1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92437E-206F-4A1C-947F-806A50A40B88}" type="datetime1">
              <a:rPr lang="pt-BR" noProof="0" smtClean="0"/>
              <a:t>10/12/2023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036DDBC-F1EF-4D09-A533-5995BC167053}" type="datetime1">
              <a:rPr lang="pt-BR" noProof="0" smtClean="0"/>
              <a:t>10/12/2023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FFDDC01-A1CF-4C3A-BE96-FBC60101324D}" type="datetime1">
              <a:rPr lang="pt-BR" noProof="0" smtClean="0"/>
              <a:t>10/12/2023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52266794-2CD5-4ED3-94F8-8B8DC65FDDE3}" type="datetime1">
              <a:rPr lang="pt-BR" noProof="0" smtClean="0"/>
              <a:t>10/12/2023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9" name="Retâ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â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tâ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tângulo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7" name="Imagem 6" descr="Conexões Digitai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</p:grpSp>
      <p:sp>
        <p:nvSpPr>
          <p:cNvPr id="22" name="Retângulo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pt-BR" sz="6000" dirty="0">
                <a:solidFill>
                  <a:schemeClr val="bg1"/>
                </a:solidFill>
              </a:rPr>
              <a:t>API </a:t>
            </a:r>
            <a:r>
              <a:rPr lang="pt-BR" sz="6000" dirty="0" err="1">
                <a:solidFill>
                  <a:schemeClr val="bg1"/>
                </a:solidFill>
              </a:rPr>
              <a:t>Restful</a:t>
            </a:r>
            <a:r>
              <a:rPr lang="pt-BR" sz="6000" dirty="0">
                <a:solidFill>
                  <a:schemeClr val="bg1"/>
                </a:solidFill>
              </a:rPr>
              <a:t> - autenticação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rtl="0"/>
            <a:r>
              <a:rPr lang="pt-BR" dirty="0">
                <a:solidFill>
                  <a:srgbClr val="7CEBFF"/>
                </a:solidFill>
              </a:rPr>
              <a:t>Api criada para autenticação de usuários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CEB0B1C-E42D-A08E-B156-E632014C060D}"/>
              </a:ext>
            </a:extLst>
          </p:cNvPr>
          <p:cNvSpPr txBox="1"/>
          <p:nvPr/>
        </p:nvSpPr>
        <p:spPr>
          <a:xfrm>
            <a:off x="6219645" y="5709657"/>
            <a:ext cx="45520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solidFill>
                  <a:srgbClr val="FF0000"/>
                </a:solidFill>
              </a:rPr>
              <a:t>Breno Gonzaga / Renato Lima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tângulo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439" y="5411952"/>
            <a:ext cx="11029616" cy="718870"/>
          </a:xfrm>
        </p:spPr>
        <p:txBody>
          <a:bodyPr rtlCol="0">
            <a:noAutofit/>
          </a:bodyPr>
          <a:lstStyle/>
          <a:p>
            <a:pPr rtl="0"/>
            <a:r>
              <a:rPr lang="pt-BR" sz="1400" dirty="0">
                <a:solidFill>
                  <a:srgbClr val="FF0000"/>
                </a:solidFill>
                <a:highlight>
                  <a:srgbClr val="FFFF00"/>
                </a:highlight>
              </a:rPr>
              <a:t>Curiosidade: </a:t>
            </a:r>
            <a:r>
              <a:rPr lang="pt-BR" sz="1400" dirty="0"/>
              <a:t>Uma curiosidade interessante sobre APIs </a:t>
            </a:r>
            <a:r>
              <a:rPr lang="pt-BR" sz="1400" dirty="0" err="1"/>
              <a:t>RESTful</a:t>
            </a:r>
            <a:r>
              <a:rPr lang="pt-BR" sz="1400" dirty="0"/>
              <a:t> está relacionada à sua arquitetura inspirada no modelo de Fielding, que é o principal arquiteto por trás do desenvolvimento do protocolo HTTP e dos padrões REST.</a:t>
            </a:r>
            <a:endParaRPr lang="pt-BR" sz="1400" dirty="0">
              <a:solidFill>
                <a:srgbClr val="FFFEFF"/>
              </a:solidFill>
            </a:endParaRP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7B53797B-1414-2E63-1E5D-80922D621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296904"/>
            <a:ext cx="11029615" cy="3536830"/>
          </a:xfrm>
        </p:spPr>
        <p:txBody>
          <a:bodyPr>
            <a:normAutofit lnSpcReduction="10000"/>
          </a:bodyPr>
          <a:lstStyle/>
          <a:p>
            <a:r>
              <a:rPr lang="pt-BR" dirty="0"/>
              <a:t>Uma API </a:t>
            </a:r>
            <a:r>
              <a:rPr lang="pt-BR" dirty="0" err="1"/>
              <a:t>RESTful</a:t>
            </a:r>
            <a:r>
              <a:rPr lang="pt-BR" dirty="0"/>
              <a:t> (</a:t>
            </a:r>
            <a:r>
              <a:rPr lang="pt-BR" dirty="0" err="1"/>
              <a:t>Representational</a:t>
            </a:r>
            <a:r>
              <a:rPr lang="pt-BR" dirty="0"/>
              <a:t> </a:t>
            </a:r>
            <a:r>
              <a:rPr lang="pt-BR" dirty="0" err="1"/>
              <a:t>State</a:t>
            </a:r>
            <a:r>
              <a:rPr lang="pt-BR" dirty="0"/>
              <a:t> </a:t>
            </a:r>
            <a:r>
              <a:rPr lang="pt-BR" dirty="0" err="1"/>
              <a:t>Transfer</a:t>
            </a:r>
            <a:r>
              <a:rPr lang="pt-BR" dirty="0"/>
              <a:t>) é um estilo arquitetural para o design de serviços web que utiliza princípios específicos para criar interfaces simples e eficientes. </a:t>
            </a:r>
          </a:p>
          <a:p>
            <a:r>
              <a:rPr lang="pt-BR" dirty="0"/>
              <a:t>Possui:</a:t>
            </a:r>
          </a:p>
          <a:p>
            <a:r>
              <a:rPr lang="pt-BR" b="1" dirty="0"/>
              <a:t>Recursos Identificáveis</a:t>
            </a:r>
          </a:p>
          <a:p>
            <a:r>
              <a:rPr lang="pt-BR" b="1" dirty="0"/>
              <a:t>Operações CRUD</a:t>
            </a:r>
          </a:p>
          <a:p>
            <a:r>
              <a:rPr lang="pt-BR" b="1" dirty="0"/>
              <a:t>Representação de Recursos</a:t>
            </a:r>
          </a:p>
          <a:p>
            <a:r>
              <a:rPr lang="pt-BR" b="1" dirty="0" err="1"/>
              <a:t>Stateless</a:t>
            </a:r>
            <a:r>
              <a:rPr lang="pt-BR" b="1" dirty="0"/>
              <a:t> (Sem Estado)</a:t>
            </a:r>
          </a:p>
          <a:p>
            <a:r>
              <a:rPr lang="en-US" b="1" dirty="0"/>
              <a:t>HATEOAS (Hypermedia as the Engine of Application State</a:t>
            </a:r>
          </a:p>
          <a:p>
            <a:r>
              <a:rPr lang="en-US" b="1" dirty="0"/>
              <a:t>Outros</a:t>
            </a:r>
            <a:endParaRPr lang="pt-BR" b="1" dirty="0"/>
          </a:p>
          <a:p>
            <a:endParaRPr lang="pt-BR" b="1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0545743-478B-BC54-9B19-D150741FDBCC}"/>
              </a:ext>
            </a:extLst>
          </p:cNvPr>
          <p:cNvSpPr txBox="1"/>
          <p:nvPr/>
        </p:nvSpPr>
        <p:spPr>
          <a:xfrm>
            <a:off x="4175185" y="669485"/>
            <a:ext cx="40103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O que é uma API </a:t>
            </a:r>
            <a:r>
              <a:rPr lang="pt-BR" sz="2800" dirty="0" err="1"/>
              <a:t>RESTful</a:t>
            </a:r>
            <a:r>
              <a:rPr lang="pt-BR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Criação de conta e modelo de resposta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0402C96-264D-34BC-BF42-349591F7DF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178" t="5974" r="16085" b="26772"/>
          <a:stretch/>
        </p:blipFill>
        <p:spPr>
          <a:xfrm>
            <a:off x="1043326" y="1884872"/>
            <a:ext cx="10105343" cy="3941870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73B5A0FC-61DD-7906-A685-73E06D28D561}"/>
              </a:ext>
            </a:extLst>
          </p:cNvPr>
          <p:cNvSpPr txBox="1"/>
          <p:nvPr/>
        </p:nvSpPr>
        <p:spPr>
          <a:xfrm>
            <a:off x="1662022" y="5805176"/>
            <a:ext cx="8867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Lado </a:t>
            </a:r>
            <a:r>
              <a:rPr lang="pt-BR" b="1" dirty="0">
                <a:solidFill>
                  <a:srgbClr val="FF0000"/>
                </a:solidFill>
              </a:rPr>
              <a:t>esquerdo</a:t>
            </a:r>
            <a:r>
              <a:rPr lang="pt-BR" b="1" dirty="0"/>
              <a:t> </a:t>
            </a:r>
            <a:r>
              <a:rPr lang="pt-BR" b="1" dirty="0" err="1"/>
              <a:t>endpoint</a:t>
            </a:r>
            <a:r>
              <a:rPr lang="pt-BR" b="1" dirty="0"/>
              <a:t> e corpo da requisição – criação do usuário.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Lado </a:t>
            </a:r>
            <a:r>
              <a:rPr lang="pt-BR" b="1" dirty="0">
                <a:solidFill>
                  <a:srgbClr val="FF0000"/>
                </a:solidFill>
              </a:rPr>
              <a:t>direito</a:t>
            </a:r>
            <a:r>
              <a:rPr lang="pt-BR" b="1" dirty="0"/>
              <a:t> resposta no modelo de API </a:t>
            </a:r>
            <a:r>
              <a:rPr lang="pt-BR" b="1" dirty="0" err="1"/>
              <a:t>RESTfull</a:t>
            </a:r>
            <a:r>
              <a:rPr lang="pt-BR" b="1" dirty="0"/>
              <a:t> completa.</a:t>
            </a:r>
          </a:p>
        </p:txBody>
      </p:sp>
    </p:spTree>
    <p:extLst>
      <p:ext uri="{BB962C8B-B14F-4D97-AF65-F5344CB8AC3E}">
        <p14:creationId xmlns:p14="http://schemas.microsoft.com/office/powerpoint/2010/main" val="2973947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Login de usuário e modelo de resposta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3B5A0FC-61DD-7906-A685-73E06D28D561}"/>
              </a:ext>
            </a:extLst>
          </p:cNvPr>
          <p:cNvSpPr txBox="1"/>
          <p:nvPr/>
        </p:nvSpPr>
        <p:spPr>
          <a:xfrm>
            <a:off x="1662022" y="5805176"/>
            <a:ext cx="8867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Lado </a:t>
            </a:r>
            <a:r>
              <a:rPr lang="pt-BR" b="1" dirty="0">
                <a:solidFill>
                  <a:srgbClr val="FF0000"/>
                </a:solidFill>
              </a:rPr>
              <a:t>esquerdo</a:t>
            </a:r>
            <a:r>
              <a:rPr lang="pt-BR" b="1" dirty="0"/>
              <a:t> </a:t>
            </a:r>
            <a:r>
              <a:rPr lang="pt-BR" b="1" dirty="0" err="1"/>
              <a:t>endpoint</a:t>
            </a:r>
            <a:r>
              <a:rPr lang="pt-BR" b="1" dirty="0"/>
              <a:t> e corpo da requisição - login de usuário.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Lado </a:t>
            </a:r>
            <a:r>
              <a:rPr lang="pt-BR" b="1" dirty="0">
                <a:solidFill>
                  <a:srgbClr val="FF0000"/>
                </a:solidFill>
              </a:rPr>
              <a:t>direito</a:t>
            </a:r>
            <a:r>
              <a:rPr lang="pt-BR" b="1" dirty="0"/>
              <a:t> resposta no modelo de API </a:t>
            </a:r>
            <a:r>
              <a:rPr lang="pt-BR" b="1" dirty="0" err="1"/>
              <a:t>RESTfull</a:t>
            </a:r>
            <a:r>
              <a:rPr lang="pt-BR" b="1" dirty="0"/>
              <a:t> completa.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C0622C24-DE35-E73C-2E86-74EDF4C841A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110" t="5305" r="16156" b="27442"/>
          <a:stretch/>
        </p:blipFill>
        <p:spPr>
          <a:xfrm>
            <a:off x="1098098" y="1906037"/>
            <a:ext cx="9995799" cy="3899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VISUALIZAR SEU USUÀRIO e modelo de resposta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3B5A0FC-61DD-7906-A685-73E06D28D561}"/>
              </a:ext>
            </a:extLst>
          </p:cNvPr>
          <p:cNvSpPr txBox="1"/>
          <p:nvPr/>
        </p:nvSpPr>
        <p:spPr>
          <a:xfrm>
            <a:off x="1604512" y="5925946"/>
            <a:ext cx="8982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Lado </a:t>
            </a:r>
            <a:r>
              <a:rPr lang="pt-BR" b="1" dirty="0">
                <a:solidFill>
                  <a:srgbClr val="FF0000"/>
                </a:solidFill>
              </a:rPr>
              <a:t>esquerdo</a:t>
            </a:r>
            <a:r>
              <a:rPr lang="pt-BR" b="1" dirty="0"/>
              <a:t> </a:t>
            </a:r>
            <a:r>
              <a:rPr lang="pt-BR" b="1" dirty="0" err="1"/>
              <a:t>endpoint</a:t>
            </a:r>
            <a:r>
              <a:rPr lang="pt-BR" b="1" dirty="0"/>
              <a:t> e corpo da requisição – visualizar dados do seu usuário.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Lado </a:t>
            </a:r>
            <a:r>
              <a:rPr lang="pt-BR" b="1" dirty="0">
                <a:solidFill>
                  <a:srgbClr val="FF0000"/>
                </a:solidFill>
              </a:rPr>
              <a:t>direito</a:t>
            </a:r>
            <a:r>
              <a:rPr lang="pt-BR" b="1" dirty="0"/>
              <a:t> resposta no modelo de API </a:t>
            </a:r>
            <a:r>
              <a:rPr lang="pt-BR" b="1" dirty="0" err="1"/>
              <a:t>RESTfull</a:t>
            </a:r>
            <a:r>
              <a:rPr lang="pt-BR" b="1" dirty="0"/>
              <a:t> completa.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39ED096-4E59-FB85-CC63-3F1E6E45D7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107" t="5639" r="16157" b="27107"/>
          <a:stretch/>
        </p:blipFill>
        <p:spPr>
          <a:xfrm>
            <a:off x="1153385" y="1893964"/>
            <a:ext cx="9885227" cy="3856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334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Visualização de todos os usuários e modelo de resposta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3B5A0FC-61DD-7906-A685-73E06D28D561}"/>
              </a:ext>
            </a:extLst>
          </p:cNvPr>
          <p:cNvSpPr txBox="1"/>
          <p:nvPr/>
        </p:nvSpPr>
        <p:spPr>
          <a:xfrm>
            <a:off x="1662022" y="5805176"/>
            <a:ext cx="8867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Lado </a:t>
            </a:r>
            <a:r>
              <a:rPr lang="pt-BR" b="1" dirty="0">
                <a:solidFill>
                  <a:srgbClr val="FF0000"/>
                </a:solidFill>
              </a:rPr>
              <a:t>esquerdo</a:t>
            </a:r>
            <a:r>
              <a:rPr lang="pt-BR" b="1" dirty="0"/>
              <a:t> </a:t>
            </a:r>
            <a:r>
              <a:rPr lang="pt-BR" b="1" dirty="0" err="1"/>
              <a:t>endpoint</a:t>
            </a:r>
            <a:r>
              <a:rPr lang="pt-BR" b="1" dirty="0"/>
              <a:t> e corpo da requisição – visualização dos usuários.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Lado </a:t>
            </a:r>
            <a:r>
              <a:rPr lang="pt-BR" b="1" dirty="0">
                <a:solidFill>
                  <a:srgbClr val="FF0000"/>
                </a:solidFill>
              </a:rPr>
              <a:t>direito</a:t>
            </a:r>
            <a:r>
              <a:rPr lang="pt-BR" b="1" dirty="0"/>
              <a:t> resposta no modelo de API </a:t>
            </a:r>
            <a:r>
              <a:rPr lang="pt-BR" b="1" dirty="0" err="1"/>
              <a:t>RESTfull</a:t>
            </a:r>
            <a:r>
              <a:rPr lang="pt-BR" b="1" dirty="0"/>
              <a:t> completa.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60A478A-D614-A939-1872-C7E5DF39575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107" t="5639" r="16157" b="27107"/>
          <a:stretch/>
        </p:blipFill>
        <p:spPr>
          <a:xfrm>
            <a:off x="1131269" y="1931915"/>
            <a:ext cx="9929457" cy="3873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726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Deleção do seu usuário e modelo de resposta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3B5A0FC-61DD-7906-A685-73E06D28D561}"/>
              </a:ext>
            </a:extLst>
          </p:cNvPr>
          <p:cNvSpPr txBox="1"/>
          <p:nvPr/>
        </p:nvSpPr>
        <p:spPr>
          <a:xfrm>
            <a:off x="1662022" y="5805176"/>
            <a:ext cx="8867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Lado </a:t>
            </a:r>
            <a:r>
              <a:rPr lang="pt-BR" b="1" dirty="0">
                <a:solidFill>
                  <a:srgbClr val="FF0000"/>
                </a:solidFill>
              </a:rPr>
              <a:t>esquerdo</a:t>
            </a:r>
            <a:r>
              <a:rPr lang="pt-BR" b="1" dirty="0"/>
              <a:t> </a:t>
            </a:r>
            <a:r>
              <a:rPr lang="pt-BR" b="1" dirty="0" err="1"/>
              <a:t>endpoint</a:t>
            </a:r>
            <a:r>
              <a:rPr lang="pt-BR" b="1" dirty="0"/>
              <a:t> e corpo da requisição – deletar seu usuário.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Lado </a:t>
            </a:r>
            <a:r>
              <a:rPr lang="pt-BR" b="1" dirty="0">
                <a:solidFill>
                  <a:srgbClr val="FF0000"/>
                </a:solidFill>
              </a:rPr>
              <a:t>direito</a:t>
            </a:r>
            <a:r>
              <a:rPr lang="pt-BR" b="1" dirty="0"/>
              <a:t> resposta no modelo de API </a:t>
            </a:r>
            <a:r>
              <a:rPr lang="pt-BR" b="1" dirty="0" err="1"/>
              <a:t>RESTfull</a:t>
            </a:r>
            <a:r>
              <a:rPr lang="pt-BR" b="1" dirty="0"/>
              <a:t> completa.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C00F270-7F11-F646-3D19-AD1CA12513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250" t="6814" r="16014" b="25933"/>
          <a:stretch/>
        </p:blipFill>
        <p:spPr>
          <a:xfrm>
            <a:off x="1054384" y="1871932"/>
            <a:ext cx="10083228" cy="3933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761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tângulo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pt-BR">
                <a:solidFill>
                  <a:srgbClr val="FFFFFF"/>
                </a:solidFill>
              </a:rPr>
              <a:t>Obrigado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 rtlCol="0">
            <a:normAutofit/>
          </a:bodyPr>
          <a:lstStyle/>
          <a:p>
            <a:pPr rtl="0"/>
            <a:r>
              <a:rPr lang="pt-BR" dirty="0">
                <a:solidFill>
                  <a:schemeClr val="bg2"/>
                </a:solidFill>
              </a:rPr>
              <a:t>BRENO GONZAGA</a:t>
            </a:r>
          </a:p>
          <a:p>
            <a:pPr rtl="0"/>
            <a:r>
              <a:rPr lang="pt-BR" dirty="0">
                <a:solidFill>
                  <a:schemeClr val="bg2"/>
                </a:solidFill>
              </a:rPr>
              <a:t>RENATO LIMA</a:t>
            </a:r>
          </a:p>
          <a:p>
            <a:pPr rtl="0"/>
            <a:endParaRPr lang="pt-BR" dirty="0">
              <a:solidFill>
                <a:schemeClr val="bg2"/>
              </a:solidFill>
            </a:endParaRPr>
          </a:p>
          <a:p>
            <a:pPr rtl="0"/>
            <a:endParaRPr lang="pt-BR" dirty="0">
              <a:solidFill>
                <a:schemeClr val="bg2"/>
              </a:solidFill>
            </a:endParaRPr>
          </a:p>
        </p:txBody>
      </p:sp>
      <p:pic>
        <p:nvPicPr>
          <p:cNvPr id="5" name="Imagem 4" descr="Números Digitai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8438_TF56390039_Win32" id="{FCB14B3E-2B92-48B8-A334-05E7A8EE34E1}" vid="{B6EC9E21-8C82-4EB1-BBE7-A370F785D0C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{EF50D4EC-C6D6-47C5-B6A6-869C5AB9C67A}tf56390039_win32</Template>
  <TotalTime>24</TotalTime>
  <Words>274</Words>
  <Application>Microsoft Office PowerPoint</Application>
  <PresentationFormat>Widescreen</PresentationFormat>
  <Paragraphs>39</Paragraphs>
  <Slides>8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Calibri</vt:lpstr>
      <vt:lpstr>Gill Sans MT</vt:lpstr>
      <vt:lpstr>Wingdings 2</vt:lpstr>
      <vt:lpstr>Personalizado</vt:lpstr>
      <vt:lpstr>API Restful - autenticação</vt:lpstr>
      <vt:lpstr>Curiosidade: Uma curiosidade interessante sobre APIs RESTful está relacionada à sua arquitetura inspirada no modelo de Fielding, que é o principal arquiteto por trás do desenvolvimento do protocolo HTTP e dos padrões REST.</vt:lpstr>
      <vt:lpstr>Criação de conta e modelo de resposta</vt:lpstr>
      <vt:lpstr>Login de usuário e modelo de resposta</vt:lpstr>
      <vt:lpstr>VISUALIZAR SEU USUÀRIO e modelo de resposta</vt:lpstr>
      <vt:lpstr>Visualização de todos os usuários e modelo de resposta</vt:lpstr>
      <vt:lpstr>Deleção do seu usuário e modelo de resposta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 Restful - autenticação</dc:title>
  <dc:creator>Breno Gonzaga</dc:creator>
  <cp:lastModifiedBy>Breno Gonzaga</cp:lastModifiedBy>
  <cp:revision>1</cp:revision>
  <dcterms:created xsi:type="dcterms:W3CDTF">2023-12-11T02:05:47Z</dcterms:created>
  <dcterms:modified xsi:type="dcterms:W3CDTF">2023-12-11T02:30:40Z</dcterms:modified>
</cp:coreProperties>
</file>