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414" r:id="rId3"/>
    <p:sldId id="361" r:id="rId4"/>
    <p:sldId id="378" r:id="rId5"/>
    <p:sldId id="379" r:id="rId6"/>
    <p:sldId id="397" r:id="rId7"/>
    <p:sldId id="336" r:id="rId8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46" r:id="rId19"/>
    <p:sldId id="360" r:id="rId20"/>
    <p:sldId id="349" r:id="rId21"/>
    <p:sldId id="358" r:id="rId22"/>
    <p:sldId id="359" r:id="rId23"/>
    <p:sldId id="357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76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180f2401b_0_3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180f2401b_0_3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180f2401b_0_3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180f2401b_0_3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180f2401b_0_4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180f2401b_0_4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180f2401b_0_4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180f2401b_0_4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180f2401b_0_4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180f2401b_0_4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80f2401b_0_4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80f2401b_0_4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7180f2401b_0_4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7180f2401b_0_4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d74b2b481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d74b2b481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9" y="1139081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6" y="3093467"/>
            <a:ext cx="2311328" cy="33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1008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50816"/>
            <a:ext cx="9144000" cy="221113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937260" y="4048125"/>
            <a:ext cx="80043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Entender a estrutura de dados (vetor e matriz)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Data:23/03/2022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45" name="Google Shape;845;p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6" name="Google Shape;846;p97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7" name="Google Shape;847;p97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48" name="Google Shape;848;p97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9" name="Google Shape;849;p97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0" name="Google Shape;850;p97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1" name="Google Shape;851;p97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52" name="Google Shape;852;p97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3" name="Google Shape;853;p97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4" name="Google Shape;854;p97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55" name="Google Shape;855;p97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6" name="Google Shape;856;p97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62" name="Google Shape;862;p9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3" name="Google Shape;863;p98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4" name="Google Shape;864;p98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65" name="Google Shape;865;p98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6" name="Google Shape;866;p98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67" name="Google Shape;867;p98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68" name="Google Shape;868;p98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69" name="Google Shape;869;p98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70" name="Google Shape;870;p98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71" name="Google Shape;871;p98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72" name="Google Shape;872;p98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real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73" name="Google Shape;873;p98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79" name="Google Shape;879;p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0" name="Google Shape;880;p99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1" name="Google Shape;881;p99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82" name="Google Shape;882;p99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3" name="Google Shape;883;p99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4" name="Google Shape;884;p99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5" name="Google Shape;885;p99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86" name="Google Shape;886;p99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7" name="Google Shape;887;p99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8" name="Google Shape;888;p99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89" name="Google Shape;889;p99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0" name="Google Shape;890;p99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96" name="Google Shape;896;p10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7" name="Google Shape;897;p100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8" name="Google Shape;898;p100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99" name="Google Shape;899;p100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0" name="Google Shape;900;p100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1" name="Google Shape;901;p100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2" name="Google Shape;902;p100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903" name="Google Shape;903;p100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4" name="Google Shape;904;p100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5" name="Google Shape;905;p100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906" name="Google Shape;906;p100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7" name="Google Shape;907;p100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  <p:sp>
        <p:nvSpPr>
          <p:cNvPr id="908" name="Google Shape;908;p100"/>
          <p:cNvSpPr txBox="1"/>
          <p:nvPr/>
        </p:nvSpPr>
        <p:spPr>
          <a:xfrm>
            <a:off x="3151200" y="33451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minhaMatriz[1][2] = 5.0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Atribuindo valores</a:t>
            </a:r>
            <a:endParaRPr lang="pt-BR" altLang="en-US" sz="1400" b="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326515"/>
            <a:ext cx="378714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Como percorrer uma matriz</a:t>
            </a:r>
            <a:endParaRPr lang="pt-BR" altLang="en-US" sz="1400" b="1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273685" y="728345"/>
            <a:ext cx="8520430" cy="802640"/>
          </a:xfrm>
        </p:spPr>
        <p:txBody>
          <a:bodyPr/>
          <a:p>
            <a:pPr marL="114300" indent="0">
              <a:buNone/>
            </a:pPr>
            <a:r>
              <a:rPr lang="pt-BR" altLang="en-US" sz="1200"/>
              <a:t>Para "varrer" uma matriz é parecido com o vetor sendo que na matriz possuímos duas dimensões então precisaremos de</a:t>
            </a:r>
            <a:endParaRPr lang="pt-BR" altLang="en-US" sz="1200"/>
          </a:p>
          <a:p>
            <a:pPr marL="114300" indent="0">
              <a:buNone/>
            </a:pPr>
            <a:r>
              <a:rPr lang="pt-BR" altLang="en-US" sz="1200"/>
              <a:t>duas repetições, uma para os índices das linhas e outro para as colunas.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1358900"/>
            <a:ext cx="497713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648335" y="448310"/>
            <a:ext cx="6991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Como ler valores do teclado para uma matriz</a:t>
            </a:r>
            <a:endParaRPr lang="pt-BR" altLang="en-US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983615"/>
            <a:ext cx="432816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24155" y="395605"/>
            <a:ext cx="7980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Criar uma algoritmo com uma matriz 2x3, leia nome, telefone e email e imprima no console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784860"/>
            <a:ext cx="50165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56540" y="461010"/>
            <a:ext cx="82473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Criar um algoritmo que leia uma matrizes 3x2.  Em seguida, exiba a soma de todos elementos da matriz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4410"/>
            <a:ext cx="5372735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56540" y="461010"/>
            <a:ext cx="8795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Criar um algoritmo que leia uma matrizes 3x2.  Em seguida, exiba a soma dos elementos de </a:t>
            </a:r>
            <a:r>
              <a:rPr lang="pt-BR" altLang="en-US" sz="1200" b="1"/>
              <a:t>cada uma das linhas </a:t>
            </a:r>
            <a:r>
              <a:rPr lang="pt-BR" altLang="en-US" sz="1200"/>
              <a:t>e no final exiba o total da matriz.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622425"/>
            <a:ext cx="4430395" cy="2738120"/>
          </a:xfrm>
          <a:prstGeom prst="rect">
            <a:avLst/>
          </a:prstGeom>
        </p:spPr>
      </p:pic>
      <p:graphicFrame>
        <p:nvGraphicFramePr>
          <p:cNvPr id="3" name="Objeto 2"/>
          <p:cNvGraphicFramePr/>
          <p:nvPr/>
        </p:nvGraphicFramePr>
        <p:xfrm>
          <a:off x="4877435" y="1622425"/>
          <a:ext cx="4624705" cy="27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880860" imgH="4671060" progId="Paint.Picture">
                  <p:embed/>
                </p:oleObj>
              </mc:Choice>
              <mc:Fallback>
                <p:oleObj name="" r:id="rId2" imgW="6880860" imgH="467106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7435" y="1622425"/>
                        <a:ext cx="4624705" cy="273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1115060" y="1206500"/>
            <a:ext cx="18243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total por linha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6041390" y="1277620"/>
            <a:ext cx="27000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total por linha e total geral</a:t>
            </a:r>
            <a:endParaRPr lang="pt-B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644015"/>
            <a:ext cx="2011680" cy="185483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96240" y="611505"/>
            <a:ext cx="8086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Enquanto </a:t>
            </a:r>
            <a:r>
              <a:rPr lang="pt-BR" altLang="en-US"/>
              <a:t>- A condição é verificada no início do bloco.  No exemplo abaixo precisamos fazer a leitura do nome antes e dentro bloco de repetição.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3302000" y="1696720"/>
            <a:ext cx="3660775" cy="553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000"/>
              <a:t>Nesse exemplo a condição de parada é que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seja igual a 5.  Precisamos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para que a condição seja satisfeita.</a:t>
            </a:r>
            <a:endParaRPr lang="pt-BR" altLang="en-US" sz="1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407920"/>
            <a:ext cx="2025650" cy="18681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9720" y="351155"/>
            <a:ext cx="7736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Faça um programa leia uma matriz 3x2 e imprima ela de forma transposta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368300" y="657860"/>
            <a:ext cx="7172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Uma matriz transposta é a transformação do que é linha para coluna como resultado.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021080"/>
            <a:ext cx="3655060" cy="4046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73050" y="320675"/>
            <a:ext cx="863917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Exercícios</a:t>
            </a:r>
            <a:endParaRPr lang="pt-BR" altLang="en-US" b="1"/>
          </a:p>
          <a:p>
            <a:pPr algn="just"/>
            <a:endParaRPr lang="pt-BR" altLang="en-US" sz="1200"/>
          </a:p>
          <a:p>
            <a:pPr algn="just"/>
            <a:r>
              <a:rPr lang="pt-BR" altLang="en-US"/>
              <a:t>1) Escreva um programa que leia 10 números inteiros do teclado e armazena no vetor. Após isso, imprima os 10 inteiros em ordem inversa ao que foi digitado.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2) Preencher uma matriz[4][2] com valores iniciais e fazer uma rotina para o usuário ler um número e exibir uma mensagem se este número existe na matriz, se existir pedir ao usuário para preencher com outro valor.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294005" y="2160905"/>
            <a:ext cx="854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/>
              <a:t>3) Fazer um algoritmo com um matriz 3x2 de inteiros.  Preencher a matriz fazendo a leitura no console.  Fazer o somatório dos valores das linhas  das colunas da matriz, exibindo na tela os resultados.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94005" y="2829560"/>
            <a:ext cx="8414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4) Crie um algoritmo informe qual o maior e qual o menor elemento existente em uma matriz 4x3.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96240" y="611505"/>
            <a:ext cx="80867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Faca Enquanto </a:t>
            </a:r>
            <a:r>
              <a:rPr lang="pt-BR" altLang="en-US"/>
              <a:t>- A condição é verificada no final do bloco.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783080"/>
            <a:ext cx="2680335" cy="19056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0" y="2103120"/>
            <a:ext cx="2144395" cy="193611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010660" y="1689100"/>
            <a:ext cx="2799715" cy="245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000"/>
              <a:t>Precisamos também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endParaRPr lang="pt-BR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96240" y="611505"/>
            <a:ext cx="80867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Para</a:t>
            </a:r>
            <a:endParaRPr lang="pt-BR" altLang="en-US" b="1"/>
          </a:p>
          <a:p>
            <a:endParaRPr lang="pt-BR" altLang="en-US" b="1"/>
          </a:p>
          <a:p>
            <a:r>
              <a:rPr lang="pt-BR" altLang="en-US"/>
              <a:t>Na estrutura do para temos criar as seguintes definições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Criar e inicializar uma variável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Atribuir a condição de parada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Definir o incremento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520950"/>
            <a:ext cx="3406775" cy="2062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96240" y="611505"/>
            <a:ext cx="8086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Vetor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160145"/>
            <a:ext cx="4438650" cy="2413000"/>
          </a:xfrm>
          <a:prstGeom prst="rect">
            <a:avLst/>
          </a:prstGeom>
        </p:spPr>
      </p:pic>
      <p:graphicFrame>
        <p:nvGraphicFramePr>
          <p:cNvPr id="3" name="Tabela 2"/>
          <p:cNvGraphicFramePr/>
          <p:nvPr/>
        </p:nvGraphicFramePr>
        <p:xfrm>
          <a:off x="396240" y="4213860"/>
          <a:ext cx="469265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/>
                <a:gridCol w="938530"/>
                <a:gridCol w="938530"/>
                <a:gridCol w="938530"/>
                <a:gridCol w="938530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/>
                        <a:t>João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/>
                        <a:t>Maria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/>
                        <a:t>Ana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/>
                        <a:t>Fabiano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000"/>
                        <a:t>Carla</a:t>
                      </a:r>
                      <a:endParaRPr lang="pt-B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396240" y="377952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 b="1"/>
              <a:t>variável nome[5]</a:t>
            </a:r>
            <a:endParaRPr lang="pt-BR" alt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88" name="Google Shape;788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204416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9" name="Google Shape;789;p93"/>
          <p:cNvGraphicFramePr/>
          <p:nvPr/>
        </p:nvGraphicFramePr>
        <p:xfrm>
          <a:off x="2382425" y="209648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0" name="Google Shape;790;p93"/>
          <p:cNvSpPr txBox="1"/>
          <p:nvPr/>
        </p:nvSpPr>
        <p:spPr>
          <a:xfrm>
            <a:off x="6588300" y="209558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122555" y="1155065"/>
            <a:ext cx="8969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É um array bidimensional onde teremos a linha e coluna para identificar uma matriz. Para acessar um valor individual é necessário dois índices, um para linha e outro para coluna. Durante a inicializadão deve-se respeitar quantidade de linhas e colunas informados.</a:t>
            </a:r>
            <a:endParaRPr lang="pt-BR" altLang="en-US" sz="1200"/>
          </a:p>
        </p:txBody>
      </p:sp>
      <p:sp>
        <p:nvSpPr>
          <p:cNvPr id="2" name="Caixa de Texto 1"/>
          <p:cNvSpPr txBox="1"/>
          <p:nvPr/>
        </p:nvSpPr>
        <p:spPr>
          <a:xfrm>
            <a:off x="2328545" y="4025900"/>
            <a:ext cx="6102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Sintaxe:</a:t>
            </a:r>
            <a:endParaRPr lang="pt-BR" altLang="en-US"/>
          </a:p>
          <a:p>
            <a:r>
              <a:rPr lang="pt-BR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tipo de dados</a:t>
            </a:r>
            <a:r>
              <a:rPr lang="pt-BR" altLang="en-US"/>
              <a:t> </a:t>
            </a:r>
            <a:r>
              <a:rPr lang="pt-BR" altLang="en-US" b="1">
                <a:solidFill>
                  <a:srgbClr val="00B0F0"/>
                </a:solidFill>
              </a:rPr>
              <a:t>nome da matriz</a:t>
            </a:r>
            <a:r>
              <a:rPr lang="pt-BR" altLang="en-US" b="1">
                <a:solidFill>
                  <a:srgbClr val="FFC000"/>
                </a:solidFill>
              </a:rPr>
              <a:t>[qtde linhas] [qtde colunas]</a:t>
            </a:r>
            <a:endParaRPr lang="pt-BR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96" name="Google Shape;796;p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7" name="Google Shape;797;p94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8" name="Google Shape;798;p94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799" name="Google Shape;799;p94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00" name="Google Shape;800;p94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1" name="Google Shape;801;p94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2" name="Google Shape;802;p94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03" name="Google Shape;803;p94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4" name="Google Shape;804;p94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5" name="Google Shape;805;p94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11" name="Google Shape;811;p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2" name="Google Shape;812;p95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3" name="Google Shape;813;p95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14" name="Google Shape;814;p95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5" name="Google Shape;815;p95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6" name="Google Shape;816;p95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17" name="Google Shape;817;p95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18" name="Google Shape;818;p95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9" name="Google Shape;819;p95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20" name="Google Shape;820;p95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21" name="Google Shape;821;p95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22" name="Google Shape;822;p95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28" name="Google Shape;828;p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9" name="Google Shape;829;p96"/>
          <p:cNvGraphicFramePr/>
          <p:nvPr/>
        </p:nvGraphicFramePr>
        <p:xfrm>
          <a:off x="2382425" y="1273525"/>
          <a:ext cx="40101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0" name="Google Shape;830;p96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31" name="Google Shape;831;p96"/>
          <p:cNvGraphicFramePr/>
          <p:nvPr/>
        </p:nvGraphicFramePr>
        <p:xfrm>
          <a:off x="311700" y="38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2" name="Google Shape;832;p96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3" name="Google Shape;833;p96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4" name="Google Shape;834;p96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35" name="Google Shape;835;p96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6" name="Google Shape;836;p96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7" name="Google Shape;837;p96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38" name="Google Shape;838;p96"/>
          <p:cNvGraphicFramePr/>
          <p:nvPr/>
        </p:nvGraphicFramePr>
        <p:xfrm>
          <a:off x="3238500" y="39433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9" name="Google Shape;839;p96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Presentation</Application>
  <PresentationFormat/>
  <Paragraphs>498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Roboto</vt:lpstr>
      <vt:lpstr>Roboto</vt:lpstr>
      <vt:lpstr>Segoe Print</vt:lpstr>
      <vt:lpstr>Agency FB</vt:lpstr>
      <vt:lpstr>Simple Light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Atribuindo valores</vt:lpstr>
      <vt:lpstr>Como percorrer uma matriz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66</cp:revision>
  <dcterms:created xsi:type="dcterms:W3CDTF">2021-12-28T02:59:00Z</dcterms:created>
  <dcterms:modified xsi:type="dcterms:W3CDTF">2022-03-23T17:37:20Z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6E92A7D022E2410B93DCD31CFFD9B2B6</vt:lpwstr>
  </property>
  <property fmtid="{D5CDD505-2E9C-101B-9397-08002B2CF9AE}" pid="3" name="KSOProductBuildVer">
    <vt:lpwstr>1046-11.2.0.11029</vt:lpwstr>
  </property>
</Properties>
</file>