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309" r:id="rId26"/>
    <p:sldId id="307" r:id="rId27"/>
    <p:sldId id="310" r:id="rId28"/>
    <p:sldId id="311" r:id="rId29"/>
    <p:sldId id="312" r:id="rId30"/>
    <p:sldId id="313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035FC"/>
    <a:srgbClr val="EAEAEA"/>
    <a:srgbClr val="4472C4"/>
    <a:srgbClr val="FF0066"/>
    <a:srgbClr val="00CC00"/>
    <a:srgbClr val="FF9933"/>
    <a:srgbClr val="FF6600"/>
    <a:srgbClr val="439F9B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988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7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08" y="-90"/>
      </p:cViewPr>
      <p:guideLst>
        <p:guide orient="horz" pos="2890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F54CA-4421-4356-9AE1-0C970CB94B89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F251A-DD4D-4536-852E-83D9CD08CB1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7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8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github.com/" TargetMode="Externa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Foto editada de grupo de pessoas posando para fo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58" y="1518775"/>
            <a:ext cx="7607410" cy="42801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9" b="23585"/>
          <a:stretch>
            <a:fillRect/>
          </a:stretch>
        </p:blipFill>
        <p:spPr>
          <a:xfrm>
            <a:off x="5053842" y="0"/>
            <a:ext cx="2594401" cy="151348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895608" y="4124622"/>
            <a:ext cx="30817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endParaRPr lang="pt-BR" sz="21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4543" y="0"/>
            <a:ext cx="4562475" cy="6837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10" y="3445461"/>
            <a:ext cx="2491892" cy="16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16538" r="22080" b="16309"/>
          <a:stretch>
            <a:fillRect/>
          </a:stretch>
        </p:blipFill>
        <p:spPr>
          <a:xfrm>
            <a:off x="647114" y="211016"/>
            <a:ext cx="3165231" cy="3133016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90" y="362444"/>
            <a:ext cx="36552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4547766" y="-13447"/>
            <a:ext cx="7634068" cy="5317587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" y="3923414"/>
            <a:ext cx="12192000" cy="2948176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249680" y="5397500"/>
            <a:ext cx="106724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Aplicar Ferramentas para gestão e controle de versão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Data: 24-03-2022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Comandos </a:t>
            </a:r>
            <a:r>
              <a:rPr lang="pt-BR" sz="2800" dirty="0" err="1">
                <a:solidFill>
                  <a:schemeClr val="bg1"/>
                </a:solidFill>
              </a:rPr>
              <a:t>Git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00067" y="847763"/>
            <a:ext cx="108501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Salva as alterações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repositório local e adiciona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uma mensagem obrigatória na realização do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 Quando 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é realizado as alterações são efetuadas somente no nosso repositório local e não reflete no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95" y="1726763"/>
            <a:ext cx="4830485" cy="204669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963" y="1726763"/>
            <a:ext cx="4830485" cy="204669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319903" y="3858346"/>
            <a:ext cx="1085012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Exibe o histórico de alterações. Utilizando a opção 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são exibidos quais arquivos foram alterados. Os linhas em vermelho abaixo são os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 repositório remoto e o azul no repositório local.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95" y="4686968"/>
            <a:ext cx="4318309" cy="20471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8375" y="4686968"/>
            <a:ext cx="4458230" cy="2088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30083" y="1699725"/>
            <a:ext cx="1085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Retorna informações sobre o nosso repositório remoto.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03" y="2417798"/>
            <a:ext cx="5434099" cy="106614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69036" y="3489680"/>
            <a:ext cx="1085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É utilizado para enviar todos os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locais para 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06" y="4355157"/>
            <a:ext cx="4521732" cy="11667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6933" y="4355157"/>
            <a:ext cx="3438774" cy="124312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5906933" y="3999363"/>
            <a:ext cx="3701416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Inserir usuário e senha do </a:t>
            </a:r>
            <a:r>
              <a:rPr lang="pt-B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80506" y="5847218"/>
            <a:ext cx="1102062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 os comando acima foi feito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envio da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local (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para o servidor pela primeira vez, caso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que está sendo enviada não exista no servidor, ela será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criada.  A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partir desse momento,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local está configurada para ser rastreada com essa origem no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servidor.  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Obs: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versionar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outras alterações usamos somente o comando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94889" y="806576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oneline</a:t>
            </a:r>
            <a:endParaRPr lang="pt-B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Exibe os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em apenas uma linha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76300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30083" y="903364"/>
            <a:ext cx="10850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Utilizando o comando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podemos ver a alteração nos dois repositórios local e remoto que possuem as alterações do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567" y="1324072"/>
            <a:ext cx="5896233" cy="200291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24" y="4095581"/>
            <a:ext cx="4288559" cy="2435368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038695" y="3671189"/>
            <a:ext cx="3701416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Visualização do </a:t>
            </a:r>
            <a:r>
              <a:rPr lang="pt-B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pt-B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6188" y="4095581"/>
            <a:ext cx="5564016" cy="2239828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6277365" y="3678864"/>
            <a:ext cx="3701416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Informações dos arquivos estão no </a:t>
            </a:r>
            <a:r>
              <a:rPr lang="pt-B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779169" y="946836"/>
            <a:ext cx="7579984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Criar na mais dois arquivos na pasta do projeto e alterar o conteúdo do arquivo </a:t>
            </a:r>
            <a:r>
              <a:rPr lang="pt-BR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teste.txt</a:t>
            </a:r>
            <a:endParaRPr lang="pt-BR" sz="1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23" y="1543621"/>
            <a:ext cx="4105098" cy="107344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208" y="1433888"/>
            <a:ext cx="2719795" cy="129290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716417" y="3143186"/>
            <a:ext cx="7579984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Executando o comando </a:t>
            </a:r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verificamos que um arquivo foi alterado e dois não monitorados foram incluídos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4619" y="3811965"/>
            <a:ext cx="6369084" cy="2192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60096" y="879729"/>
            <a:ext cx="9676509" cy="83099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adicionar essas alterações para registro do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 o comando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pt-BR" sz="12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arquivo 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teste2.txt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como não foi inserido no comando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ele não vai ser monitorado pelo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pois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pode ser um arquivo temporário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para testes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depois pode ser removido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  Quando temos vários arquivos ou pastas para serem adicionados podem utilizar o comando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880" y="1942283"/>
            <a:ext cx="6175192" cy="2125679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107102" y="4422877"/>
            <a:ext cx="8718498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Executando o comando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–m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para salvar as alterações no repositório local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735" y="4954284"/>
            <a:ext cx="7005992" cy="1359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60096" y="965910"/>
            <a:ext cx="9676509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executar o comando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verificar como ficaram nossos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realizados.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Verificando o comando abaixo temos um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ser enviado para o repositório remoto.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354" y="1633830"/>
            <a:ext cx="7005992" cy="165309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73034" y="4134562"/>
            <a:ext cx="4489808" cy="26161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Vamos enviar os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para o repositório remoto no </a:t>
            </a:r>
            <a:r>
              <a:rPr lang="pt-BR" sz="105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05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03" y="4675525"/>
            <a:ext cx="5282632" cy="173051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037729" y="4134562"/>
            <a:ext cx="5782236" cy="24622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Verificando com o </a:t>
            </a:r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 os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repositórios local e remoto estão apontando para o mesmo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7365" y="4675525"/>
            <a:ext cx="5428409" cy="1778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441374" y="917419"/>
            <a:ext cx="4489808" cy="26161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Verificando no </a:t>
            </a:r>
            <a:r>
              <a:rPr lang="pt-BR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05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69" y="1484711"/>
            <a:ext cx="6933893" cy="18520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931" y="3894328"/>
            <a:ext cx="7494433" cy="2431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Branches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12326" y="963903"/>
            <a:ext cx="110041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ão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divisões dentro do repositório. É utilizado em situações específicas como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exemplo, quando queremos adicionar um novo recurso ou corrigir um erro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para garantir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que o código instável não seja modificado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 No nosso exemplo estamos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trabalhando no repositório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padrão o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89996" y="2589292"/>
            <a:ext cx="4708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comando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exibe as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do repositório.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9903" y="2248558"/>
            <a:ext cx="1048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81" y="3050405"/>
            <a:ext cx="4678433" cy="125556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328" y="4773738"/>
            <a:ext cx="5591175" cy="153352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6277365" y="4267741"/>
            <a:ext cx="3196422" cy="24622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exibe as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locais e remotas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Branches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714478" y="829805"/>
            <a:ext cx="5827044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Vamos criar uma nova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utilizando comando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&lt;nome da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84701" y="1763403"/>
            <a:ext cx="4739102" cy="40011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acessar a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criada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utilizamos o comando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pt-BR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teste_branch</a:t>
            </a:r>
            <a:endParaRPr lang="pt-BR" sz="1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destacada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é a que estamos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acessando.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256" y="1324417"/>
            <a:ext cx="5407995" cy="206243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184701" y="2501096"/>
            <a:ext cx="4739102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Quando criamos uma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ele vai ser uma cópia do último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da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atual que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estavamos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nosso exemplo 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principal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 Para deletar uma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podemos usar a opção –d ou –D.  A opção –D apaga diretamente e o –d avisa que não foi feito o merge da nossa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649" y="4358822"/>
            <a:ext cx="5109579" cy="1846318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2059500" y="3719284"/>
            <a:ext cx="8079456" cy="461665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 exemplo abaixo foi criado o arquivo 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teste4.txt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adicionamos todos os arquivos com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 fizemos 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 arquivo 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teste2.txt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que não havia sido registrado na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principal foi registrado na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teste_branch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251" y="4338687"/>
            <a:ext cx="5109579" cy="1846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Branches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306396" y="1178711"/>
            <a:ext cx="6796797" cy="307777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Verificando as diferenças entre 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 (</a:t>
            </a:r>
            <a:r>
              <a:rPr lang="pt-BR" sz="1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37" y="1905544"/>
            <a:ext cx="4620805" cy="281026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795" y="1905544"/>
            <a:ext cx="4620805" cy="2810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Ferramentas Controle  Versão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19903" y="1279792"/>
            <a:ext cx="112714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trabalhamos em equipes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desenvolvimento para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gerenciamento dos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projetos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utilizamos 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controle de versão que serve para controlar as alterações realizadas 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solucionar problemas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conflito em códigos do projeto. São gerados históricos por quem efetuou determinada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alteração.  Algumas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características do controle de versão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Comparar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código com uma versão anterior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Recuperar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código de versão anterior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Histórico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atualizações 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Facilita o trabalho em equipe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19903" y="3782015"/>
            <a:ext cx="10600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controle de versão possui duas partes o repositório e a área de trabalho.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repositório armazena todo o histórico de evolução do projeto,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onde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são registradas todas as modificações para determinada versão.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desenvolvedores trabalham  com cópias do repositório no computador.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Branches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68264" y="886843"/>
            <a:ext cx="117555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merge &lt;nome_da_branch</a:t>
            </a:r>
            <a:r>
              <a:rPr lang="it-I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Mescla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modificações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presentes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 uma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criada para uma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selecionada.  No exemplo abaixo alternamos para a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 o comando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 fizemos o merge com da </a:t>
            </a:r>
            <a:r>
              <a:rPr lang="pt-BR" sz="1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teste_branch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14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62273" y="4707964"/>
            <a:ext cx="3947805" cy="830997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não temos conflito de código entre as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 propriedade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Fast-Forward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realiza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mesmo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feito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pela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branch_teste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para fazer o merge com a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principal.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03" y="2121361"/>
            <a:ext cx="4620805" cy="239305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993" y="2375037"/>
            <a:ext cx="5591175" cy="210502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6629025" y="1919601"/>
            <a:ext cx="4091109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Enviando as modificações da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brainch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o GitHub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349" y="4733631"/>
            <a:ext cx="4898779" cy="179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Pull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19903" y="965629"/>
            <a:ext cx="11004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Quando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trabalhamos em equipe precisamos sincronizar o que está no repositório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remoto com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nosso repositório local para fazer isto utilizamos o comando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é uma junção dos comandos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(buscar) e merge (fundir).</a:t>
            </a:r>
            <a:endParaRPr lang="pt-B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03" y="2273484"/>
            <a:ext cx="6256424" cy="190808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988695" y="1930400"/>
            <a:ext cx="5798185" cy="24511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Edite o arquivo </a:t>
            </a:r>
            <a:r>
              <a:rPr lang="pt-BR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teste4.txt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no GitHub</a:t>
            </a:r>
            <a:r>
              <a:rPr lang="pt-BR" sz="1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 acrescente um a linha com texto qualquer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03" y="4181572"/>
            <a:ext cx="6973905" cy="2005219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988970" y="3935351"/>
            <a:ext cx="4173871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Clique no botão </a:t>
            </a:r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efetuar as alterações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3431" y="4346897"/>
            <a:ext cx="4200732" cy="167456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7643431" y="3922079"/>
            <a:ext cx="4173871" cy="25509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Execute o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efetuar a alteração para o repositório local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8806" y="1567223"/>
            <a:ext cx="4066632" cy="2296833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 - Conflitos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2222476" y="880831"/>
            <a:ext cx="8014129" cy="461665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Resolvendo conflitos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Vamos inserir uma linha com o texto abaixo no arquivo 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teste4.txt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inserir o comentário e clicar em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hanges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997760" y="3742149"/>
            <a:ext cx="6588049" cy="64633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Vamos inserir no repositório local uma linha no final do arquivo 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teste4.txt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com a palavra “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 fazer 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 depois ao executar o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enviar para o repositório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remoto,teremos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como resposta um erro por causa do conflito gerado.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785" y="1547693"/>
            <a:ext cx="4105080" cy="1969729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61" y="4886091"/>
            <a:ext cx="2859396" cy="134949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6337" y="4886091"/>
            <a:ext cx="4224937" cy="133750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2792" y="4908236"/>
            <a:ext cx="4528601" cy="1327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Conflitos -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719329" y="1042196"/>
            <a:ext cx="7128836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procedimento correto é trazer o que tem no repositório primeiro com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depois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fazer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522" y="1618973"/>
            <a:ext cx="3843455" cy="13384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03" y="4220131"/>
            <a:ext cx="3369750" cy="1636737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857397" y="3333391"/>
            <a:ext cx="7128836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Vamos verificar e resolver os conflitos, fazer 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 enviar para o repositório remoto</a:t>
            </a:r>
            <a:endParaRPr lang="pt-BR" sz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815" y="4242657"/>
            <a:ext cx="3413046" cy="1612193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4406076" y="3892931"/>
            <a:ext cx="2262010" cy="21544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Foi deixada apenas a palavra OI</a:t>
            </a:r>
            <a:endParaRPr lang="pt-BR" sz="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1023" y="4220131"/>
            <a:ext cx="3097362" cy="1634719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8228699" y="3878676"/>
            <a:ext cx="2262010" cy="21544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Após o </a:t>
            </a:r>
            <a:r>
              <a:rPr lang="pt-B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podemos verificar no</a:t>
            </a:r>
            <a:r>
              <a:rPr lang="pt-BR" sz="8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</a:t>
            </a:r>
            <a:endParaRPr lang="pt-BR" sz="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Bash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19903" y="942542"/>
            <a:ext cx="9466528" cy="27559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Abrir a pasta onde se encontra o projeto e clicar em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pt-BR" sz="12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60" y="3738825"/>
            <a:ext cx="6654512" cy="161369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61545" y="3370336"/>
            <a:ext cx="387540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Criando um repositório de versionamento na pasta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15795" y="5798185"/>
            <a:ext cx="779399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Será criada uma pasta chamada oculta com o nome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.g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que será usada para o controle do versionamento.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08305" y="1296670"/>
            <a:ext cx="4180840" cy="1389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Bash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06278" y="1052463"/>
            <a:ext cx="3781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Configurando o usuário e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do GitHub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75" y="1653048"/>
            <a:ext cx="4944165" cy="72400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38" y="3939151"/>
            <a:ext cx="6304698" cy="250282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775" y="3270442"/>
            <a:ext cx="64427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Adicionando todos os arquivo para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área com o comando </a:t>
            </a:r>
            <a:r>
              <a:rPr lang="pt-BR" sz="1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pt-B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Bash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3" y="849403"/>
            <a:ext cx="1755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Fazendo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885" y="1157180"/>
            <a:ext cx="4988333" cy="5378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bg1"/>
                </a:solidFill>
              </a:rPr>
              <a:t>Git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Bash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594" y="983850"/>
            <a:ext cx="5672496" cy="5481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bg1"/>
                </a:solidFill>
              </a:rPr>
              <a:t>Git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Bash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3" y="1066655"/>
            <a:ext cx="10599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Associando projeto da nossa máquina com o repositório criado no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copiando o comando do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26" y="1493724"/>
            <a:ext cx="4591691" cy="13336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37134" y="2525215"/>
            <a:ext cx="1544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Fazendo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56" y="1924750"/>
            <a:ext cx="4734586" cy="35247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475" y="3100280"/>
            <a:ext cx="4753638" cy="1571844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487475" y="4785523"/>
            <a:ext cx="59322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Nos próximo envios usar apenas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Links de Estudo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9903" y="1294510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https://learngitbranching.js.org/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9903" y="2198697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https://onlywei.github.io/explain-git-with-d3/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Ferramentas Controle  Versão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2" y="1225487"/>
            <a:ext cx="116039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Principais ferramentas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utilizadas: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controle de versão mais antigo, utilizado ainda em alguns projetos.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Conhecido como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desenvolvido pela Apache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Fundation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ele é muito utilizado em projeto de softwares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corporativos.  Possui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histórico de todas as alterações realizadas por um determinado usuário, permitindo que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possamos recuperar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qualquer versão antiga.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Utiliza os seguintes conceitos no projeto: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- área do projeto que contém determinadas divisões ou etapas do desenvolvimento.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- diretório que contém a versão que deverá ser liberada para o cliente após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está finalizado.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- diretório que contém todas as alterações realizadas diariamente.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Pode ser feito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dowload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no link abaixo: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2035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https://subversion.apache.org/download.cgi</a:t>
            </a:r>
            <a:endParaRPr lang="pt-BR" sz="1600" b="1" dirty="0">
              <a:solidFill>
                <a:srgbClr val="2035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528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Ferramentas Controle  Versão -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97277" y="894819"/>
            <a:ext cx="1160390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Foi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desenvolvido por Linux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Tolvards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em 2005 e tornou-se a ferramenta mais utilizada para controle de versão.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todo desenvolvedor tem uma cópia local do projeto. O repositório fica armazenado em um servidor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como 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Quando alguém da equipe vai trabalhar no projeto uma cópia local do repositório é copiada para sua máquina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97277" y="2348730"/>
            <a:ext cx="1125801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é um serviço gratuito que oferece diversas funcionalidades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adicionais aplicadas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diversos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projetos open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estão hospedados no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onde os desenvolvedores podem contribuir com correções ou códigos adicionais.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7277" y="3612331"/>
            <a:ext cx="15199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Instalando </a:t>
            </a:r>
            <a:r>
              <a:rPr lang="pt-B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6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2993" y="4665032"/>
            <a:ext cx="3065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pt-BR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git-scm.com/download/win</a:t>
            </a:r>
            <a:endParaRPr lang="pt-B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9903" y="3944282"/>
            <a:ext cx="11459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é um programa que pode ser instalado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através das opções abaixo: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72993" y="4374198"/>
            <a:ext cx="968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pt-BR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72993" y="5093395"/>
            <a:ext cx="4257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Debian ou Derivados como </a:t>
            </a:r>
            <a:r>
              <a:rPr lang="pt-BR" sz="14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</a:t>
            </a:r>
            <a:r>
              <a:rPr lang="pt-BR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endParaRPr lang="pt-BR" sz="1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50582" y="5797122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lang="pt-BR" sz="14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pt-BR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r>
              <a:rPr lang="pt-BR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Derivados como o Centos</a:t>
            </a:r>
            <a:endParaRPr lang="pt-BR" sz="1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yum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5395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Ferramentas Controle  Versão -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76253" y="925042"/>
            <a:ext cx="1160390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Criação da Conta no GitHub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Acesse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crie sua conta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cadastre seu 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 acesso.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03" y="2598867"/>
            <a:ext cx="4310177" cy="195069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253" y="1863485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Criação 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 repositório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Para criação de um novo repositório clique no botão conforme imagem abaixo.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689928" y="3264025"/>
            <a:ext cx="3093354" cy="1477328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deixa o projeto disponível para qualquer usuário 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realizar 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alterações.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- 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permite uma descrição inicial 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detalhes sobre o projeto.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itignore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- Arquivos 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que não são importantes são ignorados no envio do projeto.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License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- Podemos 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escolher um tipo de 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licença.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092" y="2576507"/>
            <a:ext cx="3789151" cy="3345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523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Ferramentas Controle  Versão -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76253" y="925042"/>
            <a:ext cx="11603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Alterando o README file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Vamos clicar no botão editar e adicionar o texto e gravar as alterações no botão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65" y="1672818"/>
            <a:ext cx="4401911" cy="16024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885" y="1571374"/>
            <a:ext cx="5542397" cy="1924068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277665" y="3376713"/>
            <a:ext cx="11603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Clonar Repositório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Na página inicial do repositório temos o botão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onde é possível fazer o download do arquivo zip ou copiar a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do repositório. Clique no botão para copiar a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51" y="3942916"/>
            <a:ext cx="4315225" cy="2275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20040" y="89535"/>
            <a:ext cx="5669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Ferramentas Controle  Versão -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76253" y="925042"/>
            <a:ext cx="11603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Clonando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Repositório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Abrir 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 comando do Windows digitar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clone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 colar a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do nosso projeto.  Nossa máquina terá uma cópia do repositório remoto.  Todos os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que forem feitos não afetaram o repositório remoto, mas temos comandos também que enviam as alterações para o repositório remoto quando for preciso.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32" y="1756039"/>
            <a:ext cx="4947318" cy="25873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129" y="1764999"/>
            <a:ext cx="4930182" cy="2578401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748421" y="4538234"/>
            <a:ext cx="3701416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pasta projeto-exemplo  foi criada.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5692" y="4947977"/>
            <a:ext cx="6454334" cy="1053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-13447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3" y="878094"/>
            <a:ext cx="8582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Vamos criar um arquivo texto Teste de Commit.txt no nosso repositório local.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2302" y="2671036"/>
            <a:ext cx="108501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endParaRPr lang="pt-B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Exibe o status do repositório, se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existe algum arquivo novo adicionado, alterado ou removido, caso esteja rastreado com uma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 o comando verifica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estado da versão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 No exemplo abaixo o comando retornou que um arquivo não está sendo rastreado e para colocar o arquivo para fazer parte do nosso repositório utilizamos o comando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665" y="1623421"/>
            <a:ext cx="4430411" cy="96416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993" y="3924041"/>
            <a:ext cx="6117330" cy="2591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30083" y="849403"/>
            <a:ext cx="108501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&lt;nome do arquivo&gt;</a:t>
            </a:r>
            <a:endParaRPr lang="pt-B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Adiciona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um arquivo alterado 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deixa ele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preparado para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indicando ao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que este arquivo será rastreado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No exemplo abaixo ao executar o comando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 após o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temos o arquivo registrado no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 pronto para o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161" y="2234397"/>
            <a:ext cx="4398224" cy="1863543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19903" y="4340278"/>
            <a:ext cx="108501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lang="pt-B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Quando temos vários arquivos podemos usar o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com a opção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para registros de vários arquivos.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10205</Words>
  <Application>WPS Presentation</Application>
  <PresentationFormat>Widescreen</PresentationFormat>
  <Paragraphs>269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SimSun</vt:lpstr>
      <vt:lpstr>Wingdings</vt:lpstr>
      <vt:lpstr>Roboto</vt:lpstr>
      <vt:lpstr>Roboto</vt:lpstr>
      <vt:lpstr>Segoe Print</vt:lpstr>
      <vt:lpstr>Calibri</vt:lpstr>
      <vt:lpstr>Microsoft YaHei</vt:lpstr>
      <vt:lpstr>Arial Unicode MS</vt:lpstr>
      <vt:lpstr>Calibri Light</vt:lpstr>
      <vt:lpstr>ar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Alvaro Barros</dc:creator>
  <cp:lastModifiedBy>Roni Schanuel</cp:lastModifiedBy>
  <cp:revision>373</cp:revision>
  <dcterms:created xsi:type="dcterms:W3CDTF">2020-01-22T13:34:00Z</dcterms:created>
  <dcterms:modified xsi:type="dcterms:W3CDTF">2022-03-24T19:21:56Z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188D5E65AEBD45AF9A96008187270655</vt:lpwstr>
  </property>
  <property fmtid="{D5CDD505-2E9C-101B-9397-08002B2CF9AE}" pid="3" name="KSOProductBuildVer">
    <vt:lpwstr>1046-11.2.0.11029</vt:lpwstr>
  </property>
</Properties>
</file>