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8302-65F1-465A-85DD-A7FF24D6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A1AC-A788-4BB2-859A-A17109CAD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1EBF-4655-4668-91BF-E29C4A32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D48C-9F44-4F3D-A991-33869884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6C48-A653-4B45-AB07-FEB42986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38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63C9-F3A7-4385-828E-1C3399B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E5149-C01E-42DA-91FD-AD966F28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07A5-D0F6-4B90-9C67-850D2198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C691-495F-4833-99B9-EC8700F1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F0A4-88A9-4EC9-9A7B-220C560F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8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74389-AEB9-4537-86CE-F03873AE4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6ABB2-A5CC-4A39-8D92-CD8DC164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428DD-0737-4DDA-AB26-C27001FB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B127-87E6-4FFB-B3AB-459D679D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2ABF-1587-4A17-ACF4-46CB14E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80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E47B-A823-4FE1-B036-EEB02BD8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5650-305B-41E8-9994-77CFB3B7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432B-DFCC-4F7F-9462-04863A19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BE83-DE94-4119-B03E-B30377B9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1BA3-CE11-484F-8E92-2B5F526C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7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0E7B-6429-4813-9E58-F9E1489A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B7460-EE4C-4415-85C7-9F721350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E81A-816D-4549-9810-1E41F09E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9EB4E-B3C2-498D-AD25-62A84055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D376-116C-40A6-AAEF-80C4B2A3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5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0D5B-3DB3-43F1-B905-5001BEBC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DF64-87D4-49BE-8206-5BD73CF79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EE47-FFE6-4043-BEFB-5F47C2B4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9503A-8E01-4778-AF7C-8D146703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1E9C-0601-42C9-AC29-1D20F41E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DBE7-8E62-4AE4-A0F0-51D9032F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42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D2E9-62F7-474F-86DF-89243C2C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E8836-44E1-4A88-9066-B499ABF3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2A9BE-077D-45C5-89F3-8BC628A8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78EDB-B7A9-48BA-803B-6EC11A3F6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FF37A-00D5-4ACB-82E0-7EBB46D2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5652D-41E2-4935-8AFD-4F521D49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82051-58E6-4717-9051-B2A3859C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D434D-A821-440F-AA93-6E42A8C5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12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E193-A210-42F5-8D06-7FCD96D3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4D21-868D-4D5D-8FD5-BAB27418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919AB-9F51-4118-AB57-7C7AB33B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0FB22-35AE-45C1-948A-166EBB28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0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59AE9-5856-47B9-9FED-BF50A835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8C7D2-8A87-474B-B66F-2A3A1E99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E7D8-3652-4903-88C7-E7F50D0B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02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43E1-B396-438F-9CCA-3EB192FE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47BB-B162-4DF5-87F1-04FF9B38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F0582-32ED-4AA5-A0E8-39587084B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5154-3F81-4E68-88DF-B068E86B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E508A-E20E-41C9-BF33-3A754937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241A-2626-4A2E-9FEA-54DD6EEB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76C-F7D0-4287-BA4D-58EC51DF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81179-1B2A-4594-AA0B-542A2B888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DAA6B-BD0B-43FA-ABD5-1A8167426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94CA6-B38C-4794-B52D-7040F1FD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4ABD9-7FDD-42A4-ADB1-F9AC32DD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CDCF-A852-48C6-8FD4-E452104E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2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26BAF-2CAC-4B83-9F73-CA58953D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BB68B-67D4-482F-8805-D3AC221D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B7D60-8491-4BD5-ADF7-D9E47F13E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62C2-2608-489E-9BC0-311786CCF7A6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765A-D470-4F98-9903-9D756D168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ABFCB-3B23-480D-A5AC-CC2DBD92A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94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#aa-align-items" TargetMode="External"/><Relationship Id="rId2" Type="http://schemas.openxmlformats.org/officeDocument/2006/relationships/hyperlink" Target="https://css-tricks.com/snippets/css/a-guide-to-flexbox/#aa-justify-cont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CBD6-67FE-4480-BAF0-9C1F892EC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Flexbox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65E11-F337-4E16-9F5F-9D9A669F8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Basic key concepts</a:t>
            </a:r>
          </a:p>
        </p:txBody>
      </p:sp>
    </p:spTree>
    <p:extLst>
      <p:ext uri="{BB962C8B-B14F-4D97-AF65-F5344CB8AC3E}">
        <p14:creationId xmlns:p14="http://schemas.microsoft.com/office/powerpoint/2010/main" val="193513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049A-7391-40DE-B282-8A16535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Flexbox (flexible box)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73D5-F203-4EDD-B996-8490108B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layout-building system in CSS</a:t>
            </a:r>
          </a:p>
          <a:p>
            <a:r>
              <a:rPr lang="en-CA" dirty="0"/>
              <a:t>Easier to build responsive layouts</a:t>
            </a:r>
          </a:p>
          <a:p>
            <a:r>
              <a:rPr lang="en-CA" dirty="0"/>
              <a:t>Flexbox is one-dimensional (i.e. it lays out elements in either a row or column).</a:t>
            </a:r>
          </a:p>
        </p:txBody>
      </p:sp>
    </p:spTree>
    <p:extLst>
      <p:ext uri="{BB962C8B-B14F-4D97-AF65-F5344CB8AC3E}">
        <p14:creationId xmlns:p14="http://schemas.microsoft.com/office/powerpoint/2010/main" val="10516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F72E-FBA4-4755-9679-572C09CC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Basic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4FC59-4F8B-4A15-BE58-E1B6962404E5}"/>
              </a:ext>
            </a:extLst>
          </p:cNvPr>
          <p:cNvSpPr/>
          <p:nvPr/>
        </p:nvSpPr>
        <p:spPr>
          <a:xfrm>
            <a:off x="993600" y="2244600"/>
            <a:ext cx="8020800" cy="23688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938C7-FD7C-4001-8331-52F9FD893846}"/>
              </a:ext>
            </a:extLst>
          </p:cNvPr>
          <p:cNvSpPr/>
          <p:nvPr/>
        </p:nvSpPr>
        <p:spPr>
          <a:xfrm>
            <a:off x="1281600" y="2520000"/>
            <a:ext cx="2188800" cy="18288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03674-C5AA-40D4-A441-2FF11CECA65C}"/>
              </a:ext>
            </a:extLst>
          </p:cNvPr>
          <p:cNvSpPr/>
          <p:nvPr/>
        </p:nvSpPr>
        <p:spPr>
          <a:xfrm>
            <a:off x="3909600" y="2514600"/>
            <a:ext cx="2188800" cy="18288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55E77-A3E2-4070-82E7-2855D486217F}"/>
              </a:ext>
            </a:extLst>
          </p:cNvPr>
          <p:cNvSpPr/>
          <p:nvPr/>
        </p:nvSpPr>
        <p:spPr>
          <a:xfrm>
            <a:off x="6532802" y="2514600"/>
            <a:ext cx="2188800" cy="18288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D455C-8633-4D26-874E-5486E1C24BA4}"/>
              </a:ext>
            </a:extLst>
          </p:cNvPr>
          <p:cNvCxnSpPr/>
          <p:nvPr/>
        </p:nvCxnSpPr>
        <p:spPr>
          <a:xfrm flipH="1">
            <a:off x="7627202" y="1629295"/>
            <a:ext cx="153511" cy="61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D17DF7-391F-4511-966D-6496EA9704CB}"/>
              </a:ext>
            </a:extLst>
          </p:cNvPr>
          <p:cNvSpPr txBox="1"/>
          <p:nvPr/>
        </p:nvSpPr>
        <p:spPr>
          <a:xfrm>
            <a:off x="6891251" y="1229023"/>
            <a:ext cx="197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5">
                    <a:lumMod val="50000"/>
                  </a:schemeClr>
                </a:solidFill>
              </a:rPr>
              <a:t>Flex container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C675FE-27E1-4C06-A4E2-0A75EFAD1BEB}"/>
              </a:ext>
            </a:extLst>
          </p:cNvPr>
          <p:cNvCxnSpPr>
            <a:cxnSpLocks/>
          </p:cNvCxnSpPr>
          <p:nvPr/>
        </p:nvCxnSpPr>
        <p:spPr>
          <a:xfrm flipH="1" flipV="1">
            <a:off x="2959332" y="4430685"/>
            <a:ext cx="1945177" cy="8894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612E9D-3BBA-4D32-9076-3B4223EB895B}"/>
              </a:ext>
            </a:extLst>
          </p:cNvPr>
          <p:cNvCxnSpPr>
            <a:cxnSpLocks/>
          </p:cNvCxnSpPr>
          <p:nvPr/>
        </p:nvCxnSpPr>
        <p:spPr>
          <a:xfrm flipH="1" flipV="1">
            <a:off x="4655127" y="4425285"/>
            <a:ext cx="249382" cy="8948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4E403C-4126-449C-AA35-832F0F78A206}"/>
              </a:ext>
            </a:extLst>
          </p:cNvPr>
          <p:cNvCxnSpPr>
            <a:cxnSpLocks/>
          </p:cNvCxnSpPr>
          <p:nvPr/>
        </p:nvCxnSpPr>
        <p:spPr>
          <a:xfrm flipV="1">
            <a:off x="4904509" y="4431978"/>
            <a:ext cx="2427316" cy="8881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3FD4D9-8DF1-4090-A9CE-E7C77F43BA4C}"/>
              </a:ext>
            </a:extLst>
          </p:cNvPr>
          <p:cNvSpPr txBox="1"/>
          <p:nvPr/>
        </p:nvSpPr>
        <p:spPr>
          <a:xfrm>
            <a:off x="4231376" y="5402030"/>
            <a:ext cx="134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Flex item</a:t>
            </a:r>
          </a:p>
        </p:txBody>
      </p:sp>
    </p:spTree>
    <p:extLst>
      <p:ext uri="{BB962C8B-B14F-4D97-AF65-F5344CB8AC3E}">
        <p14:creationId xmlns:p14="http://schemas.microsoft.com/office/powerpoint/2010/main" val="9686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7BB0-245F-45DB-8DF8-20AA7A4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Flex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AA0-3CF6-46DD-B3EC-79FC385A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display:flex</a:t>
            </a:r>
            <a:br>
              <a:rPr lang="en-CA" b="1" dirty="0"/>
            </a:br>
            <a:r>
              <a:rPr lang="en-CA" dirty="0"/>
              <a:t>Make the container a flex container.</a:t>
            </a:r>
          </a:p>
          <a:p>
            <a:r>
              <a:rPr lang="en-CA" b="1" dirty="0"/>
              <a:t>flex-direction: row </a:t>
            </a:r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CA" b="1" dirty="0"/>
              <a:t> column </a:t>
            </a:r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CA" b="1" dirty="0"/>
              <a:t> row-reverse </a:t>
            </a:r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CA" b="1" dirty="0"/>
              <a:t> column-reverse</a:t>
            </a:r>
            <a:br>
              <a:rPr lang="en-CA" b="1" dirty="0"/>
            </a:br>
            <a:r>
              <a:rPr lang="en-CA" dirty="0"/>
              <a:t>Set the flex items to display as a row or column (whether in the semantic order or in the reverse order).</a:t>
            </a:r>
          </a:p>
          <a:p>
            <a:r>
              <a:rPr lang="en-CA" b="1" dirty="0"/>
              <a:t>flex-wrap: wrap </a:t>
            </a:r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CA" b="1" dirty="0"/>
              <a:t> </a:t>
            </a:r>
            <a:r>
              <a:rPr lang="en-CA" b="1" dirty="0" err="1"/>
              <a:t>nowrap</a:t>
            </a:r>
            <a:r>
              <a:rPr lang="en-CA" b="1" dirty="0"/>
              <a:t> </a:t>
            </a:r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CA" b="1" dirty="0"/>
              <a:t> wrap-reverse</a:t>
            </a:r>
            <a:br>
              <a:rPr lang="en-CA" b="1" dirty="0"/>
            </a:br>
            <a:r>
              <a:rPr lang="en-CA" dirty="0"/>
              <a:t>Set whether or not flex items are allowed to break to a new line when the container becomes to cramped and the flex items can't shrink any further.</a:t>
            </a:r>
          </a:p>
          <a:p>
            <a:r>
              <a:rPr lang="en-CA" b="1" dirty="0"/>
              <a:t>flex-flow: &lt;flex-direction&gt; &lt;flex-wrap&gt; </a:t>
            </a:r>
            <a:r>
              <a:rPr lang="en-CA" dirty="0"/>
              <a:t>(shorthand)</a:t>
            </a:r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5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7BB0-245F-45DB-8DF8-20AA7A4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Flex container properties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AA0-3CF6-46DD-B3EC-79FC385A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justify-content: flex-start | flex-end | center | space-between | space-evenly | space-around</a:t>
            </a:r>
            <a:br>
              <a:rPr lang="en-CA" b="1" dirty="0"/>
            </a:br>
            <a:r>
              <a:rPr lang="en-CA" dirty="0">
                <a:hlinkClick r:id="rId2"/>
              </a:rPr>
              <a:t>https://css-tricks.com/snippets/css/a-guide-to-flexbox/#aa-justify-content</a:t>
            </a:r>
            <a:endParaRPr lang="en-CA" dirty="0"/>
          </a:p>
          <a:p>
            <a:r>
              <a:rPr lang="en-CA" b="1" dirty="0"/>
              <a:t>align-items: flex-start | flex-end | center | stretch | baseline</a:t>
            </a:r>
            <a:br>
              <a:rPr lang="en-CA" b="1" dirty="0"/>
            </a:br>
            <a:r>
              <a:rPr lang="en-CA" dirty="0">
                <a:hlinkClick r:id="rId3"/>
              </a:rPr>
              <a:t>https://css-tricks.com/snippets/css/a-guide-to-flexbox/#aa-align-items</a:t>
            </a:r>
            <a:endParaRPr lang="en-CA" dirty="0"/>
          </a:p>
          <a:p>
            <a:r>
              <a:rPr lang="en-CA" b="1" dirty="0"/>
              <a:t>gap, row-gap, column-gap</a:t>
            </a:r>
            <a:br>
              <a:rPr lang="en-CA" b="1" dirty="0"/>
            </a:br>
            <a:r>
              <a:rPr lang="en-CA" dirty="0"/>
              <a:t>Add a gap or space between adjacent flex items.</a:t>
            </a:r>
            <a:endParaRPr lang="en-CA" b="1" dirty="0"/>
          </a:p>
          <a:p>
            <a:endParaRPr lang="en-CA" b="1" dirty="0"/>
          </a:p>
          <a:p>
            <a:endParaRPr lang="en-CA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64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7BB0-245F-45DB-8DF8-20AA7A4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Flex item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AA0-3CF6-46DD-B3EC-79FC385A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order: &lt;number&gt;</a:t>
            </a:r>
            <a:br>
              <a:rPr lang="en-CA" b="1" dirty="0"/>
            </a:br>
            <a:r>
              <a:rPr lang="en-CA" dirty="0"/>
              <a:t>Use to change the display order (default is 0) for a flex item. Items with the same order number will display in the order they appear in the semantic markup.</a:t>
            </a:r>
          </a:p>
          <a:p>
            <a:r>
              <a:rPr lang="en-CA" b="1" dirty="0"/>
              <a:t>flex-grow: &lt;number-0-or-higher&gt;</a:t>
            </a:r>
            <a:br>
              <a:rPr lang="en-CA" b="1" dirty="0"/>
            </a:br>
            <a:r>
              <a:rPr lang="en-CA" dirty="0"/>
              <a:t>Use to specify whether or not a flex item can grow to fill the remaining space in a flex container. If all flex items have a flex-grow number, item sizes can be calculated by proportion depending on the grow number (e.g. a flex-grow of 2 can grow twice as large as a flex-grow of 1)</a:t>
            </a:r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38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7BB0-245F-45DB-8DF8-20AA7A4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Flex item properties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AA0-3CF6-46DD-B3EC-79FC385A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flex-shrink: &lt;number-0-or-higher&gt;</a:t>
            </a:r>
            <a:br>
              <a:rPr lang="en-CA" b="1" dirty="0"/>
            </a:br>
            <a:r>
              <a:rPr lang="en-CA" dirty="0"/>
              <a:t>Use to specify whether or not a flex item can shrink.</a:t>
            </a:r>
          </a:p>
          <a:p>
            <a:r>
              <a:rPr lang="en-CA" b="1" dirty="0"/>
              <a:t>flex-basis: 0 | auto | &lt;length&gt;</a:t>
            </a:r>
            <a:br>
              <a:rPr lang="en-CA" b="1" dirty="0"/>
            </a:br>
            <a:r>
              <a:rPr lang="en-CA" dirty="0"/>
              <a:t>Use to specify a flex item's default size (e.g. width) </a:t>
            </a:r>
            <a:r>
              <a:rPr lang="en-CA" u="sng" dirty="0"/>
              <a:t>before any growing/shrinking</a:t>
            </a:r>
            <a:r>
              <a:rPr lang="en-CA" dirty="0"/>
              <a:t>.</a:t>
            </a:r>
          </a:p>
          <a:p>
            <a:pPr lvl="1"/>
            <a:r>
              <a:rPr lang="en-CA" b="1" dirty="0"/>
              <a:t>0</a:t>
            </a:r>
            <a:r>
              <a:rPr lang="en-CA" dirty="0"/>
              <a:t>:</a:t>
            </a:r>
            <a:r>
              <a:rPr lang="en-CA" b="1" dirty="0"/>
              <a:t> </a:t>
            </a:r>
            <a:r>
              <a:rPr lang="en-CA" dirty="0"/>
              <a:t>When used in conjunction with flex-grow, this will auto-calculate flex item sizes based on </a:t>
            </a:r>
            <a:r>
              <a:rPr lang="en-CA" u="sng" dirty="0"/>
              <a:t>all</a:t>
            </a:r>
            <a:r>
              <a:rPr lang="en-CA" dirty="0"/>
              <a:t> available space within a flex container.</a:t>
            </a:r>
          </a:p>
          <a:p>
            <a:pPr lvl="1"/>
            <a:r>
              <a:rPr lang="en-CA" b="1" dirty="0"/>
              <a:t>auto</a:t>
            </a:r>
            <a:r>
              <a:rPr lang="en-CA" dirty="0"/>
              <a:t>: When used in conjunction with flex-grow, this will auto-calculate flex item sizes based on </a:t>
            </a:r>
            <a:r>
              <a:rPr lang="en-CA" u="sng" dirty="0"/>
              <a:t>remaining whitespace not taken up by flex item content</a:t>
            </a:r>
            <a:r>
              <a:rPr lang="en-CA" dirty="0"/>
              <a:t>.</a:t>
            </a:r>
          </a:p>
          <a:p>
            <a:pPr lvl="1"/>
            <a:r>
              <a:rPr lang="en-CA" b="1" dirty="0"/>
              <a:t>&lt;length&gt;</a:t>
            </a:r>
            <a:r>
              <a:rPr lang="en-CA" dirty="0"/>
              <a:t>: This is a regular length (e.g. 300px or 30%).</a:t>
            </a:r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05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Flexbox</vt:lpstr>
      <vt:lpstr>Flexbox (flexible box)</vt:lpstr>
      <vt:lpstr>Basic terminology</vt:lpstr>
      <vt:lpstr>Flex container properties</vt:lpstr>
      <vt:lpstr>Flex container properties (cont'd)</vt:lpstr>
      <vt:lpstr>Flex item properties</vt:lpstr>
      <vt:lpstr>Flex item properties (cont'd)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Joanna</dc:creator>
  <cp:lastModifiedBy>Joanna</cp:lastModifiedBy>
  <cp:revision>10</cp:revision>
  <dcterms:created xsi:type="dcterms:W3CDTF">2020-11-09T01:24:17Z</dcterms:created>
  <dcterms:modified xsi:type="dcterms:W3CDTF">2023-01-31T03:23:20Z</dcterms:modified>
</cp:coreProperties>
</file>