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05.04.21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64614" y="1629178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5400" b="1" dirty="0" err="1">
                <a:ea typeface="+mj-lt"/>
                <a:cs typeface="+mj-lt"/>
              </a:rPr>
              <a:t>Takeiti</a:t>
            </a:r>
            <a:r>
              <a:rPr lang="de-DE" sz="5400" b="1" dirty="0">
                <a:ea typeface="+mj-lt"/>
                <a:cs typeface="+mj-lt"/>
              </a:rPr>
              <a:t> Sushi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64612" y="4596112"/>
            <a:ext cx="4087305" cy="2017018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de-DE" sz="2000" b="1" dirty="0">
                <a:ea typeface="+mn-lt"/>
                <a:cs typeface="+mn-lt"/>
              </a:rPr>
              <a:t>Equipe</a:t>
            </a:r>
            <a:r>
              <a:rPr lang="de-DE" sz="2000" b="1" dirty="0">
                <a:cs typeface="Calibri"/>
              </a:rPr>
              <a:t> 0:</a:t>
            </a:r>
            <a:endParaRPr lang="pt-BR" dirty="0"/>
          </a:p>
          <a:p>
            <a:pPr algn="l"/>
            <a:r>
              <a:rPr lang="de-DE" sz="2000" dirty="0">
                <a:cs typeface="Calibri"/>
              </a:rPr>
              <a:t>Fernanda Stephanie </a:t>
            </a:r>
          </a:p>
          <a:p>
            <a:pPr algn="l"/>
            <a:r>
              <a:rPr lang="de-DE" sz="2000" dirty="0">
                <a:cs typeface="Calibri"/>
              </a:rPr>
              <a:t>José </a:t>
            </a:r>
            <a:r>
              <a:rPr lang="de-DE" sz="2000" dirty="0" err="1">
                <a:cs typeface="Calibri"/>
              </a:rPr>
              <a:t>Airton</a:t>
            </a:r>
            <a:endParaRPr lang="de-DE" sz="2000" dirty="0">
              <a:cs typeface="Calibri"/>
            </a:endParaRPr>
          </a:p>
          <a:p>
            <a:pPr algn="l"/>
            <a:r>
              <a:rPr lang="de-DE" sz="2000" dirty="0">
                <a:cs typeface="Calibri"/>
              </a:rPr>
              <a:t>Breno Lima</a:t>
            </a:r>
          </a:p>
          <a:p>
            <a:pPr algn="l"/>
            <a:r>
              <a:rPr lang="de-DE" sz="2000" dirty="0">
                <a:cs typeface="Calibri"/>
              </a:rPr>
              <a:t>João Victor</a:t>
            </a:r>
          </a:p>
          <a:p>
            <a:pPr algn="l"/>
            <a:r>
              <a:rPr lang="de-DE" sz="2000" dirty="0">
                <a:cs typeface="Calibri"/>
              </a:rPr>
              <a:t>Charles Oliveira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085CA798-4944-4387-929B-7DA53995E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3" r="-1" b="131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EB5066-4918-4E5D-BB73-16F446C7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cs typeface="Calibri Light"/>
              </a:rPr>
              <a:t>Imprimir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06F7A56F-269A-40BA-88FD-E26C44D8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644932"/>
            <a:ext cx="10756104" cy="323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43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CD1F57-0737-4CAF-8981-0349EC26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cs typeface="Calibri Light"/>
              </a:rPr>
              <a:t>Gerir Carinho 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FA4F55B6-27B1-43AE-95F1-BD9C6ED98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0104" y="689134"/>
            <a:ext cx="5551271" cy="5491071"/>
          </a:xfrm>
        </p:spPr>
      </p:pic>
    </p:spTree>
    <p:extLst>
      <p:ext uri="{BB962C8B-B14F-4D97-AF65-F5344CB8AC3E}">
        <p14:creationId xmlns:p14="http://schemas.microsoft.com/office/powerpoint/2010/main" val="12892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D748DB-5DD3-4D6D-AEB8-873571B72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700" b="1" dirty="0">
                <a:solidFill>
                  <a:schemeClr val="bg1"/>
                </a:solidFill>
              </a:rPr>
              <a:t>Pagamento</a:t>
            </a:r>
            <a:endParaRPr lang="pt-BR" sz="3700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F50148E3-2849-4FCA-BA60-E19710B5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43" y="858525"/>
            <a:ext cx="3335619" cy="5211906"/>
          </a:xfrm>
          <a:prstGeom prst="rect">
            <a:avLst/>
          </a:prstGeom>
        </p:spPr>
      </p:pic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5F705C87-0E51-4DED-9A1E-4A356B783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1019" y="1716701"/>
            <a:ext cx="3851719" cy="3566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0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DD1B-B242-4A80-8F02-8F0C559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003" y="1033865"/>
            <a:ext cx="6395468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6000" dirty="0">
                <a:cs typeface="Calibri Light"/>
              </a:rPr>
              <a:t>Perguntas?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4" descr="Logotipo&#10;&#10;Descrição gerada automaticamente">
            <a:extLst>
              <a:ext uri="{FF2B5EF4-FFF2-40B4-BE49-F238E27FC236}">
                <a16:creationId xmlns:a16="http://schemas.microsoft.com/office/drawing/2014/main" id="{6C30D22D-B25E-4F72-AAF4-178E7EAB3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08" r="8251"/>
          <a:stretch/>
        </p:blipFill>
        <p:spPr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97973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Prato com sushi&#10;&#10;Descrição gerada automaticamente">
            <a:extLst>
              <a:ext uri="{FF2B5EF4-FFF2-40B4-BE49-F238E27FC236}">
                <a16:creationId xmlns:a16="http://schemas.microsoft.com/office/drawing/2014/main" id="{D9900AFD-FE55-4038-9379-D20A1ECED6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91" r="-2" b="16007"/>
          <a:stretch/>
        </p:blipFill>
        <p:spPr>
          <a:xfrm>
            <a:off x="4177052" y="10"/>
            <a:ext cx="8074479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23F8A3-8FD7-4779-8323-FDC26BE99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859800" cy="6858478"/>
          </a:xfrm>
          <a:custGeom>
            <a:avLst/>
            <a:gdLst>
              <a:gd name="connsiteX0" fmla="*/ 7859800 w 7859800"/>
              <a:gd name="connsiteY0" fmla="*/ 6858478 h 6858478"/>
              <a:gd name="connsiteX1" fmla="*/ 435245 w 7859800"/>
              <a:gd name="connsiteY1" fmla="*/ 6858478 h 6858478"/>
              <a:gd name="connsiteX2" fmla="*/ 435505 w 7859800"/>
              <a:gd name="connsiteY2" fmla="*/ 6857916 h 6858478"/>
              <a:gd name="connsiteX3" fmla="*/ 0 w 7859800"/>
              <a:gd name="connsiteY3" fmla="*/ 6857916 h 6858478"/>
              <a:gd name="connsiteX4" fmla="*/ 0 w 7859800"/>
              <a:gd name="connsiteY4" fmla="*/ 0 h 6858478"/>
              <a:gd name="connsiteX5" fmla="*/ 3611620 w 7859800"/>
              <a:gd name="connsiteY5" fmla="*/ 0 h 6858478"/>
              <a:gd name="connsiteX6" fmla="*/ 4677848 w 7859800"/>
              <a:gd name="connsiteY6" fmla="*/ 0 h 6858478"/>
              <a:gd name="connsiteX7" fmla="*/ 4683425 w 7859800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59800" h="6858478">
                <a:moveTo>
                  <a:pt x="7859800" y="6858478"/>
                </a:moveTo>
                <a:lnTo>
                  <a:pt x="435245" y="6858478"/>
                </a:lnTo>
                <a:lnTo>
                  <a:pt x="435505" y="6857916"/>
                </a:lnTo>
                <a:lnTo>
                  <a:pt x="0" y="6857916"/>
                </a:lnTo>
                <a:lnTo>
                  <a:pt x="0" y="0"/>
                </a:lnTo>
                <a:lnTo>
                  <a:pt x="3611620" y="0"/>
                </a:lnTo>
                <a:lnTo>
                  <a:pt x="4677848" y="0"/>
                </a:lnTo>
                <a:lnTo>
                  <a:pt x="4683425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05C4CC-A25C-416F-8333-7CB7DC97D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7431174" cy="6858478"/>
          </a:xfrm>
          <a:custGeom>
            <a:avLst/>
            <a:gdLst>
              <a:gd name="connsiteX0" fmla="*/ 7431174 w 7431174"/>
              <a:gd name="connsiteY0" fmla="*/ 6858478 h 6858478"/>
              <a:gd name="connsiteX1" fmla="*/ 6619 w 7431174"/>
              <a:gd name="connsiteY1" fmla="*/ 6858478 h 6858478"/>
              <a:gd name="connsiteX2" fmla="*/ 6879 w 7431174"/>
              <a:gd name="connsiteY2" fmla="*/ 6857916 h 6858478"/>
              <a:gd name="connsiteX3" fmla="*/ 0 w 7431174"/>
              <a:gd name="connsiteY3" fmla="*/ 6857916 h 6858478"/>
              <a:gd name="connsiteX4" fmla="*/ 0 w 7431174"/>
              <a:gd name="connsiteY4" fmla="*/ 0 h 6858478"/>
              <a:gd name="connsiteX5" fmla="*/ 3182994 w 7431174"/>
              <a:gd name="connsiteY5" fmla="*/ 0 h 6858478"/>
              <a:gd name="connsiteX6" fmla="*/ 4249222 w 7431174"/>
              <a:gd name="connsiteY6" fmla="*/ 0 h 6858478"/>
              <a:gd name="connsiteX7" fmla="*/ 4254799 w 7431174"/>
              <a:gd name="connsiteY7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31174" h="6858478">
                <a:moveTo>
                  <a:pt x="7431174" y="6858478"/>
                </a:moveTo>
                <a:lnTo>
                  <a:pt x="6619" y="6858478"/>
                </a:lnTo>
                <a:lnTo>
                  <a:pt x="6879" y="6857916"/>
                </a:lnTo>
                <a:lnTo>
                  <a:pt x="0" y="6857916"/>
                </a:lnTo>
                <a:lnTo>
                  <a:pt x="0" y="0"/>
                </a:lnTo>
                <a:lnTo>
                  <a:pt x="3182994" y="0"/>
                </a:lnTo>
                <a:lnTo>
                  <a:pt x="4249222" y="0"/>
                </a:lnTo>
                <a:lnTo>
                  <a:pt x="4254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AFEB6D-B89B-4358-BD83-87C5BA91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65125"/>
            <a:ext cx="5266155" cy="1325563"/>
          </a:xfrm>
        </p:spPr>
        <p:txBody>
          <a:bodyPr>
            <a:normAutofit/>
          </a:bodyPr>
          <a:lstStyle/>
          <a:p>
            <a:r>
              <a:rPr lang="pt-BR" b="1" dirty="0">
                <a:cs typeface="Calibri Light"/>
              </a:rPr>
              <a:t>Descrições Gerais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E14DE5-476D-41BF-B900-8005DAC54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22601"/>
            <a:ext cx="3941499" cy="43210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O app</a:t>
            </a:r>
          </a:p>
          <a:p>
            <a:r>
              <a:rPr lang="en-US" sz="2400" dirty="0">
                <a:cs typeface="Calibri"/>
              </a:rPr>
              <a:t>Qual </a:t>
            </a:r>
            <a:r>
              <a:rPr lang="en-US" sz="2400" dirty="0" err="1">
                <a:cs typeface="Calibri"/>
              </a:rPr>
              <a:t>seu</a:t>
            </a:r>
            <a:r>
              <a:rPr lang="en-US" sz="2400" dirty="0">
                <a:cs typeface="Calibri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público-alvo</a:t>
            </a:r>
            <a:r>
              <a:rPr lang="en-US" sz="2400" dirty="0">
                <a:cs typeface="Calibri"/>
              </a:rPr>
              <a:t>?</a:t>
            </a:r>
          </a:p>
          <a:p>
            <a:r>
              <a:rPr lang="en-US" sz="2400" dirty="0" err="1">
                <a:ea typeface="+mn-lt"/>
                <a:cs typeface="+mn-lt"/>
              </a:rPr>
              <a:t>Importância</a:t>
            </a:r>
            <a:r>
              <a:rPr lang="en-US" sz="2400" dirty="0">
                <a:ea typeface="+mn-lt"/>
                <a:cs typeface="+mn-lt"/>
              </a:rPr>
              <a:t> </a:t>
            </a: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  <a:p>
            <a:endParaRPr lang="en-US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6067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A54E18-ABCB-4304-A7D9-43D4E67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bg1"/>
                </a:solidFill>
                <a:cs typeface="Calibri Light"/>
              </a:rPr>
              <a:t>Menu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6C5B1B6F-C6F9-42EE-B251-47ACD2C2B1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753" y="1830845"/>
            <a:ext cx="5829381" cy="3713457"/>
          </a:xfrm>
        </p:spPr>
      </p:pic>
      <p:pic>
        <p:nvPicPr>
          <p:cNvPr id="5" name="Imagem 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EB59DFB-4D42-4C1C-A918-E19FC7F7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37" y="369519"/>
            <a:ext cx="4330500" cy="59937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198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205FC-1A52-4ABA-B52E-7B248766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5" descr="Logotipo&#10;&#10;Descrição gerada automaticamente">
            <a:extLst>
              <a:ext uri="{FF2B5EF4-FFF2-40B4-BE49-F238E27FC236}">
                <a16:creationId xmlns:a16="http://schemas.microsoft.com/office/drawing/2014/main" id="{7DD32B55-46F1-470E-B855-56046A81CD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639" y="2330505"/>
            <a:ext cx="3872429" cy="3872429"/>
          </a:xfr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7342B257-875E-4FA7-BA83-61D0DC75AC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665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6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10">
            <a:extLst>
              <a:ext uri="{FF2B5EF4-FFF2-40B4-BE49-F238E27FC236}">
                <a16:creationId xmlns:a16="http://schemas.microsoft.com/office/drawing/2014/main" id="{460B0EFB-53ED-4F35-B05D-F658EA021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3531" y="407987"/>
            <a:ext cx="2987899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37F454-2C2E-4AEC-87DA-2F49FEA2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2642" y="812799"/>
            <a:ext cx="6757327" cy="1789906"/>
          </a:xfrm>
        </p:spPr>
        <p:txBody>
          <a:bodyPr>
            <a:normAutofit/>
          </a:bodyPr>
          <a:lstStyle/>
          <a:p>
            <a:r>
              <a:rPr lang="pt-BR" sz="4800" b="1" dirty="0">
                <a:solidFill>
                  <a:schemeClr val="bg1"/>
                </a:solidFill>
                <a:ea typeface="+mj-lt"/>
                <a:cs typeface="+mj-lt"/>
              </a:rPr>
              <a:t>Cadastro</a:t>
            </a:r>
            <a:endParaRPr lang="pt-BR" sz="4800" b="1" dirty="0">
              <a:solidFill>
                <a:schemeClr val="bg1"/>
              </a:solidFill>
            </a:endParaRPr>
          </a:p>
        </p:txBody>
      </p:sp>
      <p:pic>
        <p:nvPicPr>
          <p:cNvPr id="3" name="Imagem 4" descr="Texto&#10;&#10;Descrição gerada automaticamente">
            <a:extLst>
              <a:ext uri="{FF2B5EF4-FFF2-40B4-BE49-F238E27FC236}">
                <a16:creationId xmlns:a16="http://schemas.microsoft.com/office/drawing/2014/main" id="{56D86B85-9726-4CAE-97ED-0A209352A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9020" y="344488"/>
            <a:ext cx="5467165" cy="6113461"/>
          </a:xfrm>
        </p:spPr>
      </p:pic>
    </p:spTree>
    <p:extLst>
      <p:ext uri="{BB962C8B-B14F-4D97-AF65-F5344CB8AC3E}">
        <p14:creationId xmlns:p14="http://schemas.microsoft.com/office/powerpoint/2010/main" val="390652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1AEC6380-CFEC-4249-87C7-B7A3336C8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07" y="1689894"/>
            <a:ext cx="3794919" cy="4449763"/>
          </a:xfr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C0459344-2B0D-4985-A8C0-2CF00F363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720" y="1689894"/>
            <a:ext cx="6773863" cy="444976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0F63B6C-6F4B-4A00-B129-673B555C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Verificar</a:t>
            </a:r>
            <a:endParaRPr lang="en-US" sz="5200" b="1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967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AA8ABB-E28C-4BD6-B2CD-376882E92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3B7A36-34DB-41AD-925E-9825E378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604" y="679731"/>
            <a:ext cx="3090345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Cardápio</a:t>
            </a:r>
            <a:endParaRPr lang="en-US" sz="4600" b="1" kern="1200" dirty="0" err="1">
              <a:solidFill>
                <a:schemeClr val="bg1"/>
              </a:solidFill>
              <a:latin typeface="+mj-lt"/>
              <a:cs typeface="Calibri Light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29184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679731"/>
            <a:ext cx="7682293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68F08C49-05E4-4510-A39F-AED5993CA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906" b="-3"/>
          <a:stretch/>
        </p:blipFill>
        <p:spPr>
          <a:xfrm>
            <a:off x="996363" y="960329"/>
            <a:ext cx="3526154" cy="5059641"/>
          </a:xfrm>
          <a:prstGeom prst="rect">
            <a:avLst/>
          </a:prstGeom>
        </p:spPr>
      </p:pic>
      <p:pic>
        <p:nvPicPr>
          <p:cNvPr id="6" name="Imagem 6">
            <a:extLst>
              <a:ext uri="{FF2B5EF4-FFF2-40B4-BE49-F238E27FC236}">
                <a16:creationId xmlns:a16="http://schemas.microsoft.com/office/drawing/2014/main" id="{3DCBDA5F-249E-411D-AE34-1DA53C34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13" y="288132"/>
            <a:ext cx="3300805" cy="625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6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C976D0-BF69-4530-8E01-E2D1CA43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3700" b="1" dirty="0">
                <a:solidFill>
                  <a:schemeClr val="bg1"/>
                </a:solidFill>
                <a:cs typeface="Calibri Light"/>
              </a:rPr>
              <a:t>Adicionar </a:t>
            </a:r>
            <a:endParaRPr lang="pt-BR" sz="3700" b="1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3318C950-EFD5-48E1-B4E1-CD4CED519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32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9" name="Imagem 5" descr="Logotipo&#10;&#10;Descrição gerada automaticamente">
            <a:extLst>
              <a:ext uri="{FF2B5EF4-FFF2-40B4-BE49-F238E27FC236}">
                <a16:creationId xmlns:a16="http://schemas.microsoft.com/office/drawing/2014/main" id="{60C99584-5AEC-4F58-9D0E-B6CA4248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39" y="2282880"/>
            <a:ext cx="3872429" cy="353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4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F1C417-628B-4480-8FDB-E1E56453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84528"/>
            <a:ext cx="3631521" cy="23637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Remover</a:t>
            </a:r>
            <a:r>
              <a:rPr lang="en-US" sz="5400" b="1" dirty="0">
                <a:solidFill>
                  <a:schemeClr val="bg1"/>
                </a:solidFill>
              </a:rPr>
              <a:t> </a:t>
            </a:r>
            <a:endParaRPr lang="en-US" sz="5400" b="1" kern="1200">
              <a:solidFill>
                <a:schemeClr val="bg1"/>
              </a:solidFill>
              <a:latin typeface="+mj-lt"/>
              <a:cs typeface="Calibri Light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Texto&#10;&#10;Descrição gerada automaticamente">
            <a:extLst>
              <a:ext uri="{FF2B5EF4-FFF2-40B4-BE49-F238E27FC236}">
                <a16:creationId xmlns:a16="http://schemas.microsoft.com/office/drawing/2014/main" id="{013827CF-8DD7-4F58-A755-E7285CC45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21545" y="559572"/>
            <a:ext cx="5337895" cy="56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90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Takeiti Sushi</vt:lpstr>
      <vt:lpstr>Descrições Gerais </vt:lpstr>
      <vt:lpstr>Menu</vt:lpstr>
      <vt:lpstr>Login</vt:lpstr>
      <vt:lpstr>Cadastro</vt:lpstr>
      <vt:lpstr>Verificar</vt:lpstr>
      <vt:lpstr>Cardápio</vt:lpstr>
      <vt:lpstr>Adicionar </vt:lpstr>
      <vt:lpstr>Remover </vt:lpstr>
      <vt:lpstr>Imprimir </vt:lpstr>
      <vt:lpstr>Gerir Carinho </vt:lpstr>
      <vt:lpstr>Pagamento</vt:lpstr>
      <vt:lpstr>Perguntas?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>Fernanda Stephanie</cp:lastModifiedBy>
  <cp:revision>264</cp:revision>
  <dcterms:created xsi:type="dcterms:W3CDTF">2021-04-04T23:26:19Z</dcterms:created>
  <dcterms:modified xsi:type="dcterms:W3CDTF">2021-04-05T17:18:52Z</dcterms:modified>
</cp:coreProperties>
</file>