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9" r:id="rId4"/>
    <p:sldId id="260" r:id="rId5"/>
    <p:sldId id="262" r:id="rId6"/>
    <p:sldId id="267" r:id="rId7"/>
    <p:sldId id="268" r:id="rId8"/>
    <p:sldId id="269" r:id="rId9"/>
    <p:sldId id="270" r:id="rId10"/>
    <p:sldId id="271" r:id="rId11"/>
    <p:sldId id="272" r:id="rId12"/>
    <p:sldId id="277" r:id="rId13"/>
    <p:sldId id="276" r:id="rId14"/>
    <p:sldId id="273" r:id="rId15"/>
    <p:sldId id="274" r:id="rId16"/>
    <p:sldId id="275" r:id="rId17"/>
    <p:sldId id="278" r:id="rId18"/>
    <p:sldId id="279" r:id="rId19"/>
    <p:sldId id="283" r:id="rId20"/>
    <p:sldId id="284" r:id="rId21"/>
    <p:sldId id="280" r:id="rId22"/>
    <p:sldId id="291" r:id="rId23"/>
    <p:sldId id="292" r:id="rId24"/>
    <p:sldId id="293" r:id="rId25"/>
    <p:sldId id="281" r:id="rId26"/>
    <p:sldId id="285" r:id="rId27"/>
    <p:sldId id="287" r:id="rId28"/>
    <p:sldId id="286" r:id="rId29"/>
    <p:sldId id="289" r:id="rId30"/>
    <p:sldId id="296" r:id="rId31"/>
    <p:sldId id="297" r:id="rId32"/>
    <p:sldId id="300" r:id="rId33"/>
    <p:sldId id="263" r:id="rId34"/>
    <p:sldId id="261" r:id="rId35"/>
    <p:sldId id="301" r:id="rId36"/>
    <p:sldId id="298" r:id="rId37"/>
    <p:sldId id="299" r:id="rId38"/>
    <p:sldId id="282" r:id="rId39"/>
    <p:sldId id="258" r:id="rId4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>
      <p:cViewPr varScale="1">
        <p:scale>
          <a:sx n="43" d="100"/>
          <a:sy n="43" d="100"/>
        </p:scale>
        <p:origin x="87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antonio bastos" userId="0a8438f3a88eb95b" providerId="LiveId" clId="{A1FA6612-A9AD-4860-AA5F-32080F5D8FCA}"/>
    <pc:docChg chg="undo custSel addSld delSld modSld sldOrd">
      <pc:chgData name="luiz antonio bastos" userId="0a8438f3a88eb95b" providerId="LiveId" clId="{A1FA6612-A9AD-4860-AA5F-32080F5D8FCA}" dt="2022-10-18T02:55:28.057" v="733" actId="20577"/>
      <pc:docMkLst>
        <pc:docMk/>
      </pc:docMkLst>
      <pc:sldChg chg="modSp mod modAnim">
        <pc:chgData name="luiz antonio bastos" userId="0a8438f3a88eb95b" providerId="LiveId" clId="{A1FA6612-A9AD-4860-AA5F-32080F5D8FCA}" dt="2022-10-18T01:56:05.684" v="241" actId="113"/>
        <pc:sldMkLst>
          <pc:docMk/>
          <pc:sldMk cId="103075190" sldId="259"/>
        </pc:sldMkLst>
        <pc:spChg chg="mod">
          <ac:chgData name="luiz antonio bastos" userId="0a8438f3a88eb95b" providerId="LiveId" clId="{A1FA6612-A9AD-4860-AA5F-32080F5D8FCA}" dt="2022-10-18T01:56:05.684" v="241" actId="113"/>
          <ac:spMkLst>
            <pc:docMk/>
            <pc:sldMk cId="103075190" sldId="259"/>
            <ac:spMk id="8" creationId="{9F67BD1C-A8E0-4973-A7DD-E783ADCEDC3E}"/>
          </ac:spMkLst>
        </pc:spChg>
      </pc:sldChg>
      <pc:sldChg chg="del">
        <pc:chgData name="luiz antonio bastos" userId="0a8438f3a88eb95b" providerId="LiveId" clId="{A1FA6612-A9AD-4860-AA5F-32080F5D8FCA}" dt="2022-10-18T02:45:47.587" v="576" actId="2696"/>
        <pc:sldMkLst>
          <pc:docMk/>
          <pc:sldMk cId="1044972495" sldId="261"/>
        </pc:sldMkLst>
      </pc:sldChg>
      <pc:sldChg chg="add">
        <pc:chgData name="luiz antonio bastos" userId="0a8438f3a88eb95b" providerId="LiveId" clId="{A1FA6612-A9AD-4860-AA5F-32080F5D8FCA}" dt="2022-10-18T02:45:58.815" v="577"/>
        <pc:sldMkLst>
          <pc:docMk/>
          <pc:sldMk cId="2723960618" sldId="261"/>
        </pc:sldMkLst>
      </pc:sldChg>
      <pc:sldChg chg="modSp mod">
        <pc:chgData name="luiz antonio bastos" userId="0a8438f3a88eb95b" providerId="LiveId" clId="{A1FA6612-A9AD-4860-AA5F-32080F5D8FCA}" dt="2022-10-17T20:17:46.582" v="206" actId="20577"/>
        <pc:sldMkLst>
          <pc:docMk/>
          <pc:sldMk cId="1494009387" sldId="262"/>
        </pc:sldMkLst>
        <pc:spChg chg="mod">
          <ac:chgData name="luiz antonio bastos" userId="0a8438f3a88eb95b" providerId="LiveId" clId="{A1FA6612-A9AD-4860-AA5F-32080F5D8FCA}" dt="2022-10-17T20:17:46.582" v="206" actId="20577"/>
          <ac:spMkLst>
            <pc:docMk/>
            <pc:sldMk cId="1494009387" sldId="262"/>
            <ac:spMk id="8" creationId="{9F67BD1C-A8E0-4973-A7DD-E783ADCEDC3E}"/>
          </ac:spMkLst>
        </pc:spChg>
      </pc:sldChg>
      <pc:sldChg chg="del">
        <pc:chgData name="luiz antonio bastos" userId="0a8438f3a88eb95b" providerId="LiveId" clId="{A1FA6612-A9AD-4860-AA5F-32080F5D8FCA}" dt="2022-10-18T02:45:47.587" v="576" actId="2696"/>
        <pc:sldMkLst>
          <pc:docMk/>
          <pc:sldMk cId="2557914478" sldId="263"/>
        </pc:sldMkLst>
      </pc:sldChg>
      <pc:sldChg chg="add">
        <pc:chgData name="luiz antonio bastos" userId="0a8438f3a88eb95b" providerId="LiveId" clId="{A1FA6612-A9AD-4860-AA5F-32080F5D8FCA}" dt="2022-10-18T02:45:58.815" v="577"/>
        <pc:sldMkLst>
          <pc:docMk/>
          <pc:sldMk cId="4292499961" sldId="263"/>
        </pc:sldMkLst>
      </pc:sldChg>
      <pc:sldChg chg="del">
        <pc:chgData name="luiz antonio bastos" userId="0a8438f3a88eb95b" providerId="LiveId" clId="{A1FA6612-A9AD-4860-AA5F-32080F5D8FCA}" dt="2022-10-17T20:18:16.104" v="207" actId="47"/>
        <pc:sldMkLst>
          <pc:docMk/>
          <pc:sldMk cId="631966393" sldId="264"/>
        </pc:sldMkLst>
      </pc:sldChg>
      <pc:sldChg chg="del">
        <pc:chgData name="luiz antonio bastos" userId="0a8438f3a88eb95b" providerId="LiveId" clId="{A1FA6612-A9AD-4860-AA5F-32080F5D8FCA}" dt="2022-10-18T02:02:03.986" v="333" actId="47"/>
        <pc:sldMkLst>
          <pc:docMk/>
          <pc:sldMk cId="718417778" sldId="265"/>
        </pc:sldMkLst>
      </pc:sldChg>
      <pc:sldChg chg="modSp mod">
        <pc:chgData name="luiz antonio bastos" userId="0a8438f3a88eb95b" providerId="LiveId" clId="{A1FA6612-A9AD-4860-AA5F-32080F5D8FCA}" dt="2022-10-18T02:01:43.365" v="332" actId="20577"/>
        <pc:sldMkLst>
          <pc:docMk/>
          <pc:sldMk cId="1059182158" sldId="267"/>
        </pc:sldMkLst>
        <pc:spChg chg="mod">
          <ac:chgData name="luiz antonio bastos" userId="0a8438f3a88eb95b" providerId="LiveId" clId="{A1FA6612-A9AD-4860-AA5F-32080F5D8FCA}" dt="2022-10-18T02:01:43.365" v="332" actId="20577"/>
          <ac:spMkLst>
            <pc:docMk/>
            <pc:sldMk cId="1059182158" sldId="267"/>
            <ac:spMk id="8" creationId="{9F67BD1C-A8E0-4973-A7DD-E783ADCEDC3E}"/>
          </ac:spMkLst>
        </pc:spChg>
      </pc:sldChg>
      <pc:sldChg chg="addSp modSp mod">
        <pc:chgData name="luiz antonio bastos" userId="0a8438f3a88eb95b" providerId="LiveId" clId="{A1FA6612-A9AD-4860-AA5F-32080F5D8FCA}" dt="2022-10-17T21:17:15.807" v="234" actId="1036"/>
        <pc:sldMkLst>
          <pc:docMk/>
          <pc:sldMk cId="231771866" sldId="275"/>
        </pc:sldMkLst>
        <pc:picChg chg="add mod">
          <ac:chgData name="luiz antonio bastos" userId="0a8438f3a88eb95b" providerId="LiveId" clId="{A1FA6612-A9AD-4860-AA5F-32080F5D8FCA}" dt="2022-10-17T21:17:15.807" v="234" actId="1036"/>
          <ac:picMkLst>
            <pc:docMk/>
            <pc:sldMk cId="231771866" sldId="275"/>
            <ac:picMk id="7" creationId="{BA259384-4A86-F1DC-A624-87A0BDF9FA13}"/>
          </ac:picMkLst>
        </pc:picChg>
      </pc:sldChg>
      <pc:sldChg chg="modSp mod">
        <pc:chgData name="luiz antonio bastos" userId="0a8438f3a88eb95b" providerId="LiveId" clId="{A1FA6612-A9AD-4860-AA5F-32080F5D8FCA}" dt="2022-10-17T21:04:59.017" v="221" actId="20577"/>
        <pc:sldMkLst>
          <pc:docMk/>
          <pc:sldMk cId="2230965280" sldId="278"/>
        </pc:sldMkLst>
        <pc:spChg chg="mod">
          <ac:chgData name="luiz antonio bastos" userId="0a8438f3a88eb95b" providerId="LiveId" clId="{A1FA6612-A9AD-4860-AA5F-32080F5D8FCA}" dt="2022-10-17T21:04:59.017" v="221" actId="20577"/>
          <ac:spMkLst>
            <pc:docMk/>
            <pc:sldMk cId="2230965280" sldId="278"/>
            <ac:spMk id="8" creationId="{9F67BD1C-A8E0-4973-A7DD-E783ADCEDC3E}"/>
          </ac:spMkLst>
        </pc:spChg>
      </pc:sldChg>
      <pc:sldChg chg="modSp mod">
        <pc:chgData name="luiz antonio bastos" userId="0a8438f3a88eb95b" providerId="LiveId" clId="{A1FA6612-A9AD-4860-AA5F-32080F5D8FCA}" dt="2022-10-17T21:07:14.298" v="222" actId="20577"/>
        <pc:sldMkLst>
          <pc:docMk/>
          <pc:sldMk cId="1621919758" sldId="279"/>
        </pc:sldMkLst>
        <pc:spChg chg="mod">
          <ac:chgData name="luiz antonio bastos" userId="0a8438f3a88eb95b" providerId="LiveId" clId="{A1FA6612-A9AD-4860-AA5F-32080F5D8FCA}" dt="2022-10-17T21:07:14.298" v="222" actId="20577"/>
          <ac:spMkLst>
            <pc:docMk/>
            <pc:sldMk cId="1621919758" sldId="279"/>
            <ac:spMk id="8" creationId="{9F67BD1C-A8E0-4973-A7DD-E783ADCEDC3E}"/>
          </ac:spMkLst>
        </pc:spChg>
      </pc:sldChg>
      <pc:sldChg chg="addSp delSp modSp mod">
        <pc:chgData name="luiz antonio bastos" userId="0a8438f3a88eb95b" providerId="LiveId" clId="{A1FA6612-A9AD-4860-AA5F-32080F5D8FCA}" dt="2022-10-17T21:16:43.139" v="223" actId="21"/>
        <pc:sldMkLst>
          <pc:docMk/>
          <pc:sldMk cId="3345374252" sldId="280"/>
        </pc:sldMkLst>
        <pc:picChg chg="add del mod">
          <ac:chgData name="luiz antonio bastos" userId="0a8438f3a88eb95b" providerId="LiveId" clId="{A1FA6612-A9AD-4860-AA5F-32080F5D8FCA}" dt="2022-10-17T21:16:43.139" v="223" actId="21"/>
          <ac:picMkLst>
            <pc:docMk/>
            <pc:sldMk cId="3345374252" sldId="280"/>
            <ac:picMk id="9" creationId="{93A7A4EB-727F-E22A-A76F-D24A16FDD0C0}"/>
          </ac:picMkLst>
        </pc:picChg>
      </pc:sldChg>
      <pc:sldChg chg="modSp mod ord">
        <pc:chgData name="luiz antonio bastos" userId="0a8438f3a88eb95b" providerId="LiveId" clId="{A1FA6612-A9AD-4860-AA5F-32080F5D8FCA}" dt="2022-10-18T02:55:28.057" v="733" actId="20577"/>
        <pc:sldMkLst>
          <pc:docMk/>
          <pc:sldMk cId="325433702" sldId="282"/>
        </pc:sldMkLst>
        <pc:spChg chg="mod">
          <ac:chgData name="luiz antonio bastos" userId="0a8438f3a88eb95b" providerId="LiveId" clId="{A1FA6612-A9AD-4860-AA5F-32080F5D8FCA}" dt="2022-10-18T02:55:28.057" v="733" actId="20577"/>
          <ac:spMkLst>
            <pc:docMk/>
            <pc:sldMk cId="325433702" sldId="282"/>
            <ac:spMk id="8" creationId="{9F67BD1C-A8E0-4973-A7DD-E783ADCEDC3E}"/>
          </ac:spMkLst>
        </pc:spChg>
      </pc:sldChg>
      <pc:sldChg chg="del">
        <pc:chgData name="luiz antonio bastos" userId="0a8438f3a88eb95b" providerId="LiveId" clId="{A1FA6612-A9AD-4860-AA5F-32080F5D8FCA}" dt="2022-10-17T02:48:14.184" v="121" actId="47"/>
        <pc:sldMkLst>
          <pc:docMk/>
          <pc:sldMk cId="1716276696" sldId="288"/>
        </pc:sldMkLst>
      </pc:sldChg>
      <pc:sldChg chg="addSp modSp mod">
        <pc:chgData name="luiz antonio bastos" userId="0a8438f3a88eb95b" providerId="LiveId" clId="{A1FA6612-A9AD-4860-AA5F-32080F5D8FCA}" dt="2022-10-17T02:55:04.643" v="137" actId="14100"/>
        <pc:sldMkLst>
          <pc:docMk/>
          <pc:sldMk cId="425102267" sldId="289"/>
        </pc:sldMkLst>
        <pc:spChg chg="mod">
          <ac:chgData name="luiz antonio bastos" userId="0a8438f3a88eb95b" providerId="LiveId" clId="{A1FA6612-A9AD-4860-AA5F-32080F5D8FCA}" dt="2022-10-17T02:54:45.029" v="134" actId="20577"/>
          <ac:spMkLst>
            <pc:docMk/>
            <pc:sldMk cId="425102267" sldId="289"/>
            <ac:spMk id="8" creationId="{9F67BD1C-A8E0-4973-A7DD-E783ADCEDC3E}"/>
          </ac:spMkLst>
        </pc:spChg>
        <pc:picChg chg="add mod">
          <ac:chgData name="luiz antonio bastos" userId="0a8438f3a88eb95b" providerId="LiveId" clId="{A1FA6612-A9AD-4860-AA5F-32080F5D8FCA}" dt="2022-10-17T02:55:04.643" v="137" actId="14100"/>
          <ac:picMkLst>
            <pc:docMk/>
            <pc:sldMk cId="425102267" sldId="289"/>
            <ac:picMk id="9" creationId="{4A23CC3F-489B-D659-E2A8-426AFDFA6555}"/>
          </ac:picMkLst>
        </pc:picChg>
      </pc:sldChg>
      <pc:sldChg chg="addSp modSp del mod">
        <pc:chgData name="luiz antonio bastos" userId="0a8438f3a88eb95b" providerId="LiveId" clId="{A1FA6612-A9AD-4860-AA5F-32080F5D8FCA}" dt="2022-10-17T21:43:49.798" v="235" actId="47"/>
        <pc:sldMkLst>
          <pc:docMk/>
          <pc:sldMk cId="3290857286" sldId="290"/>
        </pc:sldMkLst>
        <pc:picChg chg="add mod">
          <ac:chgData name="luiz antonio bastos" userId="0a8438f3a88eb95b" providerId="LiveId" clId="{A1FA6612-A9AD-4860-AA5F-32080F5D8FCA}" dt="2022-10-17T02:29:30.899" v="50" actId="1037"/>
          <ac:picMkLst>
            <pc:docMk/>
            <pc:sldMk cId="3290857286" sldId="290"/>
            <ac:picMk id="9" creationId="{7150D1B3-6EDD-89AF-3361-852C80999DE2}"/>
          </ac:picMkLst>
        </pc:picChg>
        <pc:picChg chg="add mod">
          <ac:chgData name="luiz antonio bastos" userId="0a8438f3a88eb95b" providerId="LiveId" clId="{A1FA6612-A9AD-4860-AA5F-32080F5D8FCA}" dt="2022-10-17T02:30:00.908" v="74" actId="1036"/>
          <ac:picMkLst>
            <pc:docMk/>
            <pc:sldMk cId="3290857286" sldId="290"/>
            <ac:picMk id="11" creationId="{8F2C8986-923C-BC42-A977-7017CC78EF34}"/>
          </ac:picMkLst>
        </pc:picChg>
      </pc:sldChg>
      <pc:sldChg chg="addSp modSp add mod">
        <pc:chgData name="luiz antonio bastos" userId="0a8438f3a88eb95b" providerId="LiveId" clId="{A1FA6612-A9AD-4860-AA5F-32080F5D8FCA}" dt="2022-10-17T02:32:38.920" v="82" actId="14100"/>
        <pc:sldMkLst>
          <pc:docMk/>
          <pc:sldMk cId="638186134" sldId="293"/>
        </pc:sldMkLst>
        <pc:grpChg chg="mod">
          <ac:chgData name="luiz antonio bastos" userId="0a8438f3a88eb95b" providerId="LiveId" clId="{A1FA6612-A9AD-4860-AA5F-32080F5D8FCA}" dt="2022-10-17T02:32:23.018" v="79" actId="1076"/>
          <ac:grpSpMkLst>
            <pc:docMk/>
            <pc:sldMk cId="638186134" sldId="293"/>
            <ac:grpSpMk id="3" creationId="{00000000-0000-0000-0000-000000000000}"/>
          </ac:grpSpMkLst>
        </pc:grpChg>
        <pc:picChg chg="add mod">
          <ac:chgData name="luiz antonio bastos" userId="0a8438f3a88eb95b" providerId="LiveId" clId="{A1FA6612-A9AD-4860-AA5F-32080F5D8FCA}" dt="2022-10-17T02:32:38.920" v="82" actId="14100"/>
          <ac:picMkLst>
            <pc:docMk/>
            <pc:sldMk cId="638186134" sldId="293"/>
            <ac:picMk id="9" creationId="{C0CA8961-8CCC-EA72-E116-124D1C457EB1}"/>
          </ac:picMkLst>
        </pc:picChg>
      </pc:sldChg>
      <pc:sldChg chg="addSp modSp add del mod">
        <pc:chgData name="luiz antonio bastos" userId="0a8438f3a88eb95b" providerId="LiveId" clId="{A1FA6612-A9AD-4860-AA5F-32080F5D8FCA}" dt="2022-10-17T21:43:54.763" v="236" actId="47"/>
        <pc:sldMkLst>
          <pc:docMk/>
          <pc:sldMk cId="2970277795" sldId="294"/>
        </pc:sldMkLst>
        <pc:picChg chg="add mod">
          <ac:chgData name="luiz antonio bastos" userId="0a8438f3a88eb95b" providerId="LiveId" clId="{A1FA6612-A9AD-4860-AA5F-32080F5D8FCA}" dt="2022-10-17T02:38:09.934" v="104" actId="1038"/>
          <ac:picMkLst>
            <pc:docMk/>
            <pc:sldMk cId="2970277795" sldId="294"/>
            <ac:picMk id="9" creationId="{B71DD2FB-67C3-21A9-61F4-D6968EEF924D}"/>
          </ac:picMkLst>
        </pc:picChg>
        <pc:picChg chg="add mod">
          <ac:chgData name="luiz antonio bastos" userId="0a8438f3a88eb95b" providerId="LiveId" clId="{A1FA6612-A9AD-4860-AA5F-32080F5D8FCA}" dt="2022-10-17T02:38:16.671" v="109" actId="1038"/>
          <ac:picMkLst>
            <pc:docMk/>
            <pc:sldMk cId="2970277795" sldId="294"/>
            <ac:picMk id="11" creationId="{478B9511-C12A-C3B2-55E2-A94575C62D1F}"/>
          </ac:picMkLst>
        </pc:picChg>
      </pc:sldChg>
      <pc:sldChg chg="addSp delSp modSp add del mod">
        <pc:chgData name="luiz antonio bastos" userId="0a8438f3a88eb95b" providerId="LiveId" clId="{A1FA6612-A9AD-4860-AA5F-32080F5D8FCA}" dt="2022-10-17T21:43:58.514" v="237" actId="47"/>
        <pc:sldMkLst>
          <pc:docMk/>
          <pc:sldMk cId="2590552193" sldId="295"/>
        </pc:sldMkLst>
        <pc:picChg chg="del">
          <ac:chgData name="luiz antonio bastos" userId="0a8438f3a88eb95b" providerId="LiveId" clId="{A1FA6612-A9AD-4860-AA5F-32080F5D8FCA}" dt="2022-10-17T02:44:47.306" v="111" actId="478"/>
          <ac:picMkLst>
            <pc:docMk/>
            <pc:sldMk cId="2590552193" sldId="295"/>
            <ac:picMk id="9" creationId="{B71DD2FB-67C3-21A9-61F4-D6968EEF924D}"/>
          </ac:picMkLst>
        </pc:picChg>
        <pc:picChg chg="add mod">
          <ac:chgData name="luiz antonio bastos" userId="0a8438f3a88eb95b" providerId="LiveId" clId="{A1FA6612-A9AD-4860-AA5F-32080F5D8FCA}" dt="2022-10-17T02:45:41.365" v="116" actId="14100"/>
          <ac:picMkLst>
            <pc:docMk/>
            <pc:sldMk cId="2590552193" sldId="295"/>
            <ac:picMk id="10" creationId="{24EF9913-4C0B-A0A6-FF9A-8C6A20390445}"/>
          </ac:picMkLst>
        </pc:picChg>
        <pc:picChg chg="del mod">
          <ac:chgData name="luiz antonio bastos" userId="0a8438f3a88eb95b" providerId="LiveId" clId="{A1FA6612-A9AD-4860-AA5F-32080F5D8FCA}" dt="2022-10-17T02:44:49.616" v="113" actId="478"/>
          <ac:picMkLst>
            <pc:docMk/>
            <pc:sldMk cId="2590552193" sldId="295"/>
            <ac:picMk id="11" creationId="{478B9511-C12A-C3B2-55E2-A94575C62D1F}"/>
          </ac:picMkLst>
        </pc:picChg>
      </pc:sldChg>
      <pc:sldChg chg="addSp delSp modSp add mod">
        <pc:chgData name="luiz antonio bastos" userId="0a8438f3a88eb95b" providerId="LiveId" clId="{A1FA6612-A9AD-4860-AA5F-32080F5D8FCA}" dt="2022-10-17T02:57:35.887" v="153" actId="1037"/>
        <pc:sldMkLst>
          <pc:docMk/>
          <pc:sldMk cId="2998022469" sldId="296"/>
        </pc:sldMkLst>
        <pc:picChg chg="add del mod">
          <ac:chgData name="luiz antonio bastos" userId="0a8438f3a88eb95b" providerId="LiveId" clId="{A1FA6612-A9AD-4860-AA5F-32080F5D8FCA}" dt="2022-10-17T02:57:17.784" v="146" actId="478"/>
          <ac:picMkLst>
            <pc:docMk/>
            <pc:sldMk cId="2998022469" sldId="296"/>
            <ac:picMk id="9" creationId="{4A23CC3F-489B-D659-E2A8-426AFDFA6555}"/>
          </ac:picMkLst>
        </pc:picChg>
        <pc:picChg chg="add del mod">
          <ac:chgData name="luiz antonio bastos" userId="0a8438f3a88eb95b" providerId="LiveId" clId="{A1FA6612-A9AD-4860-AA5F-32080F5D8FCA}" dt="2022-10-17T02:57:03.686" v="144" actId="22"/>
          <ac:picMkLst>
            <pc:docMk/>
            <pc:sldMk cId="2998022469" sldId="296"/>
            <ac:picMk id="10" creationId="{94DE8449-D4E8-C6F9-0298-4661A8D874C6}"/>
          </ac:picMkLst>
        </pc:picChg>
        <pc:picChg chg="add mod">
          <ac:chgData name="luiz antonio bastos" userId="0a8438f3a88eb95b" providerId="LiveId" clId="{A1FA6612-A9AD-4860-AA5F-32080F5D8FCA}" dt="2022-10-17T02:57:35.887" v="153" actId="1037"/>
          <ac:picMkLst>
            <pc:docMk/>
            <pc:sldMk cId="2998022469" sldId="296"/>
            <ac:picMk id="12" creationId="{3AFD7CB4-5F8B-90EF-8E9B-8447E6864854}"/>
          </ac:picMkLst>
        </pc:picChg>
      </pc:sldChg>
      <pc:sldChg chg="modSp add del mod modAnim">
        <pc:chgData name="luiz antonio bastos" userId="0a8438f3a88eb95b" providerId="LiveId" clId="{A1FA6612-A9AD-4860-AA5F-32080F5D8FCA}" dt="2022-10-18T02:46:24.340" v="580" actId="2696"/>
        <pc:sldMkLst>
          <pc:docMk/>
          <pc:sldMk cId="2479929051" sldId="297"/>
        </pc:sldMkLst>
        <pc:spChg chg="mod">
          <ac:chgData name="luiz antonio bastos" userId="0a8438f3a88eb95b" providerId="LiveId" clId="{A1FA6612-A9AD-4860-AA5F-32080F5D8FCA}" dt="2022-10-18T01:59:22.634" v="268" actId="113"/>
          <ac:spMkLst>
            <pc:docMk/>
            <pc:sldMk cId="2479929051" sldId="297"/>
            <ac:spMk id="8" creationId="{9F67BD1C-A8E0-4973-A7DD-E783ADCEDC3E}"/>
          </ac:spMkLst>
        </pc:spChg>
      </pc:sldChg>
      <pc:sldChg chg="add del ord">
        <pc:chgData name="luiz antonio bastos" userId="0a8438f3a88eb95b" providerId="LiveId" clId="{A1FA6612-A9AD-4860-AA5F-32080F5D8FCA}" dt="2022-10-17T20:44:09.408" v="217" actId="2696"/>
        <pc:sldMkLst>
          <pc:docMk/>
          <pc:sldMk cId="2597496058" sldId="297"/>
        </pc:sldMkLst>
      </pc:sldChg>
      <pc:sldChg chg="add">
        <pc:chgData name="luiz antonio bastos" userId="0a8438f3a88eb95b" providerId="LiveId" clId="{A1FA6612-A9AD-4860-AA5F-32080F5D8FCA}" dt="2022-10-18T02:46:43.693" v="581"/>
        <pc:sldMkLst>
          <pc:docMk/>
          <pc:sldMk cId="3291966929" sldId="297"/>
        </pc:sldMkLst>
      </pc:sldChg>
      <pc:sldChg chg="new del">
        <pc:chgData name="luiz antonio bastos" userId="0a8438f3a88eb95b" providerId="LiveId" clId="{A1FA6612-A9AD-4860-AA5F-32080F5D8FCA}" dt="2022-10-18T01:57:27.741" v="251" actId="680"/>
        <pc:sldMkLst>
          <pc:docMk/>
          <pc:sldMk cId="673598712" sldId="298"/>
        </pc:sldMkLst>
      </pc:sldChg>
      <pc:sldChg chg="delSp modSp add del mod">
        <pc:chgData name="luiz antonio bastos" userId="0a8438f3a88eb95b" providerId="LiveId" clId="{A1FA6612-A9AD-4860-AA5F-32080F5D8FCA}" dt="2022-10-18T02:45:47.587" v="576" actId="2696"/>
        <pc:sldMkLst>
          <pc:docMk/>
          <pc:sldMk cId="869598652" sldId="298"/>
        </pc:sldMkLst>
        <pc:spChg chg="mod">
          <ac:chgData name="luiz antonio bastos" userId="0a8438f3a88eb95b" providerId="LiveId" clId="{A1FA6612-A9AD-4860-AA5F-32080F5D8FCA}" dt="2022-10-18T02:06:12.926" v="503" actId="2710"/>
          <ac:spMkLst>
            <pc:docMk/>
            <pc:sldMk cId="869598652" sldId="298"/>
            <ac:spMk id="8" creationId="{9F67BD1C-A8E0-4973-A7DD-E783ADCEDC3E}"/>
          </ac:spMkLst>
        </pc:spChg>
        <pc:graphicFrameChg chg="del">
          <ac:chgData name="luiz antonio bastos" userId="0a8438f3a88eb95b" providerId="LiveId" clId="{A1FA6612-A9AD-4860-AA5F-32080F5D8FCA}" dt="2022-10-18T02:02:40.409" v="335" actId="478"/>
          <ac:graphicFrameMkLst>
            <pc:docMk/>
            <pc:sldMk cId="869598652" sldId="298"/>
            <ac:graphicFrameMk id="7" creationId="{030499CD-7477-0931-CB38-7487C0D03275}"/>
          </ac:graphicFrameMkLst>
        </pc:graphicFrameChg>
      </pc:sldChg>
      <pc:sldChg chg="add">
        <pc:chgData name="luiz antonio bastos" userId="0a8438f3a88eb95b" providerId="LiveId" clId="{A1FA6612-A9AD-4860-AA5F-32080F5D8FCA}" dt="2022-10-18T02:45:58.815" v="577"/>
        <pc:sldMkLst>
          <pc:docMk/>
          <pc:sldMk cId="1664261573" sldId="298"/>
        </pc:sldMkLst>
      </pc:sldChg>
      <pc:sldChg chg="modSp add mod">
        <pc:chgData name="luiz antonio bastos" userId="0a8438f3a88eb95b" providerId="LiveId" clId="{A1FA6612-A9AD-4860-AA5F-32080F5D8FCA}" dt="2022-10-18T02:45:32.031" v="575" actId="20577"/>
        <pc:sldMkLst>
          <pc:docMk/>
          <pc:sldMk cId="1585047392" sldId="299"/>
        </pc:sldMkLst>
        <pc:spChg chg="mod">
          <ac:chgData name="luiz antonio bastos" userId="0a8438f3a88eb95b" providerId="LiveId" clId="{A1FA6612-A9AD-4860-AA5F-32080F5D8FCA}" dt="2022-10-18T02:45:32.031" v="575" actId="20577"/>
          <ac:spMkLst>
            <pc:docMk/>
            <pc:sldMk cId="1585047392" sldId="299"/>
            <ac:spMk id="8" creationId="{9F67BD1C-A8E0-4973-A7DD-E783ADCEDC3E}"/>
          </ac:spMkLst>
        </pc:spChg>
      </pc:sldChg>
      <pc:sldChg chg="modSp add mod">
        <pc:chgData name="luiz antonio bastos" userId="0a8438f3a88eb95b" providerId="LiveId" clId="{A1FA6612-A9AD-4860-AA5F-32080F5D8FCA}" dt="2022-10-18T02:49:12.732" v="596" actId="207"/>
        <pc:sldMkLst>
          <pc:docMk/>
          <pc:sldMk cId="1843378811" sldId="300"/>
        </pc:sldMkLst>
        <pc:spChg chg="mod">
          <ac:chgData name="luiz antonio bastos" userId="0a8438f3a88eb95b" providerId="LiveId" clId="{A1FA6612-A9AD-4860-AA5F-32080F5D8FCA}" dt="2022-10-18T02:49:12.732" v="596" actId="207"/>
          <ac:spMkLst>
            <pc:docMk/>
            <pc:sldMk cId="1843378811" sldId="300"/>
            <ac:spMk id="8" creationId="{9F67BD1C-A8E0-4973-A7DD-E783ADCEDC3E}"/>
          </ac:spMkLst>
        </pc:spChg>
      </pc:sldChg>
    </pc:docChg>
  </pc:docChgLst>
  <pc:docChgLst>
    <pc:chgData name="luiz antonio bastos" userId="0a8438f3a88eb95b" providerId="LiveId" clId="{EAE3C9A4-28DC-464A-93FD-E89176E428D5}"/>
    <pc:docChg chg="custSel addSld modSld">
      <pc:chgData name="luiz antonio bastos" userId="0a8438f3a88eb95b" providerId="LiveId" clId="{EAE3C9A4-28DC-464A-93FD-E89176E428D5}" dt="2022-11-03T03:07:14.442" v="325" actId="20577"/>
      <pc:docMkLst>
        <pc:docMk/>
      </pc:docMkLst>
      <pc:sldChg chg="addSp delSp modSp mod modTransition modAnim">
        <pc:chgData name="luiz antonio bastos" userId="0a8438f3a88eb95b" providerId="LiveId" clId="{EAE3C9A4-28DC-464A-93FD-E89176E428D5}" dt="2022-11-03T03:03:55.376" v="17"/>
        <pc:sldMkLst>
          <pc:docMk/>
          <pc:sldMk cId="0" sldId="256"/>
        </pc:sldMkLst>
        <pc:picChg chg="add del mod">
          <ac:chgData name="luiz antonio bastos" userId="0a8438f3a88eb95b" providerId="LiveId" clId="{EAE3C9A4-28DC-464A-93FD-E89176E428D5}" dt="2022-11-03T02:57:30.833" v="1"/>
          <ac:picMkLst>
            <pc:docMk/>
            <pc:sldMk cId="0" sldId="256"/>
            <ac:picMk id="14" creationId="{AEC05B43-BEF4-BA1E-A35A-82000655C6FF}"/>
          </ac:picMkLst>
        </pc:picChg>
        <pc:picChg chg="add del mod">
          <ac:chgData name="luiz antonio bastos" userId="0a8438f3a88eb95b" providerId="LiveId" clId="{EAE3C9A4-28DC-464A-93FD-E89176E428D5}" dt="2022-11-03T02:58:53.708" v="9"/>
          <ac:picMkLst>
            <pc:docMk/>
            <pc:sldMk cId="0" sldId="256"/>
            <ac:picMk id="17" creationId="{6C3F5540-230F-F6CD-4EE7-81DF4BC1210C}"/>
          </ac:picMkLst>
        </pc:picChg>
        <pc:picChg chg="add del mod ord">
          <ac:chgData name="luiz antonio bastos" userId="0a8438f3a88eb95b" providerId="LiveId" clId="{EAE3C9A4-28DC-464A-93FD-E89176E428D5}" dt="2022-11-03T02:59:00.612" v="10"/>
          <ac:picMkLst>
            <pc:docMk/>
            <pc:sldMk cId="0" sldId="256"/>
            <ac:picMk id="18" creationId="{A60F1FAF-71DF-C838-1FF1-E8C4684B5BA9}"/>
          </ac:picMkLst>
        </pc:picChg>
        <pc:picChg chg="add del mod">
          <ac:chgData name="luiz antonio bastos" userId="0a8438f3a88eb95b" providerId="LiveId" clId="{EAE3C9A4-28DC-464A-93FD-E89176E428D5}" dt="2022-11-03T02:59:07.637" v="11"/>
          <ac:picMkLst>
            <pc:docMk/>
            <pc:sldMk cId="0" sldId="256"/>
            <ac:picMk id="19" creationId="{7B1561CF-7EE6-7051-ED42-DBE1D19F96CA}"/>
          </ac:picMkLst>
        </pc:picChg>
        <pc:picChg chg="add del mod">
          <ac:chgData name="luiz antonio bastos" userId="0a8438f3a88eb95b" providerId="LiveId" clId="{EAE3C9A4-28DC-464A-93FD-E89176E428D5}" dt="2022-11-03T03:00:17.349" v="13"/>
          <ac:picMkLst>
            <pc:docMk/>
            <pc:sldMk cId="0" sldId="256"/>
            <ac:picMk id="24" creationId="{CCAE1D11-61BE-A2A5-4E94-5DA32059DB52}"/>
          </ac:picMkLst>
        </pc:picChg>
        <pc:picChg chg="add del mod">
          <ac:chgData name="luiz antonio bastos" userId="0a8438f3a88eb95b" providerId="LiveId" clId="{EAE3C9A4-28DC-464A-93FD-E89176E428D5}" dt="2022-11-03T03:01:04.165" v="15"/>
          <ac:picMkLst>
            <pc:docMk/>
            <pc:sldMk cId="0" sldId="256"/>
            <ac:picMk id="30" creationId="{AD8F5A09-406C-3761-C0F4-C64C95DC44F7}"/>
          </ac:picMkLst>
        </pc:picChg>
        <pc:picChg chg="add del mod">
          <ac:chgData name="luiz antonio bastos" userId="0a8438f3a88eb95b" providerId="LiveId" clId="{EAE3C9A4-28DC-464A-93FD-E89176E428D5}" dt="2022-11-03T03:03:55.376" v="17"/>
          <ac:picMkLst>
            <pc:docMk/>
            <pc:sldMk cId="0" sldId="256"/>
            <ac:picMk id="33" creationId="{5BEED53D-2205-15D6-956A-9862B6B9F65F}"/>
          </ac:picMkLst>
        </pc:picChg>
      </pc:sldChg>
      <pc:sldChg chg="addSp delSp modSp mod modTransition modAnim">
        <pc:chgData name="luiz antonio bastos" userId="0a8438f3a88eb95b" providerId="LiveId" clId="{EAE3C9A4-28DC-464A-93FD-E89176E428D5}" dt="2022-11-03T03:03:55.376" v="17"/>
        <pc:sldMkLst>
          <pc:docMk/>
          <pc:sldMk cId="0" sldId="257"/>
        </pc:sldMkLst>
        <pc:picChg chg="add del mod">
          <ac:chgData name="luiz antonio bastos" userId="0a8438f3a88eb95b" providerId="LiveId" clId="{EAE3C9A4-28DC-464A-93FD-E89176E428D5}" dt="2022-11-03T02:57:30.833" v="1"/>
          <ac:picMkLst>
            <pc:docMk/>
            <pc:sldMk cId="0" sldId="257"/>
            <ac:picMk id="10" creationId="{E093DBF9-EE18-1C7A-810C-18B3E280CF0B}"/>
          </ac:picMkLst>
        </pc:picChg>
        <pc:picChg chg="add del mod">
          <ac:chgData name="luiz antonio bastos" userId="0a8438f3a88eb95b" providerId="LiveId" clId="{EAE3C9A4-28DC-464A-93FD-E89176E428D5}" dt="2022-11-03T02:58:53.708" v="9"/>
          <ac:picMkLst>
            <pc:docMk/>
            <pc:sldMk cId="0" sldId="257"/>
            <ac:picMk id="16" creationId="{D3131B8C-9DC3-4F28-EF39-0EBF5760A361}"/>
          </ac:picMkLst>
        </pc:picChg>
        <pc:picChg chg="add del mod ord">
          <ac:chgData name="luiz antonio bastos" userId="0a8438f3a88eb95b" providerId="LiveId" clId="{EAE3C9A4-28DC-464A-93FD-E89176E428D5}" dt="2022-11-03T02:59:42.878" v="12"/>
          <ac:picMkLst>
            <pc:docMk/>
            <pc:sldMk cId="0" sldId="257"/>
            <ac:picMk id="17" creationId="{D269894A-791A-C315-48B9-101F0F90C29D}"/>
          </ac:picMkLst>
        </pc:picChg>
        <pc:picChg chg="add del mod">
          <ac:chgData name="luiz antonio bastos" userId="0a8438f3a88eb95b" providerId="LiveId" clId="{EAE3C9A4-28DC-464A-93FD-E89176E428D5}" dt="2022-11-03T03:00:17.349" v="13"/>
          <ac:picMkLst>
            <pc:docMk/>
            <pc:sldMk cId="0" sldId="257"/>
            <ac:picMk id="18" creationId="{E57839BC-70E7-17FF-9585-EFD5966A88F8}"/>
          </ac:picMkLst>
        </pc:picChg>
        <pc:picChg chg="add del mod">
          <ac:chgData name="luiz antonio bastos" userId="0a8438f3a88eb95b" providerId="LiveId" clId="{EAE3C9A4-28DC-464A-93FD-E89176E428D5}" dt="2022-11-03T03:01:04.165" v="15"/>
          <ac:picMkLst>
            <pc:docMk/>
            <pc:sldMk cId="0" sldId="257"/>
            <ac:picMk id="23" creationId="{5B4CCDC0-CE0C-0DB3-9639-E7A2592CADD3}"/>
          </ac:picMkLst>
        </pc:picChg>
        <pc:picChg chg="add del mod">
          <ac:chgData name="luiz antonio bastos" userId="0a8438f3a88eb95b" providerId="LiveId" clId="{EAE3C9A4-28DC-464A-93FD-E89176E428D5}" dt="2022-11-03T03:03:55.376" v="17"/>
          <ac:picMkLst>
            <pc:docMk/>
            <pc:sldMk cId="0" sldId="257"/>
            <ac:picMk id="28" creationId="{0366D27D-DB06-CD68-14D2-EAEF7605C4C1}"/>
          </ac:picMkLst>
        </pc:picChg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0" sldId="258"/>
        </pc:sldMkLst>
      </pc:sldChg>
      <pc:sldChg chg="addSp delSp modSp mod modTransition modAnim">
        <pc:chgData name="luiz antonio bastos" userId="0a8438f3a88eb95b" providerId="LiveId" clId="{EAE3C9A4-28DC-464A-93FD-E89176E428D5}" dt="2022-11-03T03:03:55.376" v="17"/>
        <pc:sldMkLst>
          <pc:docMk/>
          <pc:sldMk cId="103075190" sldId="259"/>
        </pc:sldMkLst>
        <pc:picChg chg="add del mod">
          <ac:chgData name="luiz antonio bastos" userId="0a8438f3a88eb95b" providerId="LiveId" clId="{EAE3C9A4-28DC-464A-93FD-E89176E428D5}" dt="2022-11-03T02:58:53.708" v="9"/>
          <ac:picMkLst>
            <pc:docMk/>
            <pc:sldMk cId="103075190" sldId="259"/>
            <ac:picMk id="11" creationId="{C33DA89C-9E3C-EA41-911D-8396CB317A03}"/>
          </ac:picMkLst>
        </pc:picChg>
        <pc:picChg chg="add del mod ord">
          <ac:chgData name="luiz antonio bastos" userId="0a8438f3a88eb95b" providerId="LiveId" clId="{EAE3C9A4-28DC-464A-93FD-E89176E428D5}" dt="2022-11-03T02:59:42.878" v="12"/>
          <ac:picMkLst>
            <pc:docMk/>
            <pc:sldMk cId="103075190" sldId="259"/>
            <ac:picMk id="12" creationId="{A82B205C-4641-A2CC-EDF6-34297AC566E7}"/>
          </ac:picMkLst>
        </pc:picChg>
        <pc:picChg chg="add del mod">
          <ac:chgData name="luiz antonio bastos" userId="0a8438f3a88eb95b" providerId="LiveId" clId="{EAE3C9A4-28DC-464A-93FD-E89176E428D5}" dt="2022-11-03T03:00:17.349" v="13"/>
          <ac:picMkLst>
            <pc:docMk/>
            <pc:sldMk cId="103075190" sldId="259"/>
            <ac:picMk id="13" creationId="{30975759-47D8-F699-01BB-FAB715C6F89F}"/>
          </ac:picMkLst>
        </pc:picChg>
        <pc:picChg chg="add del mod">
          <ac:chgData name="luiz antonio bastos" userId="0a8438f3a88eb95b" providerId="LiveId" clId="{EAE3C9A4-28DC-464A-93FD-E89176E428D5}" dt="2022-11-03T03:03:55.376" v="17"/>
          <ac:picMkLst>
            <pc:docMk/>
            <pc:sldMk cId="103075190" sldId="259"/>
            <ac:picMk id="17" creationId="{2365A9BD-ABE4-7FA0-92B9-DEB34EF4861A}"/>
          </ac:picMkLst>
        </pc:picChg>
      </pc:sldChg>
      <pc:sldChg chg="addSp delSp modSp mod modTransition modAnim">
        <pc:chgData name="luiz antonio bastos" userId="0a8438f3a88eb95b" providerId="LiveId" clId="{EAE3C9A4-28DC-464A-93FD-E89176E428D5}" dt="2022-11-03T03:03:55.376" v="17"/>
        <pc:sldMkLst>
          <pc:docMk/>
          <pc:sldMk cId="2172426112" sldId="260"/>
        </pc:sldMkLst>
        <pc:picChg chg="add del mod">
          <ac:chgData name="luiz antonio bastos" userId="0a8438f3a88eb95b" providerId="LiveId" clId="{EAE3C9A4-28DC-464A-93FD-E89176E428D5}" dt="2022-11-03T02:58:53.708" v="9"/>
          <ac:picMkLst>
            <pc:docMk/>
            <pc:sldMk cId="2172426112" sldId="260"/>
            <ac:picMk id="9" creationId="{E8B9BFF5-F7D6-020D-2A56-68E875B60C42}"/>
          </ac:picMkLst>
        </pc:picChg>
        <pc:picChg chg="add del mod ord">
          <ac:chgData name="luiz antonio bastos" userId="0a8438f3a88eb95b" providerId="LiveId" clId="{EAE3C9A4-28DC-464A-93FD-E89176E428D5}" dt="2022-11-03T02:59:42.878" v="12"/>
          <ac:picMkLst>
            <pc:docMk/>
            <pc:sldMk cId="2172426112" sldId="260"/>
            <ac:picMk id="10" creationId="{BCED6D5D-7144-3713-170D-C49B317C038E}"/>
          </ac:picMkLst>
        </pc:picChg>
        <pc:picChg chg="add del mod">
          <ac:chgData name="luiz antonio bastos" userId="0a8438f3a88eb95b" providerId="LiveId" clId="{EAE3C9A4-28DC-464A-93FD-E89176E428D5}" dt="2022-11-03T03:00:17.349" v="13"/>
          <ac:picMkLst>
            <pc:docMk/>
            <pc:sldMk cId="2172426112" sldId="260"/>
            <ac:picMk id="11" creationId="{40079417-895E-4745-E93A-90E2A6A8FC1E}"/>
          </ac:picMkLst>
        </pc:picChg>
        <pc:picChg chg="add del mod">
          <ac:chgData name="luiz antonio bastos" userId="0a8438f3a88eb95b" providerId="LiveId" clId="{EAE3C9A4-28DC-464A-93FD-E89176E428D5}" dt="2022-11-03T03:03:55.376" v="17"/>
          <ac:picMkLst>
            <pc:docMk/>
            <pc:sldMk cId="2172426112" sldId="260"/>
            <ac:picMk id="17" creationId="{AC8B1EF7-E49D-FD7E-463F-513493155A69}"/>
          </ac:picMkLst>
        </pc:picChg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2723960618" sldId="261"/>
        </pc:sldMkLst>
      </pc:sldChg>
      <pc:sldChg chg="addSp delSp modSp mod modTransition modAnim">
        <pc:chgData name="luiz antonio bastos" userId="0a8438f3a88eb95b" providerId="LiveId" clId="{EAE3C9A4-28DC-464A-93FD-E89176E428D5}" dt="2022-11-03T03:03:55.376" v="17"/>
        <pc:sldMkLst>
          <pc:docMk/>
          <pc:sldMk cId="1494009387" sldId="262"/>
        </pc:sldMkLst>
        <pc:picChg chg="add del mod">
          <ac:chgData name="luiz antonio bastos" userId="0a8438f3a88eb95b" providerId="LiveId" clId="{EAE3C9A4-28DC-464A-93FD-E89176E428D5}" dt="2022-11-03T02:58:53.708" v="9"/>
          <ac:picMkLst>
            <pc:docMk/>
            <pc:sldMk cId="1494009387" sldId="262"/>
            <ac:picMk id="9" creationId="{574578A2-EB43-4C1D-7E38-A66EEF4E257E}"/>
          </ac:picMkLst>
        </pc:picChg>
        <pc:picChg chg="add mod ord">
          <ac:chgData name="luiz antonio bastos" userId="0a8438f3a88eb95b" providerId="LiveId" clId="{EAE3C9A4-28DC-464A-93FD-E89176E428D5}" dt="2022-11-03T02:58:52.435" v="7" actId="34307"/>
          <ac:picMkLst>
            <pc:docMk/>
            <pc:sldMk cId="1494009387" sldId="262"/>
            <ac:picMk id="10" creationId="{6F3AD476-5CDD-82BA-9203-9373B9928512}"/>
          </ac:picMkLst>
        </pc:picChg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4292499961" sldId="263"/>
        </pc:sldMkLst>
      </pc:sldChg>
      <pc:sldChg chg="addSp delSp modSp mod modTransition modAnim">
        <pc:chgData name="luiz antonio bastos" userId="0a8438f3a88eb95b" providerId="LiveId" clId="{EAE3C9A4-28DC-464A-93FD-E89176E428D5}" dt="2022-11-03T03:03:55.376" v="17"/>
        <pc:sldMkLst>
          <pc:docMk/>
          <pc:sldMk cId="1059182158" sldId="267"/>
        </pc:sldMkLst>
        <pc:picChg chg="add del mod">
          <ac:chgData name="luiz antonio bastos" userId="0a8438f3a88eb95b" providerId="LiveId" clId="{EAE3C9A4-28DC-464A-93FD-E89176E428D5}" dt="2022-11-03T02:58:53.708" v="9"/>
          <ac:picMkLst>
            <pc:docMk/>
            <pc:sldMk cId="1059182158" sldId="267"/>
            <ac:picMk id="9" creationId="{5570860A-1F34-9595-B85C-652BB0244E4F}"/>
          </ac:picMkLst>
        </pc:picChg>
        <pc:picChg chg="add mod ord">
          <ac:chgData name="luiz antonio bastos" userId="0a8438f3a88eb95b" providerId="LiveId" clId="{EAE3C9A4-28DC-464A-93FD-E89176E428D5}" dt="2022-11-03T02:58:52.435" v="8" actId="34307"/>
          <ac:picMkLst>
            <pc:docMk/>
            <pc:sldMk cId="1059182158" sldId="267"/>
            <ac:picMk id="12" creationId="{87F50352-0274-B322-7550-C85B9E5880A8}"/>
          </ac:picMkLst>
        </pc:picChg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2592425016" sldId="268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2732884813" sldId="269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2704510781" sldId="270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665863292" sldId="271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3166327846" sldId="272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629435722" sldId="273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859222853" sldId="274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231771866" sldId="275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2732967043" sldId="276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671071263" sldId="277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2230965280" sldId="278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621919758" sldId="279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3345374252" sldId="280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427497426" sldId="281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325433702" sldId="282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3519125962" sldId="283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010506100" sldId="284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2728244183" sldId="285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737132618" sldId="286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38463608" sldId="287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425102267" sldId="289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82658131" sldId="291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3303547767" sldId="292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638186134" sldId="293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2998022469" sldId="296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3291966929" sldId="297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664261573" sldId="298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585047392" sldId="299"/>
        </pc:sldMkLst>
      </pc:sldChg>
      <pc:sldChg chg="modTransition">
        <pc:chgData name="luiz antonio bastos" userId="0a8438f3a88eb95b" providerId="LiveId" clId="{EAE3C9A4-28DC-464A-93FD-E89176E428D5}" dt="2022-11-03T03:03:55.376" v="17"/>
        <pc:sldMkLst>
          <pc:docMk/>
          <pc:sldMk cId="1843378811" sldId="300"/>
        </pc:sldMkLst>
      </pc:sldChg>
      <pc:sldChg chg="delSp modSp add mod">
        <pc:chgData name="luiz antonio bastos" userId="0a8438f3a88eb95b" providerId="LiveId" clId="{EAE3C9A4-28DC-464A-93FD-E89176E428D5}" dt="2022-11-03T03:07:14.442" v="325" actId="20577"/>
        <pc:sldMkLst>
          <pc:docMk/>
          <pc:sldMk cId="818447408" sldId="301"/>
        </pc:sldMkLst>
        <pc:spChg chg="mod">
          <ac:chgData name="luiz antonio bastos" userId="0a8438f3a88eb95b" providerId="LiveId" clId="{EAE3C9A4-28DC-464A-93FD-E89176E428D5}" dt="2022-11-03T03:07:14.442" v="325" actId="20577"/>
          <ac:spMkLst>
            <pc:docMk/>
            <pc:sldMk cId="818447408" sldId="301"/>
            <ac:spMk id="8" creationId="{9F67BD1C-A8E0-4973-A7DD-E783ADCEDC3E}"/>
          </ac:spMkLst>
        </pc:spChg>
        <pc:graphicFrameChg chg="del">
          <ac:chgData name="luiz antonio bastos" userId="0a8438f3a88eb95b" providerId="LiveId" clId="{EAE3C9A4-28DC-464A-93FD-E89176E428D5}" dt="2022-11-03T03:04:33.083" v="19" actId="478"/>
          <ac:graphicFrameMkLst>
            <pc:docMk/>
            <pc:sldMk cId="818447408" sldId="301"/>
            <ac:graphicFrameMk id="7" creationId="{030499CD-7477-0931-CB38-7487C0D0327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8976F-F6F5-41A7-B407-28EFED676E85}" type="datetimeFigureOut">
              <a:rPr lang="pt-BR" smtClean="0"/>
              <a:t>02/11/2022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CE5F5-7FDA-47B2-AB68-A0BD8309AF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489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DCE5F5-7FDA-47B2-AB68-A0BD8309AF2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40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50" b="1" i="1">
                <a:solidFill>
                  <a:srgbClr val="0D0D2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50" b="1" i="1">
                <a:solidFill>
                  <a:srgbClr val="0D0D2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1350" b="1" i="1">
                <a:solidFill>
                  <a:srgbClr val="0D0D2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"/>
            <a:ext cx="731520" cy="10287000"/>
          </a:xfrm>
          <a:custGeom>
            <a:avLst/>
            <a:gdLst/>
            <a:ahLst/>
            <a:cxnLst/>
            <a:rect l="l" t="t" r="r" b="b"/>
            <a:pathLst>
              <a:path w="731520" h="10287000">
                <a:moveTo>
                  <a:pt x="0" y="10286999"/>
                </a:moveTo>
                <a:lnTo>
                  <a:pt x="731061" y="10286999"/>
                </a:lnTo>
                <a:lnTo>
                  <a:pt x="731061" y="0"/>
                </a:lnTo>
                <a:lnTo>
                  <a:pt x="0" y="0"/>
                </a:lnTo>
                <a:lnTo>
                  <a:pt x="0" y="10286999"/>
                </a:lnTo>
                <a:close/>
              </a:path>
            </a:pathLst>
          </a:custGeom>
          <a:solidFill>
            <a:srgbClr val="0003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2918" y="2685275"/>
            <a:ext cx="9737725" cy="447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350" b="1" i="1">
                <a:solidFill>
                  <a:srgbClr val="0D0D2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educacao.cardiol.br/manualc/PDF/Q_MIOCARDIOPATIAS.pdf" TargetMode="External"/><Relationship Id="rId4" Type="http://schemas.openxmlformats.org/officeDocument/2006/relationships/image" Target="../media/image1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ardiopapers.com.br/quais-os-diferentes-padroes-de-insuficiencia-cardiaca-descompensada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061" y="0"/>
              <a:ext cx="17556936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84985" y="6740496"/>
              <a:ext cx="4571999" cy="35465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4764" y="188046"/>
              <a:ext cx="2308280" cy="19276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0886" y="8174402"/>
              <a:ext cx="2308175" cy="192783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22918" y="2685275"/>
            <a:ext cx="14583882" cy="4560736"/>
          </a:xfrm>
          <a:prstGeom prst="rect">
            <a:avLst/>
          </a:prstGeom>
        </p:spPr>
        <p:txBody>
          <a:bodyPr vert="horz" wrap="square" lIns="0" tIns="381000" rIns="0" bIns="0" rtlCol="0">
            <a:spAutoFit/>
          </a:bodyPr>
          <a:lstStyle/>
          <a:p>
            <a:pPr marL="12700" marR="5080" indent="338455">
              <a:lnSpc>
                <a:spcPct val="78700"/>
              </a:lnSpc>
              <a:spcBef>
                <a:spcPts val="3000"/>
              </a:spcBef>
            </a:pPr>
            <a:r>
              <a:rPr i="1" spc="-1045" dirty="0"/>
              <a:t>C</a:t>
            </a:r>
            <a:r>
              <a:rPr i="1" spc="-1085" dirty="0"/>
              <a:t>U</a:t>
            </a:r>
            <a:r>
              <a:rPr i="1" spc="-1100" dirty="0"/>
              <a:t>R</a:t>
            </a:r>
            <a:r>
              <a:rPr i="1" spc="-1125" dirty="0"/>
              <a:t>S</a:t>
            </a:r>
            <a:r>
              <a:rPr i="1" spc="-300" dirty="0"/>
              <a:t>O</a:t>
            </a:r>
            <a:r>
              <a:rPr i="1" spc="-2075" dirty="0"/>
              <a:t> </a:t>
            </a:r>
            <a:r>
              <a:rPr i="1" spc="-844" dirty="0"/>
              <a:t>P</a:t>
            </a:r>
            <a:r>
              <a:rPr i="1" spc="-840" dirty="0"/>
              <a:t>A</a:t>
            </a:r>
            <a:r>
              <a:rPr i="1" spc="-894" dirty="0"/>
              <a:t>R</a:t>
            </a:r>
            <a:r>
              <a:rPr i="1" spc="-95" dirty="0"/>
              <a:t>A</a:t>
            </a:r>
            <a:r>
              <a:rPr spc="-670" dirty="0"/>
              <a:t> </a:t>
            </a:r>
            <a:r>
              <a:rPr spc="-1015" dirty="0"/>
              <a:t>ACA</a:t>
            </a:r>
            <a:r>
              <a:rPr spc="-1030" dirty="0"/>
              <a:t>D</a:t>
            </a:r>
            <a:r>
              <a:rPr spc="-1040" dirty="0"/>
              <a:t>Ê</a:t>
            </a:r>
            <a:r>
              <a:rPr spc="-1019" dirty="0"/>
              <a:t>M</a:t>
            </a:r>
            <a:r>
              <a:rPr spc="-1480" dirty="0"/>
              <a:t>I</a:t>
            </a:r>
            <a:r>
              <a:rPr spc="-1015" dirty="0"/>
              <a:t>C</a:t>
            </a:r>
            <a:r>
              <a:rPr spc="-1030" dirty="0"/>
              <a:t>O</a:t>
            </a:r>
            <a:r>
              <a:rPr spc="-270" dirty="0"/>
              <a:t>S</a:t>
            </a:r>
            <a:br>
              <a:rPr lang="pt-BR" spc="-270" dirty="0"/>
            </a:br>
            <a:r>
              <a:rPr lang="pt-BR" spc="-270" dirty="0"/>
              <a:t>        </a:t>
            </a:r>
            <a:r>
              <a:rPr lang="pt-BR" sz="8800" i="1" spc="-1880" dirty="0">
                <a:solidFill>
                  <a:srgbClr val="000000"/>
                </a:solidFill>
              </a:rPr>
              <a:t>2</a:t>
            </a:r>
            <a:r>
              <a:rPr lang="pt-BR" sz="8800" i="1" spc="-1770" dirty="0">
                <a:solidFill>
                  <a:srgbClr val="000000"/>
                </a:solidFill>
              </a:rPr>
              <a:t>0</a:t>
            </a:r>
            <a:r>
              <a:rPr lang="pt-BR" sz="8800" i="1" spc="-1880" dirty="0">
                <a:solidFill>
                  <a:srgbClr val="000000"/>
                </a:solidFill>
              </a:rPr>
              <a:t>2</a:t>
            </a:r>
            <a:r>
              <a:rPr lang="pt-BR" sz="8800" i="1" spc="-985" dirty="0">
                <a:solidFill>
                  <a:srgbClr val="000000"/>
                </a:solidFill>
              </a:rPr>
              <a:t>2/2023</a:t>
            </a:r>
            <a:endParaRPr sz="11500" i="1" spc="-985" dirty="0">
              <a:solidFill>
                <a:srgbClr val="000000"/>
              </a:solidFill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293628" y="0"/>
            <a:ext cx="4994910" cy="4936490"/>
            <a:chOff x="13293628" y="0"/>
            <a:chExt cx="4994910" cy="4936490"/>
          </a:xfrm>
        </p:grpSpPr>
        <p:sp>
          <p:nvSpPr>
            <p:cNvPr id="9" name="object 9"/>
            <p:cNvSpPr/>
            <p:nvPr/>
          </p:nvSpPr>
          <p:spPr>
            <a:xfrm>
              <a:off x="13679798" y="0"/>
              <a:ext cx="4608830" cy="4597400"/>
            </a:xfrm>
            <a:custGeom>
              <a:avLst/>
              <a:gdLst/>
              <a:ahLst/>
              <a:cxnLst/>
              <a:rect l="l" t="t" r="r" b="b"/>
              <a:pathLst>
                <a:path w="4608830" h="4597400">
                  <a:moveTo>
                    <a:pt x="0" y="0"/>
                  </a:moveTo>
                  <a:lnTo>
                    <a:pt x="4608202" y="0"/>
                  </a:lnTo>
                  <a:lnTo>
                    <a:pt x="4608202" y="4597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93628" y="491890"/>
              <a:ext cx="4445000" cy="4445000"/>
            </a:xfrm>
            <a:custGeom>
              <a:avLst/>
              <a:gdLst/>
              <a:ahLst/>
              <a:cxnLst/>
              <a:rect l="l" t="t" r="r" b="b"/>
              <a:pathLst>
                <a:path w="4445000" h="4445000">
                  <a:moveTo>
                    <a:pt x="4444426" y="4444426"/>
                  </a:moveTo>
                  <a:lnTo>
                    <a:pt x="4251334" y="4440328"/>
                  </a:lnTo>
                  <a:lnTo>
                    <a:pt x="4060373" y="4428144"/>
                  </a:lnTo>
                  <a:lnTo>
                    <a:pt x="3871707" y="4408040"/>
                  </a:lnTo>
                  <a:lnTo>
                    <a:pt x="3685501" y="4380180"/>
                  </a:lnTo>
                  <a:lnTo>
                    <a:pt x="3501922" y="4344732"/>
                  </a:lnTo>
                  <a:lnTo>
                    <a:pt x="3321135" y="4301859"/>
                  </a:lnTo>
                  <a:lnTo>
                    <a:pt x="3143306" y="4251727"/>
                  </a:lnTo>
                  <a:lnTo>
                    <a:pt x="2968598" y="4194503"/>
                  </a:lnTo>
                  <a:lnTo>
                    <a:pt x="2797179" y="4130350"/>
                  </a:lnTo>
                  <a:lnTo>
                    <a:pt x="2587781" y="4040669"/>
                  </a:lnTo>
                  <a:lnTo>
                    <a:pt x="2384103" y="3940746"/>
                  </a:lnTo>
                  <a:lnTo>
                    <a:pt x="2186466" y="3830902"/>
                  </a:lnTo>
                  <a:lnTo>
                    <a:pt x="1995196" y="3711462"/>
                  </a:lnTo>
                  <a:lnTo>
                    <a:pt x="1810614" y="3582748"/>
                  </a:lnTo>
                  <a:lnTo>
                    <a:pt x="1633043" y="3445083"/>
                  </a:lnTo>
                  <a:lnTo>
                    <a:pt x="1462808" y="3298791"/>
                  </a:lnTo>
                  <a:lnTo>
                    <a:pt x="1300231" y="3144195"/>
                  </a:lnTo>
                  <a:lnTo>
                    <a:pt x="1145634" y="2981617"/>
                  </a:lnTo>
                  <a:lnTo>
                    <a:pt x="999342" y="2811382"/>
                  </a:lnTo>
                  <a:lnTo>
                    <a:pt x="861678" y="2633812"/>
                  </a:lnTo>
                  <a:lnTo>
                    <a:pt x="732964" y="2449230"/>
                  </a:lnTo>
                  <a:lnTo>
                    <a:pt x="613523" y="2257959"/>
                  </a:lnTo>
                  <a:lnTo>
                    <a:pt x="503680" y="2060323"/>
                  </a:lnTo>
                  <a:lnTo>
                    <a:pt x="403756" y="1856644"/>
                  </a:lnTo>
                  <a:lnTo>
                    <a:pt x="314075" y="1647246"/>
                  </a:lnTo>
                  <a:lnTo>
                    <a:pt x="249923" y="1475827"/>
                  </a:lnTo>
                  <a:lnTo>
                    <a:pt x="192698" y="1301120"/>
                  </a:lnTo>
                  <a:lnTo>
                    <a:pt x="142567" y="1123290"/>
                  </a:lnTo>
                  <a:lnTo>
                    <a:pt x="99694" y="942503"/>
                  </a:lnTo>
                  <a:lnTo>
                    <a:pt x="64245" y="758924"/>
                  </a:lnTo>
                  <a:lnTo>
                    <a:pt x="36386" y="572719"/>
                  </a:lnTo>
                  <a:lnTo>
                    <a:pt x="16281" y="384053"/>
                  </a:lnTo>
                  <a:lnTo>
                    <a:pt x="4098" y="193091"/>
                  </a:lnTo>
                  <a:lnTo>
                    <a:pt x="0" y="0"/>
                  </a:lnTo>
                  <a:lnTo>
                    <a:pt x="4444426" y="0"/>
                  </a:lnTo>
                  <a:lnTo>
                    <a:pt x="4444426" y="44444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097650" y="0"/>
              <a:ext cx="4190365" cy="4127500"/>
            </a:xfrm>
            <a:custGeom>
              <a:avLst/>
              <a:gdLst/>
              <a:ahLst/>
              <a:cxnLst/>
              <a:rect l="l" t="t" r="r" b="b"/>
              <a:pathLst>
                <a:path w="4190365" h="4127500">
                  <a:moveTo>
                    <a:pt x="4190348" y="4127500"/>
                  </a:moveTo>
                  <a:lnTo>
                    <a:pt x="4098701" y="4127500"/>
                  </a:lnTo>
                  <a:lnTo>
                    <a:pt x="4050830" y="4114800"/>
                  </a:lnTo>
                  <a:lnTo>
                    <a:pt x="3955533" y="4114800"/>
                  </a:lnTo>
                  <a:lnTo>
                    <a:pt x="3908111" y="4102100"/>
                  </a:lnTo>
                  <a:lnTo>
                    <a:pt x="3860844" y="4102100"/>
                  </a:lnTo>
                  <a:lnTo>
                    <a:pt x="3813734" y="4089400"/>
                  </a:lnTo>
                  <a:lnTo>
                    <a:pt x="3766784" y="4089400"/>
                  </a:lnTo>
                  <a:lnTo>
                    <a:pt x="3719997" y="4076700"/>
                  </a:lnTo>
                  <a:lnTo>
                    <a:pt x="3673375" y="4076700"/>
                  </a:lnTo>
                  <a:lnTo>
                    <a:pt x="3580637" y="4051300"/>
                  </a:lnTo>
                  <a:lnTo>
                    <a:pt x="3534527" y="4051300"/>
                  </a:lnTo>
                  <a:lnTo>
                    <a:pt x="3306659" y="3987800"/>
                  </a:lnTo>
                  <a:lnTo>
                    <a:pt x="3261641" y="3987800"/>
                  </a:lnTo>
                  <a:lnTo>
                    <a:pt x="3127745" y="3949700"/>
                  </a:lnTo>
                  <a:lnTo>
                    <a:pt x="3083508" y="3924300"/>
                  </a:lnTo>
                  <a:lnTo>
                    <a:pt x="2908602" y="3873500"/>
                  </a:lnTo>
                  <a:lnTo>
                    <a:pt x="2865399" y="3848100"/>
                  </a:lnTo>
                  <a:lnTo>
                    <a:pt x="2737089" y="3810000"/>
                  </a:lnTo>
                  <a:lnTo>
                    <a:pt x="2694761" y="3784600"/>
                  </a:lnTo>
                  <a:lnTo>
                    <a:pt x="2652658" y="3771900"/>
                  </a:lnTo>
                  <a:lnTo>
                    <a:pt x="2610783" y="3746500"/>
                  </a:lnTo>
                  <a:lnTo>
                    <a:pt x="2569138" y="3733800"/>
                  </a:lnTo>
                  <a:lnTo>
                    <a:pt x="2527726" y="3708400"/>
                  </a:lnTo>
                  <a:lnTo>
                    <a:pt x="2486550" y="3695700"/>
                  </a:lnTo>
                  <a:lnTo>
                    <a:pt x="2404914" y="3644900"/>
                  </a:lnTo>
                  <a:lnTo>
                    <a:pt x="2364461" y="3632200"/>
                  </a:lnTo>
                  <a:lnTo>
                    <a:pt x="2284293" y="3581400"/>
                  </a:lnTo>
                  <a:lnTo>
                    <a:pt x="2244585" y="3568700"/>
                  </a:lnTo>
                  <a:lnTo>
                    <a:pt x="2205131" y="3543300"/>
                  </a:lnTo>
                  <a:lnTo>
                    <a:pt x="2049905" y="3441700"/>
                  </a:lnTo>
                  <a:lnTo>
                    <a:pt x="2011760" y="3429000"/>
                  </a:lnTo>
                  <a:lnTo>
                    <a:pt x="1898950" y="3352800"/>
                  </a:lnTo>
                  <a:lnTo>
                    <a:pt x="1861898" y="3314700"/>
                  </a:lnTo>
                  <a:lnTo>
                    <a:pt x="1752431" y="3238500"/>
                  </a:lnTo>
                  <a:lnTo>
                    <a:pt x="1645554" y="3162300"/>
                  </a:lnTo>
                  <a:lnTo>
                    <a:pt x="1610516" y="3124200"/>
                  </a:lnTo>
                  <a:lnTo>
                    <a:pt x="1541338" y="3073400"/>
                  </a:lnTo>
                  <a:lnTo>
                    <a:pt x="1507202" y="3035300"/>
                  </a:lnTo>
                  <a:lnTo>
                    <a:pt x="1439852" y="2984500"/>
                  </a:lnTo>
                  <a:lnTo>
                    <a:pt x="1406642" y="2946400"/>
                  </a:lnTo>
                  <a:lnTo>
                    <a:pt x="1373746" y="2921000"/>
                  </a:lnTo>
                  <a:lnTo>
                    <a:pt x="1341166" y="2882900"/>
                  </a:lnTo>
                  <a:lnTo>
                    <a:pt x="1308906" y="2857500"/>
                  </a:lnTo>
                  <a:lnTo>
                    <a:pt x="1276967" y="2819400"/>
                  </a:lnTo>
                  <a:lnTo>
                    <a:pt x="1245353" y="2794000"/>
                  </a:lnTo>
                  <a:lnTo>
                    <a:pt x="1214065" y="2755900"/>
                  </a:lnTo>
                  <a:lnTo>
                    <a:pt x="1183107" y="2730500"/>
                  </a:lnTo>
                  <a:lnTo>
                    <a:pt x="1152481" y="2692400"/>
                  </a:lnTo>
                  <a:lnTo>
                    <a:pt x="1122189" y="2654300"/>
                  </a:lnTo>
                  <a:lnTo>
                    <a:pt x="1092235" y="2628900"/>
                  </a:lnTo>
                  <a:lnTo>
                    <a:pt x="1062621" y="2590800"/>
                  </a:lnTo>
                  <a:lnTo>
                    <a:pt x="1033349" y="2552700"/>
                  </a:lnTo>
                  <a:lnTo>
                    <a:pt x="1004423" y="2527300"/>
                  </a:lnTo>
                  <a:lnTo>
                    <a:pt x="975844" y="2489200"/>
                  </a:lnTo>
                  <a:lnTo>
                    <a:pt x="947615" y="2451100"/>
                  </a:lnTo>
                  <a:lnTo>
                    <a:pt x="919740" y="2413000"/>
                  </a:lnTo>
                  <a:lnTo>
                    <a:pt x="892220" y="2374900"/>
                  </a:lnTo>
                  <a:lnTo>
                    <a:pt x="865058" y="2349500"/>
                  </a:lnTo>
                  <a:lnTo>
                    <a:pt x="838257" y="2311400"/>
                  </a:lnTo>
                  <a:lnTo>
                    <a:pt x="811819" y="2273300"/>
                  </a:lnTo>
                  <a:lnTo>
                    <a:pt x="785747" y="2235200"/>
                  </a:lnTo>
                  <a:lnTo>
                    <a:pt x="760044" y="2197100"/>
                  </a:lnTo>
                  <a:lnTo>
                    <a:pt x="734712" y="2159000"/>
                  </a:lnTo>
                  <a:lnTo>
                    <a:pt x="709754" y="2120900"/>
                  </a:lnTo>
                  <a:lnTo>
                    <a:pt x="685172" y="2082800"/>
                  </a:lnTo>
                  <a:lnTo>
                    <a:pt x="660969" y="2044700"/>
                  </a:lnTo>
                  <a:lnTo>
                    <a:pt x="637148" y="2006600"/>
                  </a:lnTo>
                  <a:lnTo>
                    <a:pt x="613712" y="1968500"/>
                  </a:lnTo>
                  <a:lnTo>
                    <a:pt x="590661" y="1930400"/>
                  </a:lnTo>
                  <a:lnTo>
                    <a:pt x="568001" y="1892300"/>
                  </a:lnTo>
                  <a:lnTo>
                    <a:pt x="545732" y="1841500"/>
                  </a:lnTo>
                  <a:lnTo>
                    <a:pt x="523859" y="1803400"/>
                  </a:lnTo>
                  <a:lnTo>
                    <a:pt x="502382" y="1765300"/>
                  </a:lnTo>
                  <a:lnTo>
                    <a:pt x="481305" y="1727200"/>
                  </a:lnTo>
                  <a:lnTo>
                    <a:pt x="460631" y="1689100"/>
                  </a:lnTo>
                  <a:lnTo>
                    <a:pt x="440362" y="1651000"/>
                  </a:lnTo>
                  <a:lnTo>
                    <a:pt x="420501" y="1600200"/>
                  </a:lnTo>
                  <a:lnTo>
                    <a:pt x="401050" y="1562100"/>
                  </a:lnTo>
                  <a:lnTo>
                    <a:pt x="382011" y="1524000"/>
                  </a:lnTo>
                  <a:lnTo>
                    <a:pt x="363389" y="1473200"/>
                  </a:lnTo>
                  <a:lnTo>
                    <a:pt x="345184" y="1435100"/>
                  </a:lnTo>
                  <a:lnTo>
                    <a:pt x="327401" y="1397000"/>
                  </a:lnTo>
                  <a:lnTo>
                    <a:pt x="310040" y="1346200"/>
                  </a:lnTo>
                  <a:lnTo>
                    <a:pt x="293106" y="1308100"/>
                  </a:lnTo>
                  <a:lnTo>
                    <a:pt x="276600" y="1270000"/>
                  </a:lnTo>
                  <a:lnTo>
                    <a:pt x="260525" y="1219200"/>
                  </a:lnTo>
                  <a:lnTo>
                    <a:pt x="244884" y="1181100"/>
                  </a:lnTo>
                  <a:lnTo>
                    <a:pt x="229680" y="1130300"/>
                  </a:lnTo>
                  <a:lnTo>
                    <a:pt x="214914" y="1092200"/>
                  </a:lnTo>
                  <a:lnTo>
                    <a:pt x="200590" y="1041400"/>
                  </a:lnTo>
                  <a:lnTo>
                    <a:pt x="186711" y="1003300"/>
                  </a:lnTo>
                  <a:lnTo>
                    <a:pt x="173278" y="952500"/>
                  </a:lnTo>
                  <a:lnTo>
                    <a:pt x="160294" y="914400"/>
                  </a:lnTo>
                  <a:lnTo>
                    <a:pt x="147763" y="863600"/>
                  </a:lnTo>
                  <a:lnTo>
                    <a:pt x="135686" y="825500"/>
                  </a:lnTo>
                  <a:lnTo>
                    <a:pt x="124067" y="774700"/>
                  </a:lnTo>
                  <a:lnTo>
                    <a:pt x="112907" y="736600"/>
                  </a:lnTo>
                  <a:lnTo>
                    <a:pt x="102210" y="685800"/>
                  </a:lnTo>
                  <a:lnTo>
                    <a:pt x="91978" y="635000"/>
                  </a:lnTo>
                  <a:lnTo>
                    <a:pt x="82213" y="596900"/>
                  </a:lnTo>
                  <a:lnTo>
                    <a:pt x="72919" y="546100"/>
                  </a:lnTo>
                  <a:lnTo>
                    <a:pt x="64098" y="495300"/>
                  </a:lnTo>
                  <a:lnTo>
                    <a:pt x="55752" y="457200"/>
                  </a:lnTo>
                  <a:lnTo>
                    <a:pt x="47885" y="406400"/>
                  </a:lnTo>
                  <a:lnTo>
                    <a:pt x="40498" y="355600"/>
                  </a:lnTo>
                  <a:lnTo>
                    <a:pt x="33594" y="317500"/>
                  </a:lnTo>
                  <a:lnTo>
                    <a:pt x="27177" y="266700"/>
                  </a:lnTo>
                  <a:lnTo>
                    <a:pt x="21248" y="215900"/>
                  </a:lnTo>
                  <a:lnTo>
                    <a:pt x="15810" y="177800"/>
                  </a:lnTo>
                  <a:lnTo>
                    <a:pt x="10866" y="127000"/>
                  </a:lnTo>
                  <a:lnTo>
                    <a:pt x="6418" y="76200"/>
                  </a:lnTo>
                  <a:lnTo>
                    <a:pt x="2469" y="25400"/>
                  </a:lnTo>
                  <a:lnTo>
                    <a:pt x="0" y="0"/>
                  </a:lnTo>
                  <a:lnTo>
                    <a:pt x="195294" y="0"/>
                  </a:lnTo>
                  <a:lnTo>
                    <a:pt x="197556" y="25400"/>
                  </a:lnTo>
                  <a:lnTo>
                    <a:pt x="201514" y="76200"/>
                  </a:lnTo>
                  <a:lnTo>
                    <a:pt x="206000" y="127000"/>
                  </a:lnTo>
                  <a:lnTo>
                    <a:pt x="211011" y="165100"/>
                  </a:lnTo>
                  <a:lnTo>
                    <a:pt x="216546" y="215900"/>
                  </a:lnTo>
                  <a:lnTo>
                    <a:pt x="222599" y="266700"/>
                  </a:lnTo>
                  <a:lnTo>
                    <a:pt x="229170" y="317500"/>
                  </a:lnTo>
                  <a:lnTo>
                    <a:pt x="236254" y="355600"/>
                  </a:lnTo>
                  <a:lnTo>
                    <a:pt x="243850" y="406400"/>
                  </a:lnTo>
                  <a:lnTo>
                    <a:pt x="251953" y="457200"/>
                  </a:lnTo>
                  <a:lnTo>
                    <a:pt x="260562" y="495300"/>
                  </a:lnTo>
                  <a:lnTo>
                    <a:pt x="269674" y="546100"/>
                  </a:lnTo>
                  <a:lnTo>
                    <a:pt x="279284" y="596900"/>
                  </a:lnTo>
                  <a:lnTo>
                    <a:pt x="289391" y="635000"/>
                  </a:lnTo>
                  <a:lnTo>
                    <a:pt x="299992" y="685800"/>
                  </a:lnTo>
                  <a:lnTo>
                    <a:pt x="311084" y="723900"/>
                  </a:lnTo>
                  <a:lnTo>
                    <a:pt x="322664" y="774700"/>
                  </a:lnTo>
                  <a:lnTo>
                    <a:pt x="334729" y="825500"/>
                  </a:lnTo>
                  <a:lnTo>
                    <a:pt x="347275" y="863600"/>
                  </a:lnTo>
                  <a:lnTo>
                    <a:pt x="360302" y="914400"/>
                  </a:lnTo>
                  <a:lnTo>
                    <a:pt x="373804" y="952500"/>
                  </a:lnTo>
                  <a:lnTo>
                    <a:pt x="387780" y="1003300"/>
                  </a:lnTo>
                  <a:lnTo>
                    <a:pt x="402227" y="1041400"/>
                  </a:lnTo>
                  <a:lnTo>
                    <a:pt x="417141" y="1092200"/>
                  </a:lnTo>
                  <a:lnTo>
                    <a:pt x="432520" y="1130300"/>
                  </a:lnTo>
                  <a:lnTo>
                    <a:pt x="448361" y="1168400"/>
                  </a:lnTo>
                  <a:lnTo>
                    <a:pt x="464661" y="1219200"/>
                  </a:lnTo>
                  <a:lnTo>
                    <a:pt x="481418" y="1257300"/>
                  </a:lnTo>
                  <a:lnTo>
                    <a:pt x="498627" y="1308100"/>
                  </a:lnTo>
                  <a:lnTo>
                    <a:pt x="516287" y="1346200"/>
                  </a:lnTo>
                  <a:lnTo>
                    <a:pt x="534394" y="1384300"/>
                  </a:lnTo>
                  <a:lnTo>
                    <a:pt x="552946" y="1435100"/>
                  </a:lnTo>
                  <a:lnTo>
                    <a:pt x="571940" y="1473200"/>
                  </a:lnTo>
                  <a:lnTo>
                    <a:pt x="591373" y="1511300"/>
                  </a:lnTo>
                  <a:lnTo>
                    <a:pt x="611241" y="1549400"/>
                  </a:lnTo>
                  <a:lnTo>
                    <a:pt x="631543" y="1600200"/>
                  </a:lnTo>
                  <a:lnTo>
                    <a:pt x="652275" y="1638300"/>
                  </a:lnTo>
                  <a:lnTo>
                    <a:pt x="673434" y="1676400"/>
                  </a:lnTo>
                  <a:lnTo>
                    <a:pt x="695017" y="1714500"/>
                  </a:lnTo>
                  <a:lnTo>
                    <a:pt x="717023" y="1752600"/>
                  </a:lnTo>
                  <a:lnTo>
                    <a:pt x="739446" y="1803400"/>
                  </a:lnTo>
                  <a:lnTo>
                    <a:pt x="762286" y="1841500"/>
                  </a:lnTo>
                  <a:lnTo>
                    <a:pt x="785538" y="1879600"/>
                  </a:lnTo>
                  <a:lnTo>
                    <a:pt x="809200" y="1917700"/>
                  </a:lnTo>
                  <a:lnTo>
                    <a:pt x="833269" y="1955800"/>
                  </a:lnTo>
                  <a:lnTo>
                    <a:pt x="857743" y="1993900"/>
                  </a:lnTo>
                  <a:lnTo>
                    <a:pt x="882618" y="2032000"/>
                  </a:lnTo>
                  <a:lnTo>
                    <a:pt x="907891" y="2070100"/>
                  </a:lnTo>
                  <a:lnTo>
                    <a:pt x="933560" y="2108200"/>
                  </a:lnTo>
                  <a:lnTo>
                    <a:pt x="959621" y="2146300"/>
                  </a:lnTo>
                  <a:lnTo>
                    <a:pt x="986072" y="2184400"/>
                  </a:lnTo>
                  <a:lnTo>
                    <a:pt x="1012910" y="2222500"/>
                  </a:lnTo>
                  <a:lnTo>
                    <a:pt x="1040132" y="2260600"/>
                  </a:lnTo>
                  <a:lnTo>
                    <a:pt x="1067735" y="2286000"/>
                  </a:lnTo>
                  <a:lnTo>
                    <a:pt x="1095717" y="2324100"/>
                  </a:lnTo>
                  <a:lnTo>
                    <a:pt x="1124073" y="2362200"/>
                  </a:lnTo>
                  <a:lnTo>
                    <a:pt x="1152802" y="2400300"/>
                  </a:lnTo>
                  <a:lnTo>
                    <a:pt x="1181901" y="2438400"/>
                  </a:lnTo>
                  <a:lnTo>
                    <a:pt x="1211366" y="2463800"/>
                  </a:lnTo>
                  <a:lnTo>
                    <a:pt x="1241195" y="2501900"/>
                  </a:lnTo>
                  <a:lnTo>
                    <a:pt x="1271385" y="2540000"/>
                  </a:lnTo>
                  <a:lnTo>
                    <a:pt x="1301933" y="2565400"/>
                  </a:lnTo>
                  <a:lnTo>
                    <a:pt x="1332836" y="2603500"/>
                  </a:lnTo>
                  <a:lnTo>
                    <a:pt x="1364092" y="2641600"/>
                  </a:lnTo>
                  <a:lnTo>
                    <a:pt x="1395696" y="2667000"/>
                  </a:lnTo>
                  <a:lnTo>
                    <a:pt x="1427647" y="2705100"/>
                  </a:lnTo>
                  <a:lnTo>
                    <a:pt x="1459942" y="2730500"/>
                  </a:lnTo>
                  <a:lnTo>
                    <a:pt x="1492577" y="2768600"/>
                  </a:lnTo>
                  <a:lnTo>
                    <a:pt x="1525551" y="2794000"/>
                  </a:lnTo>
                  <a:lnTo>
                    <a:pt x="1558859" y="2832100"/>
                  </a:lnTo>
                  <a:lnTo>
                    <a:pt x="1626468" y="2882900"/>
                  </a:lnTo>
                  <a:lnTo>
                    <a:pt x="1660763" y="2921000"/>
                  </a:lnTo>
                  <a:lnTo>
                    <a:pt x="1730321" y="2971800"/>
                  </a:lnTo>
                  <a:lnTo>
                    <a:pt x="1765578" y="3009900"/>
                  </a:lnTo>
                  <a:lnTo>
                    <a:pt x="1873225" y="3086100"/>
                  </a:lnTo>
                  <a:lnTo>
                    <a:pt x="1946525" y="3136900"/>
                  </a:lnTo>
                  <a:lnTo>
                    <a:pt x="1983627" y="3175000"/>
                  </a:lnTo>
                  <a:lnTo>
                    <a:pt x="2096704" y="3251200"/>
                  </a:lnTo>
                  <a:lnTo>
                    <a:pt x="2173538" y="3302000"/>
                  </a:lnTo>
                  <a:lnTo>
                    <a:pt x="2212380" y="3314700"/>
                  </a:lnTo>
                  <a:lnTo>
                    <a:pt x="2370523" y="3416300"/>
                  </a:lnTo>
                  <a:lnTo>
                    <a:pt x="2410737" y="3429000"/>
                  </a:lnTo>
                  <a:lnTo>
                    <a:pt x="2491958" y="3479800"/>
                  </a:lnTo>
                  <a:lnTo>
                    <a:pt x="2532961" y="3492500"/>
                  </a:lnTo>
                  <a:lnTo>
                    <a:pt x="2615733" y="3543300"/>
                  </a:lnTo>
                  <a:lnTo>
                    <a:pt x="2657497" y="3556000"/>
                  </a:lnTo>
                  <a:lnTo>
                    <a:pt x="2699510" y="3581400"/>
                  </a:lnTo>
                  <a:lnTo>
                    <a:pt x="2741768" y="3594100"/>
                  </a:lnTo>
                  <a:lnTo>
                    <a:pt x="2784269" y="3619500"/>
                  </a:lnTo>
                  <a:lnTo>
                    <a:pt x="2869986" y="3644900"/>
                  </a:lnTo>
                  <a:lnTo>
                    <a:pt x="2913196" y="3670300"/>
                  </a:lnTo>
                  <a:lnTo>
                    <a:pt x="3044203" y="3708400"/>
                  </a:lnTo>
                  <a:lnTo>
                    <a:pt x="3088320" y="3733800"/>
                  </a:lnTo>
                  <a:lnTo>
                    <a:pt x="3494904" y="3848100"/>
                  </a:lnTo>
                  <a:lnTo>
                    <a:pt x="3541086" y="3848100"/>
                  </a:lnTo>
                  <a:lnTo>
                    <a:pt x="3680762" y="3886200"/>
                  </a:lnTo>
                  <a:lnTo>
                    <a:pt x="3727689" y="3886200"/>
                  </a:lnTo>
                  <a:lnTo>
                    <a:pt x="3774794" y="3898900"/>
                  </a:lnTo>
                  <a:lnTo>
                    <a:pt x="3822076" y="3898900"/>
                  </a:lnTo>
                  <a:lnTo>
                    <a:pt x="3869531" y="3911600"/>
                  </a:lnTo>
                  <a:lnTo>
                    <a:pt x="3917156" y="3911600"/>
                  </a:lnTo>
                  <a:lnTo>
                    <a:pt x="3964949" y="3924300"/>
                  </a:lnTo>
                  <a:lnTo>
                    <a:pt x="4012906" y="3924300"/>
                  </a:lnTo>
                  <a:lnTo>
                    <a:pt x="4061025" y="3937000"/>
                  </a:lnTo>
                  <a:lnTo>
                    <a:pt x="4190348" y="3937000"/>
                  </a:lnTo>
                  <a:lnTo>
                    <a:pt x="4190348" y="4127500"/>
                  </a:lnTo>
                  <a:close/>
                </a:path>
              </a:pathLst>
            </a:custGeom>
            <a:solidFill>
              <a:srgbClr val="384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4272836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 err="1">
                <a:latin typeface="+mj-lt"/>
              </a:rPr>
              <a:t>Fiosiopatologia</a:t>
            </a:r>
            <a:endParaRPr lang="pt-BR" sz="3200" b="1" u="sng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Remodelamento miocárdico (tamanho, forma e função)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Hipertrofia miocárdica x Dilatação cardíaca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Alterações na </a:t>
            </a:r>
            <a:r>
              <a:rPr lang="pt-BR" sz="2800" dirty="0" err="1"/>
              <a:t>pré</a:t>
            </a:r>
            <a:r>
              <a:rPr lang="pt-BR" sz="2800" dirty="0"/>
              <a:t> e pós-carga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Fibrose e morte celular</a:t>
            </a:r>
          </a:p>
        </p:txBody>
      </p:sp>
    </p:spTree>
    <p:extLst>
      <p:ext uri="{BB962C8B-B14F-4D97-AF65-F5344CB8AC3E}">
        <p14:creationId xmlns:p14="http://schemas.microsoft.com/office/powerpoint/2010/main" val="1665863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556549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Diagnóstico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Sindrômico: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Critérios de Boston </a:t>
            </a:r>
            <a:r>
              <a:rPr lang="pt-BR" sz="2800" dirty="0"/>
              <a:t>(II Diretriz Brasileira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de Insuficiência Cardíaca Aguda )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Definitivo: 8 a 12 pontos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Possível: 5 a 7 pontos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Improvável: 4 ou menos</a:t>
            </a:r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98556EB7-7C4E-52F4-F19D-34425BF2E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519021"/>
              </p:ext>
            </p:extLst>
          </p:nvPr>
        </p:nvGraphicFramePr>
        <p:xfrm>
          <a:off x="990600" y="7200900"/>
          <a:ext cx="6553200" cy="3005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343320" imgH="1533600" progId="PBrush">
                  <p:embed/>
                </p:oleObj>
              </mc:Choice>
              <mc:Fallback>
                <p:oleObj name="Bitmap Image" r:id="rId3" imgW="3343320" imgH="1533600" progId="PBrush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98556EB7-7C4E-52F4-F19D-34425BF2EE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7200900"/>
                        <a:ext cx="6553200" cy="3005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F54EBE0-50FE-91DC-DF1F-A2D7ED6AD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97776"/>
              </p:ext>
            </p:extLst>
          </p:nvPr>
        </p:nvGraphicFramePr>
        <p:xfrm>
          <a:off x="8115299" y="2400300"/>
          <a:ext cx="6896101" cy="5844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3371760" imgH="2857680" progId="PBrush">
                  <p:embed/>
                </p:oleObj>
              </mc:Choice>
              <mc:Fallback>
                <p:oleObj name="Bitmap Image" r:id="rId5" imgW="3371760" imgH="2857680" progId="PBrush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AF54EBE0-50FE-91DC-DF1F-A2D7ED6ADE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15299" y="2400300"/>
                        <a:ext cx="6896101" cy="5844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632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49191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Diagnóstico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Sindrômico: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Critérios de </a:t>
            </a:r>
            <a:r>
              <a:rPr lang="pt-BR" sz="2800" b="1" u="sng" dirty="0" err="1"/>
              <a:t>Framinghan</a:t>
            </a:r>
            <a:r>
              <a:rPr lang="pt-BR" sz="2800" b="1" u="sng" dirty="0"/>
              <a:t> </a:t>
            </a:r>
            <a:r>
              <a:rPr lang="pt-BR" sz="2800" dirty="0"/>
              <a:t>(II Diretriz </a:t>
            </a:r>
          </a:p>
          <a:p>
            <a:pPr lvl="1" algn="just">
              <a:lnSpc>
                <a:spcPct val="150000"/>
              </a:lnSpc>
            </a:pPr>
            <a:r>
              <a:rPr lang="pt-BR" sz="2800" dirty="0"/>
              <a:t>Brasileira de Insuficiência Cardíaca Aguda )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2 critérios maiores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1 critério maior e 2 menores</a:t>
            </a:r>
          </a:p>
        </p:txBody>
      </p:sp>
      <p:graphicFrame>
        <p:nvGraphicFramePr>
          <p:cNvPr id="7" name="Tabela 8">
            <a:extLst>
              <a:ext uri="{FF2B5EF4-FFF2-40B4-BE49-F238E27FC236}">
                <a16:creationId xmlns:a16="http://schemas.microsoft.com/office/drawing/2014/main" id="{A0752B2E-3FE4-ABCA-6293-A42F0E243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917848"/>
              </p:ext>
            </p:extLst>
          </p:nvPr>
        </p:nvGraphicFramePr>
        <p:xfrm>
          <a:off x="10820400" y="1069589"/>
          <a:ext cx="6400800" cy="5751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4107593442"/>
                    </a:ext>
                  </a:extLst>
                </a:gridCol>
              </a:tblGrid>
              <a:tr h="562610">
                <a:tc>
                  <a:txBody>
                    <a:bodyPr/>
                    <a:lstStyle/>
                    <a:p>
                      <a:r>
                        <a:rPr lang="pt-BR" sz="2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Critérios maiores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20639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Dispneia paroxística noturna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14497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Turgência jugular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42665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Crepitações pulmonares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32767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Cardiomegalia (à radiografia de tórax)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7795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Edema agudo de pulmão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02777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Terceira bulha (galope)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64717"/>
                  </a:ext>
                </a:extLst>
              </a:tr>
              <a:tr h="660204">
                <a:tc>
                  <a:txBody>
                    <a:bodyPr/>
                    <a:lstStyle/>
                    <a:p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Aumento da PVC (&gt; 16 cm H</a:t>
                      </a:r>
                      <a:r>
                        <a:rPr lang="pt-BR" sz="2000" b="0" i="0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no átrio direito)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481096"/>
                  </a:ext>
                </a:extLst>
              </a:tr>
              <a:tr h="535458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efluxo </a:t>
                      </a:r>
                      <a:r>
                        <a:rPr lang="pt-BR" sz="2000" b="0" i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hepatojugular</a:t>
                      </a:r>
                      <a:endParaRPr lang="pt-BR" sz="2000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04382"/>
                  </a:ext>
                </a:extLst>
              </a:tr>
              <a:tr h="654110">
                <a:tc>
                  <a:txBody>
                    <a:bodyPr/>
                    <a:lstStyle/>
                    <a:p>
                      <a:r>
                        <a:rPr lang="pt-BR" sz="20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erda de peso &gt; 4,5 kg em 5 dias em resposta ao tratamento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519877"/>
                  </a:ext>
                </a:extLst>
              </a:tr>
            </a:tbl>
          </a:graphicData>
        </a:graphic>
      </p:graphicFrame>
      <p:graphicFrame>
        <p:nvGraphicFramePr>
          <p:cNvPr id="12" name="Tabela 12">
            <a:extLst>
              <a:ext uri="{FF2B5EF4-FFF2-40B4-BE49-F238E27FC236}">
                <a16:creationId xmlns:a16="http://schemas.microsoft.com/office/drawing/2014/main" id="{DC04086A-1FEB-670D-B3EF-007AEF782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2035"/>
              </p:ext>
            </p:extLst>
          </p:nvPr>
        </p:nvGraphicFramePr>
        <p:xfrm>
          <a:off x="1490745" y="6437590"/>
          <a:ext cx="7958055" cy="3739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055">
                  <a:extLst>
                    <a:ext uri="{9D8B030D-6E8A-4147-A177-3AD203B41FA5}">
                      <a16:colId xmlns:a16="http://schemas.microsoft.com/office/drawing/2014/main" val="3151145913"/>
                    </a:ext>
                  </a:extLst>
                </a:gridCol>
              </a:tblGrid>
              <a:tr h="41421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Critérios menores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854278"/>
                  </a:ext>
                </a:extLst>
              </a:tr>
              <a:tr h="419969">
                <a:tc>
                  <a:txBody>
                    <a:bodyPr/>
                    <a:lstStyle/>
                    <a:p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Edema de tornozelos bilateral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670749"/>
                  </a:ext>
                </a:extLst>
              </a:tr>
              <a:tr h="419969">
                <a:tc>
                  <a:txBody>
                    <a:bodyPr/>
                    <a:lstStyle/>
                    <a:p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Tosse noturna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099157"/>
                  </a:ext>
                </a:extLst>
              </a:tr>
              <a:tr h="419969">
                <a:tc>
                  <a:txBody>
                    <a:bodyPr/>
                    <a:lstStyle/>
                    <a:p>
                      <a:r>
                        <a:rPr lang="pt-BR" sz="2000" dirty="0"/>
                        <a:t>D</a:t>
                      </a: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ispneia a esforços ordinários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922650"/>
                  </a:ext>
                </a:extLst>
              </a:tr>
              <a:tr h="419969">
                <a:tc>
                  <a:txBody>
                    <a:bodyPr/>
                    <a:lstStyle/>
                    <a:p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Hepatomegalia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000120"/>
                  </a:ext>
                </a:extLst>
              </a:tr>
              <a:tr h="419969">
                <a:tc>
                  <a:txBody>
                    <a:bodyPr/>
                    <a:lstStyle/>
                    <a:p>
                      <a:r>
                        <a:rPr lang="pt-BR" sz="20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errame pleural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516430"/>
                  </a:ext>
                </a:extLst>
              </a:tr>
              <a:tr h="535249">
                <a:tc>
                  <a:txBody>
                    <a:bodyPr/>
                    <a:lstStyle/>
                    <a:p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Diminuição da capacidade funcional em um terço da máxima registrada previamente</a:t>
                      </a:r>
                      <a:endParaRPr lang="pt-B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92728"/>
                  </a:ext>
                </a:extLst>
              </a:tr>
              <a:tr h="419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Taquicardia (FC &gt; 120 bpm)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0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071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8581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Diagnóstico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Etiológico: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Isquêmica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Hipertensão arterial sistêmica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Doença de Chagas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Cardiomiopatias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Hipertrófica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Restritiva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Displasia arritmogênica de VD </a:t>
            </a:r>
          </a:p>
        </p:txBody>
      </p:sp>
    </p:spTree>
    <p:extLst>
      <p:ext uri="{BB962C8B-B14F-4D97-AF65-F5344CB8AC3E}">
        <p14:creationId xmlns:p14="http://schemas.microsoft.com/office/powerpoint/2010/main" val="273296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815082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Diagnóstico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Etiológico:</a:t>
            </a:r>
            <a:r>
              <a:rPr lang="pt-BR" sz="2800" dirty="0"/>
              <a:t>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Toxinas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Álcool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Cocaína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Doenças endócrinas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Diabetes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Cushing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Hipotireoidismo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Hipertireoidismo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Insuficiência suprarrenal</a:t>
            </a:r>
          </a:p>
        </p:txBody>
      </p:sp>
    </p:spTree>
    <p:extLst>
      <p:ext uri="{BB962C8B-B14F-4D97-AF65-F5344CB8AC3E}">
        <p14:creationId xmlns:p14="http://schemas.microsoft.com/office/powerpoint/2010/main" val="62943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87971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Diagnóstico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Etiológico:</a:t>
            </a:r>
            <a:r>
              <a:rPr lang="pt-BR" sz="2800" dirty="0"/>
              <a:t>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Nutricional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Deficiência de tiamina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 err="1"/>
              <a:t>Infiltrativa</a:t>
            </a:r>
            <a:r>
              <a:rPr lang="pt-BR" sz="2800" dirty="0"/>
              <a:t>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 err="1"/>
              <a:t>Amiloidose</a:t>
            </a:r>
            <a:r>
              <a:rPr lang="pt-BR" sz="2800" dirty="0"/>
              <a:t>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Sarcoidose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Hemocromatose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Doenças </a:t>
            </a:r>
            <a:r>
              <a:rPr lang="pt-BR" sz="2800" dirty="0" err="1"/>
              <a:t>extra-cardíacas</a:t>
            </a:r>
            <a:endParaRPr lang="pt-BR" sz="2800" dirty="0"/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 err="1"/>
              <a:t>Béri-béri</a:t>
            </a:r>
            <a:endParaRPr lang="pt-BR" sz="2800" dirty="0"/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Fístula arteriovenosa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Anemia</a:t>
            </a:r>
          </a:p>
        </p:txBody>
      </p:sp>
    </p:spTree>
    <p:extLst>
      <p:ext uri="{BB962C8B-B14F-4D97-AF65-F5344CB8AC3E}">
        <p14:creationId xmlns:p14="http://schemas.microsoft.com/office/powerpoint/2010/main" val="1859222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49191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Diagnóstico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Etiológico:</a:t>
            </a:r>
            <a:r>
              <a:rPr lang="pt-BR" sz="2800" dirty="0"/>
              <a:t>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Outros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Periparto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HIV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Doença renal crônica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A259384-4A86-F1DC-A624-87A0BDF9F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82" y="2893525"/>
            <a:ext cx="5673205" cy="407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7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815082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Diagnóstico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Exames complementares: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Laboratório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BNP/NT-pro-NBP (Alto VPN); Troponina; Função renal; Função </a:t>
            </a:r>
            <a:r>
              <a:rPr lang="pt-BR" sz="2800" dirty="0" err="1"/>
              <a:t>tireoideana</a:t>
            </a:r>
            <a:r>
              <a:rPr lang="pt-BR" sz="2800" dirty="0"/>
              <a:t>; Glicose...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Eletrocardiograma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Sinais de aumento de câmaras; etiologia; arritmias...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Radiografia de tórax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Congestão pulmonar; Cardiomegalia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Ecocardiograma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Fração de ejeção de ventrículo esquerdo; Disfunção de ventrículo direito;</a:t>
            </a:r>
          </a:p>
          <a:p>
            <a:pPr lvl="2" algn="just">
              <a:lnSpc>
                <a:spcPct val="150000"/>
              </a:lnSpc>
            </a:pPr>
            <a:r>
              <a:rPr lang="pt-BR" sz="2800" dirty="0"/>
              <a:t>Volemia...</a:t>
            </a:r>
          </a:p>
        </p:txBody>
      </p:sp>
    </p:spTree>
    <p:extLst>
      <p:ext uri="{BB962C8B-B14F-4D97-AF65-F5344CB8AC3E}">
        <p14:creationId xmlns:p14="http://schemas.microsoft.com/office/powerpoint/2010/main" val="2230965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87971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Diagnóstico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Exames complementares: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Ressonância cardíaca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Etiologia; Viabilidade...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 err="1"/>
              <a:t>Angiotomografia</a:t>
            </a:r>
            <a:r>
              <a:rPr lang="pt-BR" sz="2800" dirty="0"/>
              <a:t> de coronárias e escore de cálcio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Excluir DAC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Cateterismo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Suspeita de DAC ou definição prognóstica/terapêutica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Cintilografia miocárdica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Viabilidade miocárdica; Área isquêmica; Etiologia...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 err="1"/>
              <a:t>Ergoespirometria</a:t>
            </a:r>
            <a:endParaRPr lang="pt-BR" sz="2800" dirty="0"/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Capacidade funcional; Prognóstico...</a:t>
            </a:r>
          </a:p>
        </p:txBody>
      </p:sp>
    </p:spTree>
    <p:extLst>
      <p:ext uri="{BB962C8B-B14F-4D97-AF65-F5344CB8AC3E}">
        <p14:creationId xmlns:p14="http://schemas.microsoft.com/office/powerpoint/2010/main" val="1621919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49191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Classificação: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New York Heart </a:t>
            </a:r>
            <a:r>
              <a:rPr lang="pt-BR" sz="2800" dirty="0" err="1">
                <a:solidFill>
                  <a:schemeClr val="tx1"/>
                </a:solidFill>
              </a:rPr>
              <a:t>Association</a:t>
            </a:r>
            <a:r>
              <a:rPr lang="pt-BR" sz="2800" dirty="0">
                <a:solidFill>
                  <a:schemeClr val="tx1"/>
                </a:solidFill>
              </a:rPr>
              <a:t> (NYHA):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I- Ausência de sintomas durante atividades cotidianas 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II- Sintomas leves durante atividades cotidianas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III- Sintomas em atividades menos intensas ou aos pequenos esforços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>
                <a:solidFill>
                  <a:schemeClr val="tx1"/>
                </a:solidFill>
              </a:rPr>
              <a:t>IV- Sintomas aos mínimos esforços ou em repouso</a:t>
            </a:r>
          </a:p>
        </p:txBody>
      </p:sp>
    </p:spTree>
    <p:extLst>
      <p:ext uri="{BB962C8B-B14F-4D97-AF65-F5344CB8AC3E}">
        <p14:creationId xmlns:p14="http://schemas.microsoft.com/office/powerpoint/2010/main" val="351912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AFCB01B-C7FF-F396-511C-BF6CE8D86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3493264"/>
          </a:xfrm>
        </p:spPr>
        <p:txBody>
          <a:bodyPr/>
          <a:lstStyle/>
          <a:p>
            <a:r>
              <a:rPr lang="pt-BR" dirty="0"/>
              <a:t>Insuficiência cardíaca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7219950"/>
            <a:ext cx="12801600" cy="2154436"/>
          </a:xfrm>
        </p:spPr>
        <p:txBody>
          <a:bodyPr/>
          <a:lstStyle/>
          <a:p>
            <a:pPr algn="just"/>
            <a:r>
              <a:rPr lang="pt-BR" sz="2800" dirty="0"/>
              <a:t>Luiz Antonio Viegas de Miranda Bastos</a:t>
            </a:r>
          </a:p>
          <a:p>
            <a:pPr algn="just"/>
            <a:r>
              <a:rPr lang="pt-BR" sz="2800" dirty="0"/>
              <a:t>Médico pela UFRJ</a:t>
            </a:r>
          </a:p>
          <a:p>
            <a:pPr algn="just"/>
            <a:r>
              <a:rPr lang="pt-BR" sz="2800" dirty="0"/>
              <a:t>Residência de Clínica Médica pela UFRJ</a:t>
            </a:r>
          </a:p>
          <a:p>
            <a:pPr algn="just"/>
            <a:r>
              <a:rPr lang="pt-BR" sz="2800" dirty="0"/>
              <a:t>Residência de Cardiologia pelo INC</a:t>
            </a:r>
          </a:p>
          <a:p>
            <a:pPr algn="just"/>
            <a:r>
              <a:rPr lang="pt-BR" sz="2800" dirty="0"/>
              <a:t>Mestrando em Cardiologia pela UFRJ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556549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Classificação:</a:t>
            </a:r>
          </a:p>
          <a:p>
            <a:pPr algn="just">
              <a:lnSpc>
                <a:spcPct val="150000"/>
              </a:lnSpc>
            </a:pPr>
            <a:r>
              <a:rPr lang="pt-BR" sz="2800" b="0" i="1" dirty="0">
                <a:solidFill>
                  <a:srgbClr val="403D39"/>
                </a:solidFill>
                <a:effectLst/>
              </a:rPr>
              <a:t>Estágio A -</a:t>
            </a:r>
            <a:r>
              <a:rPr lang="pt-BR" sz="2800" b="0" i="0" dirty="0">
                <a:solidFill>
                  <a:srgbClr val="403D39"/>
                </a:solidFill>
                <a:effectLst/>
              </a:rPr>
              <a:t> </a:t>
            </a:r>
            <a:r>
              <a:rPr lang="pt-BR" sz="2800" dirty="0">
                <a:solidFill>
                  <a:srgbClr val="403D39"/>
                </a:solidFill>
              </a:rPr>
              <a:t>R</a:t>
            </a:r>
            <a:r>
              <a:rPr lang="pt-BR" sz="2800" b="0" i="0" dirty="0">
                <a:solidFill>
                  <a:srgbClr val="403D39"/>
                </a:solidFill>
                <a:effectLst/>
              </a:rPr>
              <a:t>isco de desenvolver insuficiência cardíaca, sem doença estrutural nem sintomas de insuficiência cardíaca.</a:t>
            </a:r>
          </a:p>
          <a:p>
            <a:pPr algn="just">
              <a:lnSpc>
                <a:spcPct val="150000"/>
              </a:lnSpc>
            </a:pPr>
            <a:r>
              <a:rPr lang="pt-BR" sz="2800" b="0" i="1" dirty="0">
                <a:solidFill>
                  <a:srgbClr val="403D39"/>
                </a:solidFill>
                <a:effectLst/>
              </a:rPr>
              <a:t>Estágio B -</a:t>
            </a:r>
            <a:r>
              <a:rPr lang="pt-BR" sz="2800" b="0" i="0" dirty="0">
                <a:solidFill>
                  <a:srgbClr val="403D39"/>
                </a:solidFill>
                <a:effectLst/>
              </a:rPr>
              <a:t> Lesão estrutural cardíaca, mas assintomáticos insuficiência cardíaca.</a:t>
            </a:r>
          </a:p>
          <a:p>
            <a:pPr algn="just">
              <a:lnSpc>
                <a:spcPct val="150000"/>
              </a:lnSpc>
            </a:pPr>
            <a:r>
              <a:rPr lang="pt-BR" sz="2800" b="0" i="1" dirty="0">
                <a:solidFill>
                  <a:srgbClr val="403D39"/>
                </a:solidFill>
                <a:effectLst/>
              </a:rPr>
              <a:t>Estágio C -</a:t>
            </a:r>
            <a:r>
              <a:rPr lang="pt-BR" sz="2800" b="0" i="0" dirty="0">
                <a:solidFill>
                  <a:srgbClr val="403D39"/>
                </a:solidFill>
                <a:effectLst/>
              </a:rPr>
              <a:t> Lesão estrutural cardíaca e sintomas atuais ou pregressos de insuficiência cardíaca.</a:t>
            </a:r>
          </a:p>
          <a:p>
            <a:pPr algn="just">
              <a:lnSpc>
                <a:spcPct val="150000"/>
              </a:lnSpc>
            </a:pPr>
            <a:r>
              <a:rPr lang="pt-BR" sz="2800" b="0" i="1" dirty="0">
                <a:solidFill>
                  <a:srgbClr val="403D39"/>
                </a:solidFill>
                <a:effectLst/>
              </a:rPr>
              <a:t>Estágio D -</a:t>
            </a:r>
            <a:r>
              <a:rPr lang="pt-BR" sz="2800" b="0" i="0" dirty="0">
                <a:solidFill>
                  <a:srgbClr val="403D39"/>
                </a:solidFill>
                <a:effectLst/>
              </a:rPr>
              <a:t> </a:t>
            </a:r>
            <a:r>
              <a:rPr lang="pt-BR" sz="2800" dirty="0">
                <a:solidFill>
                  <a:srgbClr val="403D39"/>
                </a:solidFill>
              </a:rPr>
              <a:t>S</a:t>
            </a:r>
            <a:r>
              <a:rPr lang="pt-BR" sz="2800" b="0" i="0" dirty="0">
                <a:solidFill>
                  <a:srgbClr val="403D39"/>
                </a:solidFill>
                <a:effectLst/>
              </a:rPr>
              <a:t>intomas refratários ao tratamento convencional, e que requerem intervenções especializadas ou cuidados paliativos.</a:t>
            </a:r>
          </a:p>
        </p:txBody>
      </p:sp>
    </p:spTree>
    <p:extLst>
      <p:ext uri="{BB962C8B-B14F-4D97-AF65-F5344CB8AC3E}">
        <p14:creationId xmlns:p14="http://schemas.microsoft.com/office/powerpoint/2010/main" val="101050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491916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Aguda: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Perfil A (Quente e seco)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Perfil B (Quente e úmido)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Perfil C (Frio e úmido)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Perfil L (Frio e seco)</a:t>
            </a:r>
          </a:p>
        </p:txBody>
      </p:sp>
    </p:spTree>
    <p:extLst>
      <p:ext uri="{BB962C8B-B14F-4D97-AF65-F5344CB8AC3E}">
        <p14:creationId xmlns:p14="http://schemas.microsoft.com/office/powerpoint/2010/main" val="334537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815082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Aguda: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Sinais de congestão: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Ortopneia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Estertores crepitantes pulmonares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Turgência jugular patológica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Refluxo </a:t>
            </a:r>
            <a:r>
              <a:rPr lang="pt-BR" sz="2800" dirty="0" err="1"/>
              <a:t>hepatojugular</a:t>
            </a:r>
            <a:endParaRPr lang="pt-BR" sz="2800" dirty="0"/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Edema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Hepatomegalia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Ascite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B3</a:t>
            </a:r>
          </a:p>
        </p:txBody>
      </p:sp>
    </p:spTree>
    <p:extLst>
      <p:ext uri="{BB962C8B-B14F-4D97-AF65-F5344CB8AC3E}">
        <p14:creationId xmlns:p14="http://schemas.microsoft.com/office/powerpoint/2010/main" val="82658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556549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Aguda: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Sinais de má perfusão: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Extremidades frias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Sonolência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Redução de pressão de pulso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HIPOTENSÃO É DIFERENTE DE HIPOPERFUSÃO</a:t>
            </a:r>
          </a:p>
        </p:txBody>
      </p:sp>
    </p:spTree>
    <p:extLst>
      <p:ext uri="{BB962C8B-B14F-4D97-AF65-F5344CB8AC3E}">
        <p14:creationId xmlns:p14="http://schemas.microsoft.com/office/powerpoint/2010/main" val="3303547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87971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Aguda: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Perfil A (Quente e seco)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Normal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Perfil B (Quente e úmido)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Vasodilatador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 err="1"/>
              <a:t>Diureticoterapia</a:t>
            </a:r>
            <a:endParaRPr lang="pt-BR" sz="28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Perfil C (Frio e úmido)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Inotrópico 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 err="1"/>
              <a:t>Diureticoterapia</a:t>
            </a:r>
            <a:endParaRPr lang="pt-BR" sz="2800" dirty="0"/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Perfil L (Frio e seco)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Volume =&gt; Inotrópico?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0CA8961-8CCC-EA72-E116-124D1C45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331" y="800100"/>
            <a:ext cx="7552669" cy="733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186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21182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Crônica: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Fração de ejeção preservada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Maior ou igual a 50%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Fração de ejeção intermediária ou levemente reduzida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41 a 49%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Fração de ejeção reduzida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Menor ou igual a 40%</a:t>
            </a:r>
          </a:p>
        </p:txBody>
      </p:sp>
    </p:spTree>
    <p:extLst>
      <p:ext uri="{BB962C8B-B14F-4D97-AF65-F5344CB8AC3E}">
        <p14:creationId xmlns:p14="http://schemas.microsoft.com/office/powerpoint/2010/main" val="1427497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23338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Fração de ejeção reduzida: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B1700DF-9086-6919-836A-020B7CC0E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566" y="286356"/>
            <a:ext cx="8099234" cy="967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4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23338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Fração de ejeção intermediária ou levemente reduzida: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D3D3CF6-243F-2FB6-3B5E-EF32AC8D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402" y="4381500"/>
            <a:ext cx="12357506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63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233384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b="1" u="sng" dirty="0"/>
              <a:t>Fração de ejeção preservada: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17ED23F-F6BB-2A3F-7FEF-BAD62F0C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444554"/>
            <a:ext cx="14601489" cy="31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2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167802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A23CC3F-489B-D659-E2A8-426AFDFA6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718" y="3619287"/>
            <a:ext cx="11610501" cy="51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709529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/>
            <a:r>
              <a:rPr lang="pt-BR" sz="2800" b="1" u="sng" dirty="0"/>
              <a:t>Identificação: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/>
              <a:t>JMVMB; masculino; 64 anos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u="sng" dirty="0"/>
              <a:t>Queixa principal: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/>
              <a:t>Cansaço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u="sng" dirty="0"/>
              <a:t>História da Doença Atual: </a:t>
            </a:r>
          </a:p>
          <a:p>
            <a:pPr algn="just"/>
            <a:r>
              <a:rPr lang="pt-BR" sz="2800" dirty="0"/>
              <a:t>Dispneia iniciada há 6 meses ao subir ladeira ou escadas ou ao correr com piora progressiva ao longo deste período. No momento, relata cansaço até para as tarefas do dia-a-dia, despertando várias vezes ao longo da noite com “sensação de afogamento” mesmo dormindo com mais de um travesseiro. Informa, também, que o edema nos pés iniciado há mais de 1 ano e pior à noite, agora, afeta até a raiz da coxa e bolsa escrotal e está presente durante todo o dia. </a:t>
            </a:r>
          </a:p>
        </p:txBody>
      </p:sp>
    </p:spTree>
    <p:extLst>
      <p:ext uri="{BB962C8B-B14F-4D97-AF65-F5344CB8AC3E}">
        <p14:creationId xmlns:p14="http://schemas.microsoft.com/office/powerpoint/2010/main" val="103075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167802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Terapêutica:</a:t>
            </a:r>
            <a:endParaRPr lang="pt-BR" sz="2800" b="1" u="sng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AFD7CB4-5F8B-90EF-8E9B-8447E686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3233273"/>
            <a:ext cx="9611542" cy="701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22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709529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/>
            <a:r>
              <a:rPr lang="pt-BR" sz="2800" b="1" u="sng" dirty="0"/>
              <a:t>Identificação: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/>
              <a:t>JMVMB; masculino; 64 anos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u="sng" dirty="0"/>
              <a:t>Queixa principal: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/>
              <a:t>Cansaço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u="sng" dirty="0"/>
              <a:t>História da Doença Atual: 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Dispneia</a:t>
            </a:r>
            <a:r>
              <a:rPr lang="pt-BR" sz="2800" dirty="0"/>
              <a:t> iniciada há 6 meses ao </a:t>
            </a:r>
            <a:r>
              <a:rPr lang="pt-BR" sz="2800" b="1" dirty="0">
                <a:solidFill>
                  <a:srgbClr val="FF0000"/>
                </a:solidFill>
              </a:rPr>
              <a:t>subir ladeira ou escadas ou ao correr </a:t>
            </a:r>
            <a:r>
              <a:rPr lang="pt-BR" sz="2800" dirty="0"/>
              <a:t>com piora progressiva ao longo deste período. No momento, relata </a:t>
            </a:r>
            <a:r>
              <a:rPr lang="pt-BR" sz="2800" b="1" dirty="0">
                <a:solidFill>
                  <a:srgbClr val="FF0000"/>
                </a:solidFill>
              </a:rPr>
              <a:t>cansaço até para as tarefas do dia-a-dia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despertando</a:t>
            </a:r>
            <a:r>
              <a:rPr lang="pt-BR" sz="2800" dirty="0"/>
              <a:t> várias vezes ao longo da </a:t>
            </a:r>
            <a:r>
              <a:rPr lang="pt-BR" sz="2800" b="1" dirty="0">
                <a:solidFill>
                  <a:srgbClr val="FF0000"/>
                </a:solidFill>
              </a:rPr>
              <a:t>noite</a:t>
            </a:r>
            <a:r>
              <a:rPr lang="pt-BR" sz="2800" dirty="0"/>
              <a:t> com </a:t>
            </a:r>
            <a:r>
              <a:rPr lang="pt-BR" sz="2800" b="1" dirty="0">
                <a:solidFill>
                  <a:srgbClr val="FF0000"/>
                </a:solidFill>
              </a:rPr>
              <a:t>“sensação de afogamento” </a:t>
            </a:r>
            <a:r>
              <a:rPr lang="pt-BR" sz="2800" dirty="0"/>
              <a:t>mesmo </a:t>
            </a:r>
            <a:r>
              <a:rPr lang="pt-BR" sz="2800" b="1" dirty="0">
                <a:solidFill>
                  <a:srgbClr val="FF0000"/>
                </a:solidFill>
              </a:rPr>
              <a:t>dormindo com mais de um travesseiro</a:t>
            </a:r>
            <a:r>
              <a:rPr lang="pt-BR" sz="2800" dirty="0"/>
              <a:t>. Informa, também, que o </a:t>
            </a:r>
            <a:r>
              <a:rPr lang="pt-BR" sz="2800" b="1" dirty="0">
                <a:solidFill>
                  <a:srgbClr val="FF0000"/>
                </a:solidFill>
              </a:rPr>
              <a:t>edema nos pés</a:t>
            </a:r>
            <a:r>
              <a:rPr lang="pt-BR" sz="2800" dirty="0"/>
              <a:t> iniciado há mais de 1 ano e pior à noite, agora, afeta </a:t>
            </a:r>
            <a:r>
              <a:rPr lang="pt-BR" sz="2800" b="1" dirty="0">
                <a:solidFill>
                  <a:srgbClr val="FF0000"/>
                </a:solidFill>
              </a:rPr>
              <a:t>até a raiz da coxa e bolsa escrotal </a:t>
            </a:r>
            <a:r>
              <a:rPr lang="pt-BR" sz="2800" dirty="0"/>
              <a:t>e está presente durante todo o dia. </a:t>
            </a:r>
          </a:p>
        </p:txBody>
      </p:sp>
    </p:spTree>
    <p:extLst>
      <p:ext uri="{BB962C8B-B14F-4D97-AF65-F5344CB8AC3E}">
        <p14:creationId xmlns:p14="http://schemas.microsoft.com/office/powerpoint/2010/main" val="3291966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278642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/>
            <a:r>
              <a:rPr lang="pt-BR" sz="2800" b="1" u="sng" dirty="0"/>
              <a:t>Ao exame físico: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Acordado e calmo, orientado em tempo e espaço, sem déficits neurológicos</a:t>
            </a:r>
          </a:p>
          <a:p>
            <a:pPr algn="just"/>
            <a:r>
              <a:rPr lang="pt-BR" sz="2800" b="1" dirty="0" err="1">
                <a:solidFill>
                  <a:srgbClr val="FF0000"/>
                </a:solidFill>
              </a:rPr>
              <a:t>Taquidispneico</a:t>
            </a:r>
            <a:r>
              <a:rPr lang="pt-BR" sz="2800" dirty="0"/>
              <a:t> sem esforço em ar ambiente com </a:t>
            </a:r>
            <a:r>
              <a:rPr lang="pt-BR" sz="2800" b="1" dirty="0">
                <a:solidFill>
                  <a:srgbClr val="FF0000"/>
                </a:solidFill>
              </a:rPr>
              <a:t>SpO2 de 88% e FR 25 </a:t>
            </a:r>
            <a:r>
              <a:rPr lang="pt-BR" sz="2800" b="1" dirty="0" err="1">
                <a:solidFill>
                  <a:srgbClr val="FF0000"/>
                </a:solidFill>
              </a:rPr>
              <a:t>irpm</a:t>
            </a:r>
            <a:endParaRPr lang="pt-BR" sz="2800" b="1" dirty="0">
              <a:solidFill>
                <a:srgbClr val="FF0000"/>
              </a:solidFill>
            </a:endParaRPr>
          </a:p>
          <a:p>
            <a:pPr algn="just"/>
            <a:r>
              <a:rPr lang="pt-BR" sz="2800" dirty="0"/>
              <a:t>Estável com frequência cardíaca de 98 bpm e pressão arterial de 150 x 90 mmHg </a:t>
            </a:r>
          </a:p>
          <a:p>
            <a:pPr algn="just"/>
            <a:r>
              <a:rPr lang="pt-BR" sz="2800" dirty="0"/>
              <a:t>Murmúrio vesicular universalmente audível, reduzido em bases com </a:t>
            </a:r>
            <a:r>
              <a:rPr lang="pt-BR" sz="2800" b="1" dirty="0">
                <a:solidFill>
                  <a:srgbClr val="FF0000"/>
                </a:solidFill>
              </a:rPr>
              <a:t>crepitações e sibilos difusos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Ritmo cardíaco irregular</a:t>
            </a:r>
            <a:r>
              <a:rPr lang="pt-BR" sz="2800" dirty="0"/>
              <a:t>, BNF, sem sopros. </a:t>
            </a:r>
            <a:r>
              <a:rPr lang="pt-BR" sz="2800" b="1" dirty="0">
                <a:solidFill>
                  <a:srgbClr val="FF0000"/>
                </a:solidFill>
              </a:rPr>
              <a:t>Turgência jugular patológica com refluxo </a:t>
            </a:r>
            <a:r>
              <a:rPr lang="pt-BR" sz="2800" b="1" dirty="0" err="1">
                <a:solidFill>
                  <a:srgbClr val="FF0000"/>
                </a:solidFill>
              </a:rPr>
              <a:t>hepatojugular</a:t>
            </a:r>
            <a:r>
              <a:rPr lang="pt-BR" sz="2800" b="1" dirty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pt-BR" sz="2800" dirty="0" err="1"/>
              <a:t>Abdomen</a:t>
            </a:r>
            <a:r>
              <a:rPr lang="pt-BR" sz="2800" dirty="0"/>
              <a:t> flácido, peristáltico e com </a:t>
            </a:r>
            <a:r>
              <a:rPr lang="pt-BR" sz="2800" b="1" dirty="0">
                <a:solidFill>
                  <a:srgbClr val="FF0000"/>
                </a:solidFill>
              </a:rPr>
              <a:t>fígado palpável e doloroso em hipocôndrio direito com edema de parede abdominal</a:t>
            </a:r>
          </a:p>
          <a:p>
            <a:pPr algn="just"/>
            <a:r>
              <a:rPr lang="pt-BR" sz="2800" b="1" dirty="0">
                <a:solidFill>
                  <a:srgbClr val="FF0000"/>
                </a:solidFill>
              </a:rPr>
              <a:t>Edema bilateral até raiz da coxa 4+/4+ simétrico </a:t>
            </a:r>
          </a:p>
        </p:txBody>
      </p:sp>
    </p:spTree>
    <p:extLst>
      <p:ext uri="{BB962C8B-B14F-4D97-AF65-F5344CB8AC3E}">
        <p14:creationId xmlns:p14="http://schemas.microsoft.com/office/powerpoint/2010/main" val="18433788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1538883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/>
            <a:r>
              <a:rPr lang="pt-BR" sz="2800" b="1" u="sng" dirty="0"/>
              <a:t>Eletrocardiograma: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6DF916A6-4EA0-C53D-5156-892B6FD97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8999" y="3390901"/>
          <a:ext cx="8798221" cy="608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048360" imgH="4181400" progId="PBrush">
                  <p:embed/>
                </p:oleObj>
              </mc:Choice>
              <mc:Fallback>
                <p:oleObj name="Bitmap Image" r:id="rId3" imgW="6048360" imgH="4181400" progId="PBrush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6DF916A6-4EA0-C53D-5156-892B6FD97D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8999" y="3390901"/>
                        <a:ext cx="8798221" cy="608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B99D252-892D-E7DA-B251-1E52EB7382B5}"/>
              </a:ext>
            </a:extLst>
          </p:cNvPr>
          <p:cNvSpPr txBox="1"/>
          <p:nvPr/>
        </p:nvSpPr>
        <p:spPr>
          <a:xfrm>
            <a:off x="3505200" y="9639665"/>
            <a:ext cx="10947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chemeClr val="tx1"/>
                </a:solidFill>
                <a:latin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T_MIOCARDIOPATIAS (cardiol.br)</a:t>
            </a:r>
            <a:endParaRPr lang="pt-BR" u="sng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499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1538883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/>
            <a:r>
              <a:rPr lang="pt-BR" sz="2800" b="1" u="sng" dirty="0"/>
              <a:t>RX Tórax:</a:t>
            </a: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030499CD-7477-0931-CB38-7487C0D032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6607" y="3391607"/>
          <a:ext cx="7487668" cy="6628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400640" imgH="3895560" progId="PBrush">
                  <p:embed/>
                </p:oleObj>
              </mc:Choice>
              <mc:Fallback>
                <p:oleObj name="Bitmap Image" r:id="rId3" imgW="4400640" imgH="3895560" progId="PBrush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030499CD-7477-0931-CB38-7487C0D032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6607" y="3391607"/>
                        <a:ext cx="7487668" cy="6628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960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278642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/>
            <a:r>
              <a:rPr lang="pt-BR" sz="2800" b="1" u="sng" dirty="0"/>
              <a:t>Laboratório:</a:t>
            </a:r>
          </a:p>
          <a:p>
            <a:pPr algn="just"/>
            <a:r>
              <a:rPr lang="pt-BR" sz="2800" dirty="0"/>
              <a:t>Ureia 70 e Creatinina 1,5</a:t>
            </a:r>
          </a:p>
          <a:p>
            <a:pPr algn="just"/>
            <a:r>
              <a:rPr lang="pt-BR" sz="2800" dirty="0"/>
              <a:t>Sódio 140; Potássio 4; Magnésio 2; Cálcio iônico 1,2; Fósforo 3</a:t>
            </a:r>
          </a:p>
          <a:p>
            <a:pPr algn="just"/>
            <a:r>
              <a:rPr lang="pt-BR" sz="2800" dirty="0"/>
              <a:t>BNP 1000</a:t>
            </a:r>
          </a:p>
          <a:p>
            <a:pPr algn="just"/>
            <a:r>
              <a:rPr lang="pt-BR" sz="2800" dirty="0"/>
              <a:t>Leucócitos 5mil sem desvio </a:t>
            </a:r>
          </a:p>
          <a:p>
            <a:pPr algn="just"/>
            <a:r>
              <a:rPr lang="pt-BR" sz="2800" dirty="0"/>
              <a:t>PCR 0,5</a:t>
            </a:r>
          </a:p>
          <a:p>
            <a:pPr algn="just"/>
            <a:r>
              <a:rPr lang="pt-BR" sz="2800" dirty="0" err="1"/>
              <a:t>Hb</a:t>
            </a:r>
            <a:r>
              <a:rPr lang="pt-BR" sz="2800" dirty="0"/>
              <a:t> 12 e </a:t>
            </a:r>
            <a:r>
              <a:rPr lang="pt-BR" sz="2800" dirty="0" err="1"/>
              <a:t>Ht</a:t>
            </a:r>
            <a:r>
              <a:rPr lang="pt-BR" sz="2800" dirty="0"/>
              <a:t> 36</a:t>
            </a:r>
          </a:p>
          <a:p>
            <a:pPr algn="just"/>
            <a:r>
              <a:rPr lang="pt-BR" sz="2800" dirty="0"/>
              <a:t>Plaquetas 180mil</a:t>
            </a:r>
          </a:p>
          <a:p>
            <a:pPr algn="just"/>
            <a:r>
              <a:rPr lang="pt-BR" sz="2800" dirty="0"/>
              <a:t>TGO 60 e TGP 50</a:t>
            </a:r>
          </a:p>
          <a:p>
            <a:pPr algn="just"/>
            <a:r>
              <a:rPr lang="pt-BR" sz="2800" dirty="0"/>
              <a:t>GGT 40 e FA 60</a:t>
            </a:r>
          </a:p>
          <a:p>
            <a:pPr algn="just"/>
            <a:r>
              <a:rPr lang="pt-BR" sz="2800" dirty="0"/>
              <a:t>BT 0,2 e BD 0,1 </a:t>
            </a:r>
          </a:p>
          <a:p>
            <a:pPr algn="just"/>
            <a:r>
              <a:rPr lang="pt-BR" sz="2800" dirty="0"/>
              <a:t>INR 1 e </a:t>
            </a:r>
            <a:r>
              <a:rPr lang="pt-BR" sz="2800" dirty="0" err="1"/>
              <a:t>PTTrel</a:t>
            </a:r>
            <a:r>
              <a:rPr lang="pt-BR" sz="2800"/>
              <a:t> 1 </a:t>
            </a:r>
          </a:p>
        </p:txBody>
      </p:sp>
    </p:spTree>
    <p:extLst>
      <p:ext uri="{BB962C8B-B14F-4D97-AF65-F5344CB8AC3E}">
        <p14:creationId xmlns:p14="http://schemas.microsoft.com/office/powerpoint/2010/main" val="818447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2980175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>
              <a:lnSpc>
                <a:spcPct val="150000"/>
              </a:lnSpc>
            </a:pPr>
            <a:r>
              <a:rPr lang="pt-BR" sz="2800" b="1" u="sng" dirty="0"/>
              <a:t>Ecocardiograma </a:t>
            </a:r>
            <a:r>
              <a:rPr lang="pt-BR" sz="2800" b="1" u="sng" dirty="0" err="1"/>
              <a:t>transtorácico</a:t>
            </a:r>
            <a:r>
              <a:rPr lang="pt-BR" sz="2800" b="1" u="sng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pt-BR" sz="2800" dirty="0"/>
              <a:t>Disfunção de VE com FE de 30% por Simpson com PSAP 35mmHg e disfunção de VD associada com cava de 2,5 cm com variação mínima</a:t>
            </a:r>
          </a:p>
        </p:txBody>
      </p:sp>
    </p:spTree>
    <p:extLst>
      <p:ext uri="{BB962C8B-B14F-4D97-AF65-F5344CB8AC3E}">
        <p14:creationId xmlns:p14="http://schemas.microsoft.com/office/powerpoint/2010/main" val="1664261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1538883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/>
            <a:r>
              <a:rPr lang="pt-BR" sz="2800" b="1" u="sng" dirty="0"/>
              <a:t>O que vocês fariam?</a:t>
            </a:r>
          </a:p>
        </p:txBody>
      </p:sp>
    </p:spTree>
    <p:extLst>
      <p:ext uri="{BB962C8B-B14F-4D97-AF65-F5344CB8AC3E}">
        <p14:creationId xmlns:p14="http://schemas.microsoft.com/office/powerpoint/2010/main" val="15850473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00164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>
                <a:latin typeface="+mj-lt"/>
              </a:rPr>
              <a:t>Bibliografia:</a:t>
            </a:r>
          </a:p>
          <a:p>
            <a:pPr algn="just">
              <a:lnSpc>
                <a:spcPct val="150000"/>
              </a:lnSpc>
            </a:pPr>
            <a:r>
              <a:rPr lang="en-US" sz="2400" i="0" dirty="0">
                <a:solidFill>
                  <a:schemeClr val="tx1"/>
                </a:solidFill>
                <a:effectLst/>
              </a:rPr>
              <a:t>-   2021 ESC Guidelines for the diagnosis and treatment of acute and chronic heart failure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 i="0" dirty="0">
                <a:solidFill>
                  <a:schemeClr val="tx1"/>
                </a:solidFill>
                <a:effectLst/>
              </a:rPr>
              <a:t>II Diretriz Brasileira de Insuficiência Cardíaca Aguda - </a:t>
            </a:r>
            <a:r>
              <a:rPr lang="pt-BR" sz="2400" i="0" dirty="0" err="1">
                <a:solidFill>
                  <a:schemeClr val="tx1"/>
                </a:solidFill>
                <a:effectLst/>
              </a:rPr>
              <a:t>Montera</a:t>
            </a:r>
            <a:r>
              <a:rPr lang="pt-BR" sz="2400" i="0" dirty="0">
                <a:solidFill>
                  <a:schemeClr val="tx1"/>
                </a:solidFill>
                <a:effectLst/>
              </a:rPr>
              <a:t> MW, Almeida RA, Tinoco EM, Rocha RM, Moura LZ, </a:t>
            </a:r>
            <a:r>
              <a:rPr lang="pt-BR" sz="2400" i="0" dirty="0" err="1">
                <a:solidFill>
                  <a:schemeClr val="tx1"/>
                </a:solidFill>
                <a:effectLst/>
              </a:rPr>
              <a:t>Réa</a:t>
            </a:r>
            <a:r>
              <a:rPr lang="pt-BR" sz="2400" i="0" dirty="0">
                <a:solidFill>
                  <a:schemeClr val="tx1"/>
                </a:solidFill>
                <a:effectLst/>
              </a:rPr>
              <a:t>-Neto A , et al. Sociedade Brasileira de Cardiologia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Quais os diferentes padrões de insuficiência cardíaca descompensada? (cardiopapers.com.br)</a:t>
            </a:r>
            <a:r>
              <a:rPr lang="pt-BR" sz="2400" dirty="0">
                <a:solidFill>
                  <a:schemeClr val="tx1"/>
                </a:solidFill>
              </a:rPr>
              <a:t> – Último acesso em 14 de outubro de 2022.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 i="0" dirty="0">
                <a:solidFill>
                  <a:schemeClr val="tx1"/>
                </a:solidFill>
                <a:effectLst/>
              </a:rPr>
              <a:t>III Diretriz Brasileira de Insuficiência Cardíaca Crônica</a:t>
            </a:r>
          </a:p>
          <a:p>
            <a:pPr marL="342900" indent="-342900" algn="just">
              <a:lnSpc>
                <a:spcPct val="150000"/>
              </a:lnSpc>
              <a:buFontTx/>
              <a:buChar char="-"/>
            </a:pPr>
            <a:r>
              <a:rPr lang="pt-BR" sz="2400" dirty="0">
                <a:solidFill>
                  <a:schemeClr val="tx1"/>
                </a:solidFill>
              </a:rPr>
              <a:t>Livro texto: Tratado de Cardiologia SOCESP 4</a:t>
            </a:r>
            <a:r>
              <a:rPr lang="pt-BR" sz="2800" dirty="0">
                <a:solidFill>
                  <a:schemeClr val="tx1"/>
                </a:solidFill>
              </a:rPr>
              <a:t>ª edição - Seção 14 – Insuficiência </a:t>
            </a:r>
            <a:r>
              <a:rPr lang="pt-BR" sz="2800">
                <a:solidFill>
                  <a:schemeClr val="tx1"/>
                </a:solidFill>
              </a:rPr>
              <a:t>cardíaca – Capítulo 1</a:t>
            </a:r>
            <a:endParaRPr lang="pt-BR" sz="2400" i="0" dirty="0">
              <a:solidFill>
                <a:schemeClr val="tx1"/>
              </a:solidFill>
              <a:effectLst/>
            </a:endParaRPr>
          </a:p>
          <a:p>
            <a:endParaRPr lang="en-US" sz="2400" b="0" i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433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"/>
            <a:ext cx="18288000" cy="10287000"/>
            <a:chOff x="0" y="1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1061" y="1"/>
              <a:ext cx="17556936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84985" y="6740495"/>
              <a:ext cx="4571999" cy="35465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4764" y="188047"/>
              <a:ext cx="2308280" cy="19276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10886" y="8174402"/>
              <a:ext cx="2308175" cy="192783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679796" y="1"/>
              <a:ext cx="4608830" cy="4597400"/>
            </a:xfrm>
            <a:custGeom>
              <a:avLst/>
              <a:gdLst/>
              <a:ahLst/>
              <a:cxnLst/>
              <a:rect l="l" t="t" r="r" b="b"/>
              <a:pathLst>
                <a:path w="4608830" h="4597400">
                  <a:moveTo>
                    <a:pt x="0" y="0"/>
                  </a:moveTo>
                  <a:lnTo>
                    <a:pt x="4608203" y="0"/>
                  </a:lnTo>
                  <a:lnTo>
                    <a:pt x="4608203" y="45971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BE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293628" y="491892"/>
              <a:ext cx="4445000" cy="4445000"/>
            </a:xfrm>
            <a:custGeom>
              <a:avLst/>
              <a:gdLst/>
              <a:ahLst/>
              <a:cxnLst/>
              <a:rect l="l" t="t" r="r" b="b"/>
              <a:pathLst>
                <a:path w="4445000" h="4445000">
                  <a:moveTo>
                    <a:pt x="4444426" y="4444426"/>
                  </a:moveTo>
                  <a:lnTo>
                    <a:pt x="4251334" y="4440328"/>
                  </a:lnTo>
                  <a:lnTo>
                    <a:pt x="4060373" y="4428144"/>
                  </a:lnTo>
                  <a:lnTo>
                    <a:pt x="3871707" y="4408040"/>
                  </a:lnTo>
                  <a:lnTo>
                    <a:pt x="3685501" y="4380180"/>
                  </a:lnTo>
                  <a:lnTo>
                    <a:pt x="3501922" y="4344732"/>
                  </a:lnTo>
                  <a:lnTo>
                    <a:pt x="3321135" y="4301859"/>
                  </a:lnTo>
                  <a:lnTo>
                    <a:pt x="3143306" y="4251727"/>
                  </a:lnTo>
                  <a:lnTo>
                    <a:pt x="2968598" y="4194503"/>
                  </a:lnTo>
                  <a:lnTo>
                    <a:pt x="2797179" y="4130350"/>
                  </a:lnTo>
                  <a:lnTo>
                    <a:pt x="2587781" y="4040669"/>
                  </a:lnTo>
                  <a:lnTo>
                    <a:pt x="2384103" y="3940746"/>
                  </a:lnTo>
                  <a:lnTo>
                    <a:pt x="2186466" y="3830902"/>
                  </a:lnTo>
                  <a:lnTo>
                    <a:pt x="1995196" y="3711462"/>
                  </a:lnTo>
                  <a:lnTo>
                    <a:pt x="1810614" y="3582748"/>
                  </a:lnTo>
                  <a:lnTo>
                    <a:pt x="1633043" y="3445083"/>
                  </a:lnTo>
                  <a:lnTo>
                    <a:pt x="1462808" y="3298791"/>
                  </a:lnTo>
                  <a:lnTo>
                    <a:pt x="1300231" y="3144195"/>
                  </a:lnTo>
                  <a:lnTo>
                    <a:pt x="1145634" y="2981617"/>
                  </a:lnTo>
                  <a:lnTo>
                    <a:pt x="999342" y="2811382"/>
                  </a:lnTo>
                  <a:lnTo>
                    <a:pt x="861678" y="2633812"/>
                  </a:lnTo>
                  <a:lnTo>
                    <a:pt x="732964" y="2449230"/>
                  </a:lnTo>
                  <a:lnTo>
                    <a:pt x="613523" y="2257959"/>
                  </a:lnTo>
                  <a:lnTo>
                    <a:pt x="503680" y="2060323"/>
                  </a:lnTo>
                  <a:lnTo>
                    <a:pt x="403756" y="1856644"/>
                  </a:lnTo>
                  <a:lnTo>
                    <a:pt x="314075" y="1647246"/>
                  </a:lnTo>
                  <a:lnTo>
                    <a:pt x="249923" y="1475827"/>
                  </a:lnTo>
                  <a:lnTo>
                    <a:pt x="192698" y="1301120"/>
                  </a:lnTo>
                  <a:lnTo>
                    <a:pt x="142567" y="1123290"/>
                  </a:lnTo>
                  <a:lnTo>
                    <a:pt x="99694" y="942503"/>
                  </a:lnTo>
                  <a:lnTo>
                    <a:pt x="64245" y="758924"/>
                  </a:lnTo>
                  <a:lnTo>
                    <a:pt x="36386" y="572719"/>
                  </a:lnTo>
                  <a:lnTo>
                    <a:pt x="16281" y="384053"/>
                  </a:lnTo>
                  <a:lnTo>
                    <a:pt x="4098" y="193091"/>
                  </a:lnTo>
                  <a:lnTo>
                    <a:pt x="0" y="0"/>
                  </a:lnTo>
                  <a:lnTo>
                    <a:pt x="4444426" y="0"/>
                  </a:lnTo>
                  <a:lnTo>
                    <a:pt x="4444426" y="44444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097649" y="1"/>
              <a:ext cx="4190365" cy="4127500"/>
            </a:xfrm>
            <a:custGeom>
              <a:avLst/>
              <a:gdLst/>
              <a:ahLst/>
              <a:cxnLst/>
              <a:rect l="l" t="t" r="r" b="b"/>
              <a:pathLst>
                <a:path w="4190365" h="4127500">
                  <a:moveTo>
                    <a:pt x="4190348" y="4127500"/>
                  </a:moveTo>
                  <a:lnTo>
                    <a:pt x="4098701" y="4127500"/>
                  </a:lnTo>
                  <a:lnTo>
                    <a:pt x="4050830" y="4114800"/>
                  </a:lnTo>
                  <a:lnTo>
                    <a:pt x="3955533" y="4114800"/>
                  </a:lnTo>
                  <a:lnTo>
                    <a:pt x="3908111" y="4102100"/>
                  </a:lnTo>
                  <a:lnTo>
                    <a:pt x="3860844" y="4102100"/>
                  </a:lnTo>
                  <a:lnTo>
                    <a:pt x="3813734" y="4089400"/>
                  </a:lnTo>
                  <a:lnTo>
                    <a:pt x="3766784" y="4089400"/>
                  </a:lnTo>
                  <a:lnTo>
                    <a:pt x="3719997" y="4076700"/>
                  </a:lnTo>
                  <a:lnTo>
                    <a:pt x="3673375" y="4076700"/>
                  </a:lnTo>
                  <a:lnTo>
                    <a:pt x="3580637" y="4051300"/>
                  </a:lnTo>
                  <a:lnTo>
                    <a:pt x="3534527" y="4051300"/>
                  </a:lnTo>
                  <a:lnTo>
                    <a:pt x="3306659" y="3987800"/>
                  </a:lnTo>
                  <a:lnTo>
                    <a:pt x="3261641" y="3987800"/>
                  </a:lnTo>
                  <a:lnTo>
                    <a:pt x="3127745" y="3949700"/>
                  </a:lnTo>
                  <a:lnTo>
                    <a:pt x="3083508" y="3924300"/>
                  </a:lnTo>
                  <a:lnTo>
                    <a:pt x="2908602" y="3873500"/>
                  </a:lnTo>
                  <a:lnTo>
                    <a:pt x="2865399" y="3848100"/>
                  </a:lnTo>
                  <a:lnTo>
                    <a:pt x="2737089" y="3810000"/>
                  </a:lnTo>
                  <a:lnTo>
                    <a:pt x="2694761" y="3784600"/>
                  </a:lnTo>
                  <a:lnTo>
                    <a:pt x="2652658" y="3771900"/>
                  </a:lnTo>
                  <a:lnTo>
                    <a:pt x="2610783" y="3746500"/>
                  </a:lnTo>
                  <a:lnTo>
                    <a:pt x="2569138" y="3733800"/>
                  </a:lnTo>
                  <a:lnTo>
                    <a:pt x="2527726" y="3708400"/>
                  </a:lnTo>
                  <a:lnTo>
                    <a:pt x="2486550" y="3695700"/>
                  </a:lnTo>
                  <a:lnTo>
                    <a:pt x="2404914" y="3644900"/>
                  </a:lnTo>
                  <a:lnTo>
                    <a:pt x="2364461" y="3632200"/>
                  </a:lnTo>
                  <a:lnTo>
                    <a:pt x="2284294" y="3581400"/>
                  </a:lnTo>
                  <a:lnTo>
                    <a:pt x="2244586" y="3568700"/>
                  </a:lnTo>
                  <a:lnTo>
                    <a:pt x="2205131" y="3543300"/>
                  </a:lnTo>
                  <a:lnTo>
                    <a:pt x="2049905" y="3441700"/>
                  </a:lnTo>
                  <a:lnTo>
                    <a:pt x="2011760" y="3429000"/>
                  </a:lnTo>
                  <a:lnTo>
                    <a:pt x="1898950" y="3352800"/>
                  </a:lnTo>
                  <a:lnTo>
                    <a:pt x="1861898" y="3314700"/>
                  </a:lnTo>
                  <a:lnTo>
                    <a:pt x="1752431" y="3238500"/>
                  </a:lnTo>
                  <a:lnTo>
                    <a:pt x="1645554" y="3162300"/>
                  </a:lnTo>
                  <a:lnTo>
                    <a:pt x="1610516" y="3124200"/>
                  </a:lnTo>
                  <a:lnTo>
                    <a:pt x="1541338" y="3073400"/>
                  </a:lnTo>
                  <a:lnTo>
                    <a:pt x="1507202" y="3035300"/>
                  </a:lnTo>
                  <a:lnTo>
                    <a:pt x="1439852" y="2984500"/>
                  </a:lnTo>
                  <a:lnTo>
                    <a:pt x="1406642" y="2946400"/>
                  </a:lnTo>
                  <a:lnTo>
                    <a:pt x="1373746" y="2921000"/>
                  </a:lnTo>
                  <a:lnTo>
                    <a:pt x="1341167" y="2882900"/>
                  </a:lnTo>
                  <a:lnTo>
                    <a:pt x="1308906" y="2857500"/>
                  </a:lnTo>
                  <a:lnTo>
                    <a:pt x="1276967" y="2819400"/>
                  </a:lnTo>
                  <a:lnTo>
                    <a:pt x="1245353" y="2794000"/>
                  </a:lnTo>
                  <a:lnTo>
                    <a:pt x="1214065" y="2755900"/>
                  </a:lnTo>
                  <a:lnTo>
                    <a:pt x="1183107" y="2730500"/>
                  </a:lnTo>
                  <a:lnTo>
                    <a:pt x="1152481" y="2692400"/>
                  </a:lnTo>
                  <a:lnTo>
                    <a:pt x="1122189" y="2654300"/>
                  </a:lnTo>
                  <a:lnTo>
                    <a:pt x="1092235" y="2628900"/>
                  </a:lnTo>
                  <a:lnTo>
                    <a:pt x="1062621" y="2590800"/>
                  </a:lnTo>
                  <a:lnTo>
                    <a:pt x="1033349" y="2552700"/>
                  </a:lnTo>
                  <a:lnTo>
                    <a:pt x="1004423" y="2527300"/>
                  </a:lnTo>
                  <a:lnTo>
                    <a:pt x="975844" y="2489200"/>
                  </a:lnTo>
                  <a:lnTo>
                    <a:pt x="947615" y="2451100"/>
                  </a:lnTo>
                  <a:lnTo>
                    <a:pt x="919740" y="2413000"/>
                  </a:lnTo>
                  <a:lnTo>
                    <a:pt x="892220" y="2374900"/>
                  </a:lnTo>
                  <a:lnTo>
                    <a:pt x="865058" y="2349500"/>
                  </a:lnTo>
                  <a:lnTo>
                    <a:pt x="838257" y="2311400"/>
                  </a:lnTo>
                  <a:lnTo>
                    <a:pt x="811819" y="2273300"/>
                  </a:lnTo>
                  <a:lnTo>
                    <a:pt x="785747" y="2235200"/>
                  </a:lnTo>
                  <a:lnTo>
                    <a:pt x="760044" y="2197100"/>
                  </a:lnTo>
                  <a:lnTo>
                    <a:pt x="734712" y="2159000"/>
                  </a:lnTo>
                  <a:lnTo>
                    <a:pt x="709754" y="2120900"/>
                  </a:lnTo>
                  <a:lnTo>
                    <a:pt x="685172" y="2082800"/>
                  </a:lnTo>
                  <a:lnTo>
                    <a:pt x="660970" y="2044700"/>
                  </a:lnTo>
                  <a:lnTo>
                    <a:pt x="637148" y="2006600"/>
                  </a:lnTo>
                  <a:lnTo>
                    <a:pt x="613712" y="1968500"/>
                  </a:lnTo>
                  <a:lnTo>
                    <a:pt x="590662" y="1930400"/>
                  </a:lnTo>
                  <a:lnTo>
                    <a:pt x="568001" y="1892300"/>
                  </a:lnTo>
                  <a:lnTo>
                    <a:pt x="545732" y="1841500"/>
                  </a:lnTo>
                  <a:lnTo>
                    <a:pt x="523859" y="1803400"/>
                  </a:lnTo>
                  <a:lnTo>
                    <a:pt x="502382" y="1765300"/>
                  </a:lnTo>
                  <a:lnTo>
                    <a:pt x="481305" y="1727200"/>
                  </a:lnTo>
                  <a:lnTo>
                    <a:pt x="460631" y="1689100"/>
                  </a:lnTo>
                  <a:lnTo>
                    <a:pt x="440362" y="1651000"/>
                  </a:lnTo>
                  <a:lnTo>
                    <a:pt x="420501" y="1600200"/>
                  </a:lnTo>
                  <a:lnTo>
                    <a:pt x="401050" y="1562100"/>
                  </a:lnTo>
                  <a:lnTo>
                    <a:pt x="382011" y="1524000"/>
                  </a:lnTo>
                  <a:lnTo>
                    <a:pt x="363389" y="1473200"/>
                  </a:lnTo>
                  <a:lnTo>
                    <a:pt x="345184" y="1435100"/>
                  </a:lnTo>
                  <a:lnTo>
                    <a:pt x="327401" y="1397000"/>
                  </a:lnTo>
                  <a:lnTo>
                    <a:pt x="310040" y="1346200"/>
                  </a:lnTo>
                  <a:lnTo>
                    <a:pt x="293106" y="1308100"/>
                  </a:lnTo>
                  <a:lnTo>
                    <a:pt x="276600" y="1270000"/>
                  </a:lnTo>
                  <a:lnTo>
                    <a:pt x="260525" y="1219200"/>
                  </a:lnTo>
                  <a:lnTo>
                    <a:pt x="244884" y="1181100"/>
                  </a:lnTo>
                  <a:lnTo>
                    <a:pt x="229680" y="1130300"/>
                  </a:lnTo>
                  <a:lnTo>
                    <a:pt x="214914" y="1092200"/>
                  </a:lnTo>
                  <a:lnTo>
                    <a:pt x="200590" y="1041400"/>
                  </a:lnTo>
                  <a:lnTo>
                    <a:pt x="186711" y="1003300"/>
                  </a:lnTo>
                  <a:lnTo>
                    <a:pt x="173278" y="952500"/>
                  </a:lnTo>
                  <a:lnTo>
                    <a:pt x="160294" y="914400"/>
                  </a:lnTo>
                  <a:lnTo>
                    <a:pt x="147763" y="863600"/>
                  </a:lnTo>
                  <a:lnTo>
                    <a:pt x="135686" y="825500"/>
                  </a:lnTo>
                  <a:lnTo>
                    <a:pt x="124067" y="774700"/>
                  </a:lnTo>
                  <a:lnTo>
                    <a:pt x="112907" y="736600"/>
                  </a:lnTo>
                  <a:lnTo>
                    <a:pt x="102210" y="685800"/>
                  </a:lnTo>
                  <a:lnTo>
                    <a:pt x="91978" y="635000"/>
                  </a:lnTo>
                  <a:lnTo>
                    <a:pt x="82213" y="596900"/>
                  </a:lnTo>
                  <a:lnTo>
                    <a:pt x="72919" y="546100"/>
                  </a:lnTo>
                  <a:lnTo>
                    <a:pt x="64098" y="495300"/>
                  </a:lnTo>
                  <a:lnTo>
                    <a:pt x="55752" y="457200"/>
                  </a:lnTo>
                  <a:lnTo>
                    <a:pt x="47885" y="406400"/>
                  </a:lnTo>
                  <a:lnTo>
                    <a:pt x="40498" y="355600"/>
                  </a:lnTo>
                  <a:lnTo>
                    <a:pt x="33594" y="317500"/>
                  </a:lnTo>
                  <a:lnTo>
                    <a:pt x="27177" y="266700"/>
                  </a:lnTo>
                  <a:lnTo>
                    <a:pt x="21248" y="215900"/>
                  </a:lnTo>
                  <a:lnTo>
                    <a:pt x="15810" y="177800"/>
                  </a:lnTo>
                  <a:lnTo>
                    <a:pt x="10866" y="127000"/>
                  </a:lnTo>
                  <a:lnTo>
                    <a:pt x="6418" y="76200"/>
                  </a:lnTo>
                  <a:lnTo>
                    <a:pt x="2469" y="25400"/>
                  </a:lnTo>
                  <a:lnTo>
                    <a:pt x="0" y="0"/>
                  </a:lnTo>
                  <a:lnTo>
                    <a:pt x="195294" y="0"/>
                  </a:lnTo>
                  <a:lnTo>
                    <a:pt x="197556" y="25400"/>
                  </a:lnTo>
                  <a:lnTo>
                    <a:pt x="201514" y="76200"/>
                  </a:lnTo>
                  <a:lnTo>
                    <a:pt x="206000" y="127000"/>
                  </a:lnTo>
                  <a:lnTo>
                    <a:pt x="211011" y="165100"/>
                  </a:lnTo>
                  <a:lnTo>
                    <a:pt x="216546" y="215900"/>
                  </a:lnTo>
                  <a:lnTo>
                    <a:pt x="222599" y="266700"/>
                  </a:lnTo>
                  <a:lnTo>
                    <a:pt x="229170" y="317500"/>
                  </a:lnTo>
                  <a:lnTo>
                    <a:pt x="236254" y="355600"/>
                  </a:lnTo>
                  <a:lnTo>
                    <a:pt x="243850" y="406400"/>
                  </a:lnTo>
                  <a:lnTo>
                    <a:pt x="251953" y="457200"/>
                  </a:lnTo>
                  <a:lnTo>
                    <a:pt x="260562" y="495300"/>
                  </a:lnTo>
                  <a:lnTo>
                    <a:pt x="269674" y="546100"/>
                  </a:lnTo>
                  <a:lnTo>
                    <a:pt x="279284" y="596900"/>
                  </a:lnTo>
                  <a:lnTo>
                    <a:pt x="289392" y="635000"/>
                  </a:lnTo>
                  <a:lnTo>
                    <a:pt x="299992" y="685800"/>
                  </a:lnTo>
                  <a:lnTo>
                    <a:pt x="311084" y="723900"/>
                  </a:lnTo>
                  <a:lnTo>
                    <a:pt x="322664" y="774700"/>
                  </a:lnTo>
                  <a:lnTo>
                    <a:pt x="334729" y="825500"/>
                  </a:lnTo>
                  <a:lnTo>
                    <a:pt x="347276" y="863600"/>
                  </a:lnTo>
                  <a:lnTo>
                    <a:pt x="360302" y="914400"/>
                  </a:lnTo>
                  <a:lnTo>
                    <a:pt x="373804" y="952500"/>
                  </a:lnTo>
                  <a:lnTo>
                    <a:pt x="387780" y="1003300"/>
                  </a:lnTo>
                  <a:lnTo>
                    <a:pt x="402227" y="1041400"/>
                  </a:lnTo>
                  <a:lnTo>
                    <a:pt x="417141" y="1092200"/>
                  </a:lnTo>
                  <a:lnTo>
                    <a:pt x="432520" y="1130300"/>
                  </a:lnTo>
                  <a:lnTo>
                    <a:pt x="448361" y="1168400"/>
                  </a:lnTo>
                  <a:lnTo>
                    <a:pt x="464661" y="1219200"/>
                  </a:lnTo>
                  <a:lnTo>
                    <a:pt x="481418" y="1257300"/>
                  </a:lnTo>
                  <a:lnTo>
                    <a:pt x="498627" y="1308100"/>
                  </a:lnTo>
                  <a:lnTo>
                    <a:pt x="516287" y="1346200"/>
                  </a:lnTo>
                  <a:lnTo>
                    <a:pt x="534395" y="1384300"/>
                  </a:lnTo>
                  <a:lnTo>
                    <a:pt x="552947" y="1435100"/>
                  </a:lnTo>
                  <a:lnTo>
                    <a:pt x="571940" y="1473200"/>
                  </a:lnTo>
                  <a:lnTo>
                    <a:pt x="591373" y="1511300"/>
                  </a:lnTo>
                  <a:lnTo>
                    <a:pt x="611242" y="1549400"/>
                  </a:lnTo>
                  <a:lnTo>
                    <a:pt x="631543" y="1600200"/>
                  </a:lnTo>
                  <a:lnTo>
                    <a:pt x="652275" y="1638300"/>
                  </a:lnTo>
                  <a:lnTo>
                    <a:pt x="673434" y="1676400"/>
                  </a:lnTo>
                  <a:lnTo>
                    <a:pt x="695018" y="1714500"/>
                  </a:lnTo>
                  <a:lnTo>
                    <a:pt x="717023" y="1752600"/>
                  </a:lnTo>
                  <a:lnTo>
                    <a:pt x="739446" y="1803400"/>
                  </a:lnTo>
                  <a:lnTo>
                    <a:pt x="762286" y="1841500"/>
                  </a:lnTo>
                  <a:lnTo>
                    <a:pt x="785538" y="1879600"/>
                  </a:lnTo>
                  <a:lnTo>
                    <a:pt x="809200" y="1917700"/>
                  </a:lnTo>
                  <a:lnTo>
                    <a:pt x="833269" y="1955800"/>
                  </a:lnTo>
                  <a:lnTo>
                    <a:pt x="857743" y="1993900"/>
                  </a:lnTo>
                  <a:lnTo>
                    <a:pt x="882618" y="2032000"/>
                  </a:lnTo>
                  <a:lnTo>
                    <a:pt x="907891" y="2070100"/>
                  </a:lnTo>
                  <a:lnTo>
                    <a:pt x="933560" y="2108200"/>
                  </a:lnTo>
                  <a:lnTo>
                    <a:pt x="959621" y="2146300"/>
                  </a:lnTo>
                  <a:lnTo>
                    <a:pt x="986072" y="2184400"/>
                  </a:lnTo>
                  <a:lnTo>
                    <a:pt x="1012910" y="2222500"/>
                  </a:lnTo>
                  <a:lnTo>
                    <a:pt x="1040132" y="2260600"/>
                  </a:lnTo>
                  <a:lnTo>
                    <a:pt x="1067735" y="2286000"/>
                  </a:lnTo>
                  <a:lnTo>
                    <a:pt x="1095717" y="2324100"/>
                  </a:lnTo>
                  <a:lnTo>
                    <a:pt x="1124073" y="2362200"/>
                  </a:lnTo>
                  <a:lnTo>
                    <a:pt x="1152802" y="2400300"/>
                  </a:lnTo>
                  <a:lnTo>
                    <a:pt x="1181901" y="2438400"/>
                  </a:lnTo>
                  <a:lnTo>
                    <a:pt x="1211366" y="2463800"/>
                  </a:lnTo>
                  <a:lnTo>
                    <a:pt x="1241195" y="2501900"/>
                  </a:lnTo>
                  <a:lnTo>
                    <a:pt x="1271385" y="2540000"/>
                  </a:lnTo>
                  <a:lnTo>
                    <a:pt x="1301933" y="2565400"/>
                  </a:lnTo>
                  <a:lnTo>
                    <a:pt x="1332836" y="2603500"/>
                  </a:lnTo>
                  <a:lnTo>
                    <a:pt x="1364092" y="2641600"/>
                  </a:lnTo>
                  <a:lnTo>
                    <a:pt x="1395696" y="2667000"/>
                  </a:lnTo>
                  <a:lnTo>
                    <a:pt x="1427648" y="2705100"/>
                  </a:lnTo>
                  <a:lnTo>
                    <a:pt x="1459942" y="2730500"/>
                  </a:lnTo>
                  <a:lnTo>
                    <a:pt x="1492578" y="2768600"/>
                  </a:lnTo>
                  <a:lnTo>
                    <a:pt x="1525551" y="2794000"/>
                  </a:lnTo>
                  <a:lnTo>
                    <a:pt x="1558859" y="2832100"/>
                  </a:lnTo>
                  <a:lnTo>
                    <a:pt x="1626468" y="2882900"/>
                  </a:lnTo>
                  <a:lnTo>
                    <a:pt x="1660763" y="2921000"/>
                  </a:lnTo>
                  <a:lnTo>
                    <a:pt x="1730321" y="2971800"/>
                  </a:lnTo>
                  <a:lnTo>
                    <a:pt x="1765578" y="3009900"/>
                  </a:lnTo>
                  <a:lnTo>
                    <a:pt x="1873225" y="3086100"/>
                  </a:lnTo>
                  <a:lnTo>
                    <a:pt x="1946525" y="3136900"/>
                  </a:lnTo>
                  <a:lnTo>
                    <a:pt x="1983627" y="3175000"/>
                  </a:lnTo>
                  <a:lnTo>
                    <a:pt x="2096704" y="3251200"/>
                  </a:lnTo>
                  <a:lnTo>
                    <a:pt x="2173538" y="3302000"/>
                  </a:lnTo>
                  <a:lnTo>
                    <a:pt x="2212381" y="3314700"/>
                  </a:lnTo>
                  <a:lnTo>
                    <a:pt x="2370523" y="3416300"/>
                  </a:lnTo>
                  <a:lnTo>
                    <a:pt x="2410737" y="3429000"/>
                  </a:lnTo>
                  <a:lnTo>
                    <a:pt x="2491959" y="3479800"/>
                  </a:lnTo>
                  <a:lnTo>
                    <a:pt x="2532961" y="3492500"/>
                  </a:lnTo>
                  <a:lnTo>
                    <a:pt x="2615733" y="3543300"/>
                  </a:lnTo>
                  <a:lnTo>
                    <a:pt x="2657497" y="3556000"/>
                  </a:lnTo>
                  <a:lnTo>
                    <a:pt x="2699510" y="3581400"/>
                  </a:lnTo>
                  <a:lnTo>
                    <a:pt x="2741768" y="3594100"/>
                  </a:lnTo>
                  <a:lnTo>
                    <a:pt x="2784269" y="3619500"/>
                  </a:lnTo>
                  <a:lnTo>
                    <a:pt x="2869986" y="3644900"/>
                  </a:lnTo>
                  <a:lnTo>
                    <a:pt x="2913197" y="3670300"/>
                  </a:lnTo>
                  <a:lnTo>
                    <a:pt x="3044203" y="3708400"/>
                  </a:lnTo>
                  <a:lnTo>
                    <a:pt x="3088321" y="3733800"/>
                  </a:lnTo>
                  <a:lnTo>
                    <a:pt x="3494904" y="3848100"/>
                  </a:lnTo>
                  <a:lnTo>
                    <a:pt x="3541086" y="3848100"/>
                  </a:lnTo>
                  <a:lnTo>
                    <a:pt x="3680762" y="3886200"/>
                  </a:lnTo>
                  <a:lnTo>
                    <a:pt x="3727689" y="3886200"/>
                  </a:lnTo>
                  <a:lnTo>
                    <a:pt x="3774794" y="3898900"/>
                  </a:lnTo>
                  <a:lnTo>
                    <a:pt x="3822076" y="3898900"/>
                  </a:lnTo>
                  <a:lnTo>
                    <a:pt x="3869531" y="3911600"/>
                  </a:lnTo>
                  <a:lnTo>
                    <a:pt x="3917156" y="3911600"/>
                  </a:lnTo>
                  <a:lnTo>
                    <a:pt x="3964949" y="3924300"/>
                  </a:lnTo>
                  <a:lnTo>
                    <a:pt x="4012906" y="3924300"/>
                  </a:lnTo>
                  <a:lnTo>
                    <a:pt x="4061025" y="3937000"/>
                  </a:lnTo>
                  <a:lnTo>
                    <a:pt x="4190348" y="3937000"/>
                  </a:lnTo>
                  <a:lnTo>
                    <a:pt x="4190348" y="4127500"/>
                  </a:lnTo>
                  <a:close/>
                </a:path>
              </a:pathLst>
            </a:custGeom>
            <a:solidFill>
              <a:srgbClr val="3841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75946" y="3204339"/>
              <a:ext cx="9145270" cy="4123054"/>
            </a:xfrm>
            <a:custGeom>
              <a:avLst/>
              <a:gdLst/>
              <a:ahLst/>
              <a:cxnLst/>
              <a:rect l="l" t="t" r="r" b="b"/>
              <a:pathLst>
                <a:path w="9145270" h="4123054">
                  <a:moveTo>
                    <a:pt x="8758354" y="4123042"/>
                  </a:moveTo>
                  <a:lnTo>
                    <a:pt x="307280" y="4123042"/>
                  </a:lnTo>
                  <a:lnTo>
                    <a:pt x="250099" y="4120409"/>
                  </a:lnTo>
                  <a:lnTo>
                    <a:pt x="197783" y="4112666"/>
                  </a:lnTo>
                  <a:lnTo>
                    <a:pt x="150070" y="4100048"/>
                  </a:lnTo>
                  <a:lnTo>
                    <a:pt x="106697" y="4082791"/>
                  </a:lnTo>
                  <a:lnTo>
                    <a:pt x="67403" y="4061128"/>
                  </a:lnTo>
                  <a:lnTo>
                    <a:pt x="31925" y="4035296"/>
                  </a:lnTo>
                  <a:lnTo>
                    <a:pt x="0" y="4005528"/>
                  </a:lnTo>
                  <a:lnTo>
                    <a:pt x="41469" y="4021214"/>
                  </a:lnTo>
                  <a:lnTo>
                    <a:pt x="84828" y="4032808"/>
                  </a:lnTo>
                  <a:lnTo>
                    <a:pt x="129447" y="4039996"/>
                  </a:lnTo>
                  <a:lnTo>
                    <a:pt x="174696" y="4042461"/>
                  </a:lnTo>
                  <a:lnTo>
                    <a:pt x="8657568" y="4042461"/>
                  </a:lnTo>
                  <a:lnTo>
                    <a:pt x="8703367" y="4039636"/>
                  </a:lnTo>
                  <a:lnTo>
                    <a:pt x="8748344" y="4031371"/>
                  </a:lnTo>
                  <a:lnTo>
                    <a:pt x="8792087" y="4017981"/>
                  </a:lnTo>
                  <a:lnTo>
                    <a:pt x="8834184" y="3999783"/>
                  </a:lnTo>
                  <a:lnTo>
                    <a:pt x="8874224" y="3977091"/>
                  </a:lnTo>
                  <a:lnTo>
                    <a:pt x="8911796" y="3950222"/>
                  </a:lnTo>
                  <a:lnTo>
                    <a:pt x="8946489" y="3919492"/>
                  </a:lnTo>
                  <a:lnTo>
                    <a:pt x="8977890" y="3885216"/>
                  </a:lnTo>
                  <a:lnTo>
                    <a:pt x="9005589" y="3847709"/>
                  </a:lnTo>
                  <a:lnTo>
                    <a:pt x="9029174" y="3807288"/>
                  </a:lnTo>
                  <a:lnTo>
                    <a:pt x="9048235" y="3764268"/>
                  </a:lnTo>
                  <a:lnTo>
                    <a:pt x="9062359" y="3718964"/>
                  </a:lnTo>
                  <a:lnTo>
                    <a:pt x="9071134" y="3671693"/>
                  </a:lnTo>
                  <a:lnTo>
                    <a:pt x="9074151" y="3622771"/>
                  </a:lnTo>
                  <a:lnTo>
                    <a:pt x="9074151" y="137658"/>
                  </a:lnTo>
                  <a:lnTo>
                    <a:pt x="9072839" y="102457"/>
                  </a:lnTo>
                  <a:lnTo>
                    <a:pt x="9068692" y="67570"/>
                  </a:lnTo>
                  <a:lnTo>
                    <a:pt x="9061395" y="33312"/>
                  </a:lnTo>
                  <a:lnTo>
                    <a:pt x="9050634" y="0"/>
                  </a:lnTo>
                  <a:lnTo>
                    <a:pt x="9077433" y="35207"/>
                  </a:lnTo>
                  <a:lnTo>
                    <a:pt x="9100405" y="73492"/>
                  </a:lnTo>
                  <a:lnTo>
                    <a:pt x="9119085" y="114575"/>
                  </a:lnTo>
                  <a:lnTo>
                    <a:pt x="9133006" y="158176"/>
                  </a:lnTo>
                  <a:lnTo>
                    <a:pt x="9141700" y="204016"/>
                  </a:lnTo>
                  <a:lnTo>
                    <a:pt x="9144702" y="251814"/>
                  </a:lnTo>
                  <a:lnTo>
                    <a:pt x="9144702" y="3736926"/>
                  </a:lnTo>
                  <a:lnTo>
                    <a:pt x="9141664" y="3785021"/>
                  </a:lnTo>
                  <a:lnTo>
                    <a:pt x="9132799" y="3831429"/>
                  </a:lnTo>
                  <a:lnTo>
                    <a:pt x="9118485" y="3875774"/>
                  </a:lnTo>
                  <a:lnTo>
                    <a:pt x="9099097" y="3917680"/>
                  </a:lnTo>
                  <a:lnTo>
                    <a:pt x="9075011" y="3956770"/>
                  </a:lnTo>
                  <a:lnTo>
                    <a:pt x="9046604" y="3992670"/>
                  </a:lnTo>
                  <a:lnTo>
                    <a:pt x="9014252" y="4025003"/>
                  </a:lnTo>
                  <a:lnTo>
                    <a:pt x="8978330" y="4053393"/>
                  </a:lnTo>
                  <a:lnTo>
                    <a:pt x="8939216" y="4077464"/>
                  </a:lnTo>
                  <a:lnTo>
                    <a:pt x="8897285" y="4096840"/>
                  </a:lnTo>
                  <a:lnTo>
                    <a:pt x="8852914" y="4111146"/>
                  </a:lnTo>
                  <a:lnTo>
                    <a:pt x="8806478" y="4120005"/>
                  </a:lnTo>
                  <a:lnTo>
                    <a:pt x="8758354" y="4123042"/>
                  </a:lnTo>
                  <a:close/>
                </a:path>
              </a:pathLst>
            </a:custGeom>
            <a:solidFill>
              <a:srgbClr val="99A6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4295" y="2955882"/>
              <a:ext cx="9249410" cy="4257675"/>
            </a:xfrm>
            <a:custGeom>
              <a:avLst/>
              <a:gdLst/>
              <a:ahLst/>
              <a:cxnLst/>
              <a:rect l="l" t="t" r="r" b="b"/>
              <a:pathLst>
                <a:path w="9249410" h="4257675">
                  <a:moveTo>
                    <a:pt x="8862500" y="4257343"/>
                  </a:moveTo>
                  <a:lnTo>
                    <a:pt x="386347" y="4257343"/>
                  </a:lnTo>
                  <a:lnTo>
                    <a:pt x="338223" y="4254362"/>
                  </a:lnTo>
                  <a:lnTo>
                    <a:pt x="291788" y="4245649"/>
                  </a:lnTo>
                  <a:lnTo>
                    <a:pt x="247416" y="4231554"/>
                  </a:lnTo>
                  <a:lnTo>
                    <a:pt x="205485" y="4212425"/>
                  </a:lnTo>
                  <a:lnTo>
                    <a:pt x="166371" y="4188611"/>
                  </a:lnTo>
                  <a:lnTo>
                    <a:pt x="130450" y="4160459"/>
                  </a:lnTo>
                  <a:lnTo>
                    <a:pt x="98098" y="4128319"/>
                  </a:lnTo>
                  <a:lnTo>
                    <a:pt x="69691" y="4092538"/>
                  </a:lnTo>
                  <a:lnTo>
                    <a:pt x="45605" y="4053466"/>
                  </a:lnTo>
                  <a:lnTo>
                    <a:pt x="26217" y="4011450"/>
                  </a:lnTo>
                  <a:lnTo>
                    <a:pt x="11902" y="3966840"/>
                  </a:lnTo>
                  <a:lnTo>
                    <a:pt x="3038" y="3919983"/>
                  </a:lnTo>
                  <a:lnTo>
                    <a:pt x="0" y="3871228"/>
                  </a:lnTo>
                  <a:lnTo>
                    <a:pt x="0" y="386115"/>
                  </a:lnTo>
                  <a:lnTo>
                    <a:pt x="3038" y="338020"/>
                  </a:lnTo>
                  <a:lnTo>
                    <a:pt x="11902" y="291612"/>
                  </a:lnTo>
                  <a:lnTo>
                    <a:pt x="26217" y="247267"/>
                  </a:lnTo>
                  <a:lnTo>
                    <a:pt x="45605" y="205362"/>
                  </a:lnTo>
                  <a:lnTo>
                    <a:pt x="69691" y="166271"/>
                  </a:lnTo>
                  <a:lnTo>
                    <a:pt x="98098" y="130371"/>
                  </a:lnTo>
                  <a:lnTo>
                    <a:pt x="130450" y="98039"/>
                  </a:lnTo>
                  <a:lnTo>
                    <a:pt x="166371" y="69649"/>
                  </a:lnTo>
                  <a:lnTo>
                    <a:pt x="205485" y="45577"/>
                  </a:lnTo>
                  <a:lnTo>
                    <a:pt x="247416" y="26201"/>
                  </a:lnTo>
                  <a:lnTo>
                    <a:pt x="291788" y="11895"/>
                  </a:lnTo>
                  <a:lnTo>
                    <a:pt x="338223" y="3036"/>
                  </a:lnTo>
                  <a:lnTo>
                    <a:pt x="386347" y="0"/>
                  </a:lnTo>
                  <a:lnTo>
                    <a:pt x="8862500" y="0"/>
                  </a:lnTo>
                  <a:lnTo>
                    <a:pt x="8910624" y="3036"/>
                  </a:lnTo>
                  <a:lnTo>
                    <a:pt x="8957059" y="11895"/>
                  </a:lnTo>
                  <a:lnTo>
                    <a:pt x="9001431" y="26201"/>
                  </a:lnTo>
                  <a:lnTo>
                    <a:pt x="9043362" y="45577"/>
                  </a:lnTo>
                  <a:lnTo>
                    <a:pt x="9082476" y="69649"/>
                  </a:lnTo>
                  <a:lnTo>
                    <a:pt x="9118397" y="98039"/>
                  </a:lnTo>
                  <a:lnTo>
                    <a:pt x="9150749" y="130371"/>
                  </a:lnTo>
                  <a:lnTo>
                    <a:pt x="9179156" y="166271"/>
                  </a:lnTo>
                  <a:lnTo>
                    <a:pt x="9203242" y="205362"/>
                  </a:lnTo>
                  <a:lnTo>
                    <a:pt x="9222630" y="247267"/>
                  </a:lnTo>
                  <a:lnTo>
                    <a:pt x="9236945" y="291612"/>
                  </a:lnTo>
                  <a:lnTo>
                    <a:pt x="9245809" y="338020"/>
                  </a:lnTo>
                  <a:lnTo>
                    <a:pt x="9248848" y="386115"/>
                  </a:lnTo>
                  <a:lnTo>
                    <a:pt x="9248848" y="3871228"/>
                  </a:lnTo>
                  <a:lnTo>
                    <a:pt x="9245809" y="3919323"/>
                  </a:lnTo>
                  <a:lnTo>
                    <a:pt x="9236945" y="3965730"/>
                  </a:lnTo>
                  <a:lnTo>
                    <a:pt x="9222630" y="4010075"/>
                  </a:lnTo>
                  <a:lnTo>
                    <a:pt x="9203242" y="4051981"/>
                  </a:lnTo>
                  <a:lnTo>
                    <a:pt x="9179156" y="4091071"/>
                  </a:lnTo>
                  <a:lnTo>
                    <a:pt x="9150749" y="4126971"/>
                  </a:lnTo>
                  <a:lnTo>
                    <a:pt x="9118397" y="4159304"/>
                  </a:lnTo>
                  <a:lnTo>
                    <a:pt x="9082476" y="4187694"/>
                  </a:lnTo>
                  <a:lnTo>
                    <a:pt x="9043362" y="4211765"/>
                  </a:lnTo>
                  <a:lnTo>
                    <a:pt x="9001431" y="4231142"/>
                  </a:lnTo>
                  <a:lnTo>
                    <a:pt x="8957059" y="4245447"/>
                  </a:lnTo>
                  <a:lnTo>
                    <a:pt x="8910624" y="4254306"/>
                  </a:lnTo>
                  <a:lnTo>
                    <a:pt x="8862500" y="4257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30699" y="2922307"/>
              <a:ext cx="9420225" cy="4438650"/>
            </a:xfrm>
            <a:custGeom>
              <a:avLst/>
              <a:gdLst/>
              <a:ahLst/>
              <a:cxnLst/>
              <a:rect l="l" t="t" r="r" b="b"/>
              <a:pathLst>
                <a:path w="9420225" h="4438650">
                  <a:moveTo>
                    <a:pt x="9000241" y="4438649"/>
                  </a:moveTo>
                  <a:lnTo>
                    <a:pt x="560848" y="4438649"/>
                  </a:lnTo>
                  <a:lnTo>
                    <a:pt x="500310" y="4435725"/>
                  </a:lnTo>
                  <a:lnTo>
                    <a:pt x="443990" y="4427190"/>
                  </a:lnTo>
                  <a:lnTo>
                    <a:pt x="391888" y="4413406"/>
                  </a:lnTo>
                  <a:lnTo>
                    <a:pt x="343948" y="4394698"/>
                  </a:lnTo>
                  <a:lnTo>
                    <a:pt x="300351" y="4371522"/>
                  </a:lnTo>
                  <a:lnTo>
                    <a:pt x="260917" y="4344141"/>
                  </a:lnTo>
                  <a:lnTo>
                    <a:pt x="225709" y="4312947"/>
                  </a:lnTo>
                  <a:lnTo>
                    <a:pt x="194728" y="4278299"/>
                  </a:lnTo>
                  <a:lnTo>
                    <a:pt x="167977" y="4240555"/>
                  </a:lnTo>
                  <a:lnTo>
                    <a:pt x="131822" y="4209603"/>
                  </a:lnTo>
                  <a:lnTo>
                    <a:pt x="99211" y="4174874"/>
                  </a:lnTo>
                  <a:lnTo>
                    <a:pt x="70537" y="4136682"/>
                  </a:lnTo>
                  <a:lnTo>
                    <a:pt x="46193" y="4095342"/>
                  </a:lnTo>
                  <a:lnTo>
                    <a:pt x="26574" y="4051170"/>
                  </a:lnTo>
                  <a:lnTo>
                    <a:pt x="12073" y="4004479"/>
                  </a:lnTo>
                  <a:lnTo>
                    <a:pt x="3083" y="3955585"/>
                  </a:lnTo>
                  <a:lnTo>
                    <a:pt x="0" y="3904803"/>
                  </a:lnTo>
                  <a:lnTo>
                    <a:pt x="0" y="419690"/>
                  </a:lnTo>
                  <a:lnTo>
                    <a:pt x="2826" y="370768"/>
                  </a:lnTo>
                  <a:lnTo>
                    <a:pt x="11097" y="323497"/>
                  </a:lnTo>
                  <a:lnTo>
                    <a:pt x="24495" y="278193"/>
                  </a:lnTo>
                  <a:lnTo>
                    <a:pt x="42704" y="235173"/>
                  </a:lnTo>
                  <a:lnTo>
                    <a:pt x="65409" y="194752"/>
                  </a:lnTo>
                  <a:lnTo>
                    <a:pt x="92294" y="157245"/>
                  </a:lnTo>
                  <a:lnTo>
                    <a:pt x="123043" y="122969"/>
                  </a:lnTo>
                  <a:lnTo>
                    <a:pt x="157340" y="92238"/>
                  </a:lnTo>
                  <a:lnTo>
                    <a:pt x="194869" y="65370"/>
                  </a:lnTo>
                  <a:lnTo>
                    <a:pt x="235315" y="42678"/>
                  </a:lnTo>
                  <a:lnTo>
                    <a:pt x="278361" y="24480"/>
                  </a:lnTo>
                  <a:lnTo>
                    <a:pt x="323691" y="11090"/>
                  </a:lnTo>
                  <a:lnTo>
                    <a:pt x="370990" y="2825"/>
                  </a:lnTo>
                  <a:lnTo>
                    <a:pt x="419943" y="0"/>
                  </a:lnTo>
                  <a:lnTo>
                    <a:pt x="8896096" y="0"/>
                  </a:lnTo>
                  <a:lnTo>
                    <a:pt x="8945691" y="2924"/>
                  </a:lnTo>
                  <a:lnTo>
                    <a:pt x="8993490" y="11458"/>
                  </a:lnTo>
                  <a:lnTo>
                    <a:pt x="9039187" y="25243"/>
                  </a:lnTo>
                  <a:lnTo>
                    <a:pt x="9058500" y="33575"/>
                  </a:lnTo>
                  <a:lnTo>
                    <a:pt x="419943" y="33575"/>
                  </a:lnTo>
                  <a:lnTo>
                    <a:pt x="371819" y="36611"/>
                  </a:lnTo>
                  <a:lnTo>
                    <a:pt x="325383" y="45471"/>
                  </a:lnTo>
                  <a:lnTo>
                    <a:pt x="281012" y="59776"/>
                  </a:lnTo>
                  <a:lnTo>
                    <a:pt x="239081" y="79153"/>
                  </a:lnTo>
                  <a:lnTo>
                    <a:pt x="199967" y="103224"/>
                  </a:lnTo>
                  <a:lnTo>
                    <a:pt x="164045" y="131614"/>
                  </a:lnTo>
                  <a:lnTo>
                    <a:pt x="131693" y="163947"/>
                  </a:lnTo>
                  <a:lnTo>
                    <a:pt x="103286" y="199846"/>
                  </a:lnTo>
                  <a:lnTo>
                    <a:pt x="79200" y="238937"/>
                  </a:lnTo>
                  <a:lnTo>
                    <a:pt x="59812" y="280843"/>
                  </a:lnTo>
                  <a:lnTo>
                    <a:pt x="45498" y="325187"/>
                  </a:lnTo>
                  <a:lnTo>
                    <a:pt x="36633" y="371595"/>
                  </a:lnTo>
                  <a:lnTo>
                    <a:pt x="33595" y="419690"/>
                  </a:lnTo>
                  <a:lnTo>
                    <a:pt x="33595" y="3904803"/>
                  </a:lnTo>
                  <a:lnTo>
                    <a:pt x="36592" y="3952898"/>
                  </a:lnTo>
                  <a:lnTo>
                    <a:pt x="45498" y="4000415"/>
                  </a:lnTo>
                  <a:lnTo>
                    <a:pt x="59812" y="4045026"/>
                  </a:lnTo>
                  <a:lnTo>
                    <a:pt x="79200" y="4087041"/>
                  </a:lnTo>
                  <a:lnTo>
                    <a:pt x="103286" y="4126114"/>
                  </a:lnTo>
                  <a:lnTo>
                    <a:pt x="131693" y="4161894"/>
                  </a:lnTo>
                  <a:lnTo>
                    <a:pt x="164045" y="4194034"/>
                  </a:lnTo>
                  <a:lnTo>
                    <a:pt x="199967" y="4222186"/>
                  </a:lnTo>
                  <a:lnTo>
                    <a:pt x="239081" y="4246000"/>
                  </a:lnTo>
                  <a:lnTo>
                    <a:pt x="281012" y="4265129"/>
                  </a:lnTo>
                  <a:lnTo>
                    <a:pt x="325383" y="4279224"/>
                  </a:lnTo>
                  <a:lnTo>
                    <a:pt x="369814" y="4287561"/>
                  </a:lnTo>
                  <a:lnTo>
                    <a:pt x="248606" y="4287561"/>
                  </a:lnTo>
                  <a:lnTo>
                    <a:pt x="280545" y="4317328"/>
                  </a:lnTo>
                  <a:lnTo>
                    <a:pt x="316125" y="4343160"/>
                  </a:lnTo>
                  <a:lnTo>
                    <a:pt x="355694" y="4364823"/>
                  </a:lnTo>
                  <a:lnTo>
                    <a:pt x="399602" y="4382080"/>
                  </a:lnTo>
                  <a:lnTo>
                    <a:pt x="448197" y="4394698"/>
                  </a:lnTo>
                  <a:lnTo>
                    <a:pt x="501830" y="4402441"/>
                  </a:lnTo>
                  <a:lnTo>
                    <a:pt x="560848" y="4405074"/>
                  </a:lnTo>
                  <a:lnTo>
                    <a:pt x="9163336" y="4405074"/>
                  </a:lnTo>
                  <a:lnTo>
                    <a:pt x="9141823" y="4414169"/>
                  </a:lnTo>
                  <a:lnTo>
                    <a:pt x="9096493" y="4427559"/>
                  </a:lnTo>
                  <a:lnTo>
                    <a:pt x="9049194" y="4435824"/>
                  </a:lnTo>
                  <a:lnTo>
                    <a:pt x="9000241" y="4438649"/>
                  </a:lnTo>
                  <a:close/>
                </a:path>
                <a:path w="9420225" h="4438650">
                  <a:moveTo>
                    <a:pt x="9062550" y="4290918"/>
                  </a:moveTo>
                  <a:lnTo>
                    <a:pt x="8896096" y="4290918"/>
                  </a:lnTo>
                  <a:lnTo>
                    <a:pt x="8944219" y="4287882"/>
                  </a:lnTo>
                  <a:lnTo>
                    <a:pt x="8990655" y="4279023"/>
                  </a:lnTo>
                  <a:lnTo>
                    <a:pt x="9035026" y="4264717"/>
                  </a:lnTo>
                  <a:lnTo>
                    <a:pt x="9076957" y="4245340"/>
                  </a:lnTo>
                  <a:lnTo>
                    <a:pt x="9116071" y="4221269"/>
                  </a:lnTo>
                  <a:lnTo>
                    <a:pt x="9151993" y="4192879"/>
                  </a:lnTo>
                  <a:lnTo>
                    <a:pt x="9184345" y="4160546"/>
                  </a:lnTo>
                  <a:lnTo>
                    <a:pt x="9212752" y="4124647"/>
                  </a:lnTo>
                  <a:lnTo>
                    <a:pt x="9236838" y="4085556"/>
                  </a:lnTo>
                  <a:lnTo>
                    <a:pt x="9256226" y="4043650"/>
                  </a:lnTo>
                  <a:lnTo>
                    <a:pt x="9270540" y="3999306"/>
                  </a:lnTo>
                  <a:lnTo>
                    <a:pt x="9279405" y="3952898"/>
                  </a:lnTo>
                  <a:lnTo>
                    <a:pt x="9282443" y="3904803"/>
                  </a:lnTo>
                  <a:lnTo>
                    <a:pt x="9282443" y="419690"/>
                  </a:lnTo>
                  <a:lnTo>
                    <a:pt x="9279405" y="371595"/>
                  </a:lnTo>
                  <a:lnTo>
                    <a:pt x="9270540" y="325187"/>
                  </a:lnTo>
                  <a:lnTo>
                    <a:pt x="9256226" y="280843"/>
                  </a:lnTo>
                  <a:lnTo>
                    <a:pt x="9236838" y="238937"/>
                  </a:lnTo>
                  <a:lnTo>
                    <a:pt x="9212752" y="199846"/>
                  </a:lnTo>
                  <a:lnTo>
                    <a:pt x="9184345" y="163947"/>
                  </a:lnTo>
                  <a:lnTo>
                    <a:pt x="9151993" y="131614"/>
                  </a:lnTo>
                  <a:lnTo>
                    <a:pt x="9116071" y="103224"/>
                  </a:lnTo>
                  <a:lnTo>
                    <a:pt x="9076957" y="79153"/>
                  </a:lnTo>
                  <a:lnTo>
                    <a:pt x="9035026" y="59776"/>
                  </a:lnTo>
                  <a:lnTo>
                    <a:pt x="8990655" y="45471"/>
                  </a:lnTo>
                  <a:lnTo>
                    <a:pt x="8944219" y="36611"/>
                  </a:lnTo>
                  <a:lnTo>
                    <a:pt x="8896096" y="33575"/>
                  </a:lnTo>
                  <a:lnTo>
                    <a:pt x="9058500" y="33575"/>
                  </a:lnTo>
                  <a:lnTo>
                    <a:pt x="9123061" y="67127"/>
                  </a:lnTo>
                  <a:lnTo>
                    <a:pt x="9160628" y="94508"/>
                  </a:lnTo>
                  <a:lnTo>
                    <a:pt x="9194878" y="125702"/>
                  </a:lnTo>
                  <a:lnTo>
                    <a:pt x="9225506" y="160350"/>
                  </a:lnTo>
                  <a:lnTo>
                    <a:pt x="9252207" y="198094"/>
                  </a:lnTo>
                  <a:lnTo>
                    <a:pt x="9288362" y="229046"/>
                  </a:lnTo>
                  <a:lnTo>
                    <a:pt x="9320973" y="263775"/>
                  </a:lnTo>
                  <a:lnTo>
                    <a:pt x="9334680" y="282032"/>
                  </a:lnTo>
                  <a:lnTo>
                    <a:pt x="9295881" y="282032"/>
                  </a:lnTo>
                  <a:lnTo>
                    <a:pt x="9305225" y="315345"/>
                  </a:lnTo>
                  <a:lnTo>
                    <a:pt x="9312679" y="349602"/>
                  </a:lnTo>
                  <a:lnTo>
                    <a:pt x="9317613" y="384489"/>
                  </a:lnTo>
                  <a:lnTo>
                    <a:pt x="9319398" y="419690"/>
                  </a:lnTo>
                  <a:lnTo>
                    <a:pt x="9319398" y="3904803"/>
                  </a:lnTo>
                  <a:lnTo>
                    <a:pt x="9316571" y="3953725"/>
                  </a:lnTo>
                  <a:lnTo>
                    <a:pt x="9308301" y="4000996"/>
                  </a:lnTo>
                  <a:lnTo>
                    <a:pt x="9294903" y="4046300"/>
                  </a:lnTo>
                  <a:lnTo>
                    <a:pt x="9276694" y="4089320"/>
                  </a:lnTo>
                  <a:lnTo>
                    <a:pt x="9253989" y="4129741"/>
                  </a:lnTo>
                  <a:lnTo>
                    <a:pt x="9227104" y="4167248"/>
                  </a:lnTo>
                  <a:lnTo>
                    <a:pt x="9196355" y="4201524"/>
                  </a:lnTo>
                  <a:lnTo>
                    <a:pt x="9162058" y="4232255"/>
                  </a:lnTo>
                  <a:lnTo>
                    <a:pt x="9124529" y="4259123"/>
                  </a:lnTo>
                  <a:lnTo>
                    <a:pt x="9084083" y="4281815"/>
                  </a:lnTo>
                  <a:lnTo>
                    <a:pt x="9062550" y="4290918"/>
                  </a:lnTo>
                  <a:close/>
                </a:path>
                <a:path w="9420225" h="4438650">
                  <a:moveTo>
                    <a:pt x="9163336" y="4405074"/>
                  </a:moveTo>
                  <a:lnTo>
                    <a:pt x="9000241" y="4405074"/>
                  </a:lnTo>
                  <a:lnTo>
                    <a:pt x="9048422" y="4402037"/>
                  </a:lnTo>
                  <a:lnTo>
                    <a:pt x="9095015" y="4393178"/>
                  </a:lnTo>
                  <a:lnTo>
                    <a:pt x="9139626" y="4378872"/>
                  </a:lnTo>
                  <a:lnTo>
                    <a:pt x="9181862" y="4359496"/>
                  </a:lnTo>
                  <a:lnTo>
                    <a:pt x="9221326" y="4335425"/>
                  </a:lnTo>
                  <a:lnTo>
                    <a:pt x="9257625" y="4307035"/>
                  </a:lnTo>
                  <a:lnTo>
                    <a:pt x="9290364" y="4274702"/>
                  </a:lnTo>
                  <a:lnTo>
                    <a:pt x="9319149" y="4238802"/>
                  </a:lnTo>
                  <a:lnTo>
                    <a:pt x="9343585" y="4199712"/>
                  </a:lnTo>
                  <a:lnTo>
                    <a:pt x="9363277" y="4157806"/>
                  </a:lnTo>
                  <a:lnTo>
                    <a:pt x="9377832" y="4113461"/>
                  </a:lnTo>
                  <a:lnTo>
                    <a:pt x="9386854" y="4067053"/>
                  </a:lnTo>
                  <a:lnTo>
                    <a:pt x="9389949" y="4018958"/>
                  </a:lnTo>
                  <a:lnTo>
                    <a:pt x="9389949" y="533846"/>
                  </a:lnTo>
                  <a:lnTo>
                    <a:pt x="9386947" y="486048"/>
                  </a:lnTo>
                  <a:lnTo>
                    <a:pt x="9378253" y="440209"/>
                  </a:lnTo>
                  <a:lnTo>
                    <a:pt x="9364332" y="396607"/>
                  </a:lnTo>
                  <a:lnTo>
                    <a:pt x="9345652" y="355524"/>
                  </a:lnTo>
                  <a:lnTo>
                    <a:pt x="9322680" y="317239"/>
                  </a:lnTo>
                  <a:lnTo>
                    <a:pt x="9295881" y="282032"/>
                  </a:lnTo>
                  <a:lnTo>
                    <a:pt x="9334680" y="282032"/>
                  </a:lnTo>
                  <a:lnTo>
                    <a:pt x="9373991" y="343307"/>
                  </a:lnTo>
                  <a:lnTo>
                    <a:pt x="9393610" y="387479"/>
                  </a:lnTo>
                  <a:lnTo>
                    <a:pt x="9408111" y="434170"/>
                  </a:lnTo>
                  <a:lnTo>
                    <a:pt x="9417101" y="483064"/>
                  </a:lnTo>
                  <a:lnTo>
                    <a:pt x="9420185" y="533846"/>
                  </a:lnTo>
                  <a:lnTo>
                    <a:pt x="9420185" y="4018958"/>
                  </a:lnTo>
                  <a:lnTo>
                    <a:pt x="9417358" y="4067881"/>
                  </a:lnTo>
                  <a:lnTo>
                    <a:pt x="9409087" y="4115152"/>
                  </a:lnTo>
                  <a:lnTo>
                    <a:pt x="9395651" y="4160546"/>
                  </a:lnTo>
                  <a:lnTo>
                    <a:pt x="9377480" y="4203476"/>
                  </a:lnTo>
                  <a:lnTo>
                    <a:pt x="9354775" y="4243897"/>
                  </a:lnTo>
                  <a:lnTo>
                    <a:pt x="9327890" y="4281403"/>
                  </a:lnTo>
                  <a:lnTo>
                    <a:pt x="9297141" y="4315680"/>
                  </a:lnTo>
                  <a:lnTo>
                    <a:pt x="9262844" y="4346410"/>
                  </a:lnTo>
                  <a:lnTo>
                    <a:pt x="9225315" y="4373279"/>
                  </a:lnTo>
                  <a:lnTo>
                    <a:pt x="9184869" y="4395970"/>
                  </a:lnTo>
                  <a:lnTo>
                    <a:pt x="9163336" y="4405074"/>
                  </a:lnTo>
                  <a:close/>
                </a:path>
                <a:path w="9420225" h="4438650">
                  <a:moveTo>
                    <a:pt x="8899455" y="4324494"/>
                  </a:moveTo>
                  <a:lnTo>
                    <a:pt x="423302" y="4324494"/>
                  </a:lnTo>
                  <a:lnTo>
                    <a:pt x="376636" y="4322028"/>
                  </a:lnTo>
                  <a:lnTo>
                    <a:pt x="332174" y="4314841"/>
                  </a:lnTo>
                  <a:lnTo>
                    <a:pt x="289603" y="4303246"/>
                  </a:lnTo>
                  <a:lnTo>
                    <a:pt x="248606" y="4287561"/>
                  </a:lnTo>
                  <a:lnTo>
                    <a:pt x="369814" y="4287561"/>
                  </a:lnTo>
                  <a:lnTo>
                    <a:pt x="371819" y="4287937"/>
                  </a:lnTo>
                  <a:lnTo>
                    <a:pt x="419943" y="4290918"/>
                  </a:lnTo>
                  <a:lnTo>
                    <a:pt x="9062550" y="4290918"/>
                  </a:lnTo>
                  <a:lnTo>
                    <a:pt x="9041037" y="4300013"/>
                  </a:lnTo>
                  <a:lnTo>
                    <a:pt x="8995706" y="4313403"/>
                  </a:lnTo>
                  <a:lnTo>
                    <a:pt x="8948407" y="4321668"/>
                  </a:lnTo>
                  <a:lnTo>
                    <a:pt x="8899455" y="4324494"/>
                  </a:lnTo>
                  <a:close/>
                </a:path>
              </a:pathLst>
            </a:custGeom>
            <a:solidFill>
              <a:srgbClr val="7782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13562" rIns="0" bIns="0" rtlCol="0">
            <a:spAutoFit/>
          </a:bodyPr>
          <a:lstStyle/>
          <a:p>
            <a:pPr marL="1283970" marR="5080">
              <a:lnSpc>
                <a:spcPct val="78700"/>
              </a:lnSpc>
              <a:spcBef>
                <a:spcPts val="3000"/>
              </a:spcBef>
            </a:pPr>
            <a:r>
              <a:rPr i="1" spc="85" dirty="0"/>
              <a:t>A</a:t>
            </a:r>
            <a:r>
              <a:rPr i="1" spc="-2080" dirty="0"/>
              <a:t> </a:t>
            </a:r>
            <a:r>
              <a:rPr i="1" spc="-910" dirty="0"/>
              <a:t>M</a:t>
            </a:r>
            <a:r>
              <a:rPr i="1" spc="-930" dirty="0"/>
              <a:t>E</a:t>
            </a:r>
            <a:r>
              <a:rPr i="1" spc="-919" dirty="0"/>
              <a:t>D</a:t>
            </a:r>
            <a:r>
              <a:rPr i="1" spc="-944" dirty="0"/>
              <a:t>HU</a:t>
            </a:r>
            <a:r>
              <a:rPr i="1" spc="-160" dirty="0"/>
              <a:t>B</a:t>
            </a:r>
            <a:r>
              <a:rPr spc="-805" dirty="0"/>
              <a:t> </a:t>
            </a:r>
            <a:r>
              <a:rPr spc="-1010" dirty="0"/>
              <a:t>A</a:t>
            </a:r>
            <a:r>
              <a:rPr spc="-1065" dirty="0"/>
              <a:t>GR</a:t>
            </a:r>
            <a:r>
              <a:rPr spc="-1010" dirty="0"/>
              <a:t>A</a:t>
            </a:r>
            <a:r>
              <a:rPr spc="-1025" dirty="0"/>
              <a:t>D</a:t>
            </a:r>
            <a:r>
              <a:rPr spc="-1035" dirty="0"/>
              <a:t>E</a:t>
            </a:r>
            <a:r>
              <a:rPr spc="-1010" dirty="0"/>
              <a:t>C</a:t>
            </a:r>
            <a:r>
              <a:rPr spc="-1035" dirty="0"/>
              <a:t>E</a:t>
            </a:r>
            <a:r>
              <a:rPr spc="-265" dirty="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8433078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/>
            <a:r>
              <a:rPr lang="pt-BR" sz="2800" b="1" u="sng" dirty="0"/>
              <a:t>Revisão de sistemas:</a:t>
            </a:r>
            <a:r>
              <a:rPr lang="pt-BR" sz="2800" b="1" dirty="0"/>
              <a:t> </a:t>
            </a:r>
          </a:p>
          <a:p>
            <a:pPr algn="just"/>
            <a:r>
              <a:rPr lang="pt-BR" sz="2800" dirty="0"/>
              <a:t>Perda de apetite e dor abdominal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u="sng" dirty="0"/>
              <a:t>História patológica pregressa: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/>
              <a:t>Hipertensão arterial sistêmica; Diabetes melito tipo II; Obesidade; Doença arterial coronariana com Infarto agudo do miocárdio há 20 anos com colocação de 2 </a:t>
            </a:r>
            <a:r>
              <a:rPr lang="pt-BR" sz="2800" dirty="0" err="1"/>
              <a:t>stents</a:t>
            </a:r>
            <a:r>
              <a:rPr lang="pt-BR" sz="2800" dirty="0"/>
              <a:t> =&gt; Assume acompanhamento médico irregular há 5 anos, mantendo apenas uso das medicações, mas sem novas consultas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u="sng" dirty="0"/>
              <a:t>Em uso ambulatorial de:</a:t>
            </a:r>
            <a:r>
              <a:rPr lang="pt-BR" sz="2800" dirty="0"/>
              <a:t> </a:t>
            </a:r>
          </a:p>
          <a:p>
            <a:pPr algn="just"/>
            <a:r>
              <a:rPr lang="pt-BR" sz="2800" dirty="0" err="1"/>
              <a:t>Enalapril</a:t>
            </a:r>
            <a:r>
              <a:rPr lang="pt-BR" sz="2800" dirty="0"/>
              <a:t> 5mg 1 vez por dia; Metformina 500mg 2 vezes por dia; AAS 100mg 1 vez por dia e Sinvastatina 20mg 1 vez por dia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u="sng" dirty="0"/>
              <a:t>História social: </a:t>
            </a:r>
          </a:p>
          <a:p>
            <a:pPr algn="just"/>
            <a:r>
              <a:rPr lang="pt-BR" sz="2800" dirty="0" err="1"/>
              <a:t>Ex-tabagista</a:t>
            </a:r>
            <a:r>
              <a:rPr lang="pt-BR" sz="2800" dirty="0"/>
              <a:t> 50 maços-ano (parou há 20 anos) e etilista pesado de cerveja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u="sng" dirty="0"/>
              <a:t>Nega alergias</a:t>
            </a:r>
          </a:p>
        </p:txBody>
      </p:sp>
    </p:spTree>
    <p:extLst>
      <p:ext uri="{BB962C8B-B14F-4D97-AF65-F5344CB8AC3E}">
        <p14:creationId xmlns:p14="http://schemas.microsoft.com/office/powerpoint/2010/main" val="217242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278642"/>
          </a:xfrm>
        </p:spPr>
        <p:txBody>
          <a:bodyPr/>
          <a:lstStyle/>
          <a:p>
            <a:pPr algn="just"/>
            <a:r>
              <a:rPr lang="pt-BR" sz="4400" b="1" u="sng" dirty="0"/>
              <a:t>Caso clínico:</a:t>
            </a:r>
          </a:p>
          <a:p>
            <a:pPr algn="just"/>
            <a:endParaRPr lang="pt-BR" sz="2800" b="1" u="sng" dirty="0"/>
          </a:p>
          <a:p>
            <a:pPr algn="just"/>
            <a:r>
              <a:rPr lang="pt-BR" sz="2800" b="1" u="sng" dirty="0"/>
              <a:t>Ao exame físico: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Acordado e calmo, orientado em tempo e espaço, sem déficits neurológicos</a:t>
            </a:r>
          </a:p>
          <a:p>
            <a:pPr algn="just"/>
            <a:r>
              <a:rPr lang="pt-BR" sz="2800" dirty="0" err="1"/>
              <a:t>Taquidispneico</a:t>
            </a:r>
            <a:r>
              <a:rPr lang="pt-BR" sz="2800" dirty="0"/>
              <a:t> sem esforço em ar ambiente com SpO2 de 88% e FR 25 </a:t>
            </a:r>
            <a:r>
              <a:rPr lang="pt-BR" sz="2800" dirty="0" err="1"/>
              <a:t>irpm</a:t>
            </a:r>
            <a:endParaRPr lang="pt-BR" sz="2800" dirty="0"/>
          </a:p>
          <a:p>
            <a:pPr algn="just"/>
            <a:r>
              <a:rPr lang="pt-BR" sz="2800" dirty="0"/>
              <a:t>Estável com frequência cardíaca de 98 bpm e pressão arterial de 150 x 90 mmHg </a:t>
            </a:r>
          </a:p>
          <a:p>
            <a:pPr algn="just"/>
            <a:r>
              <a:rPr lang="pt-BR" sz="2800" dirty="0"/>
              <a:t>Murmúrio vesicular universalmente audível, reduzido em bases com crepitações e sibilos difusos</a:t>
            </a:r>
          </a:p>
          <a:p>
            <a:pPr algn="just"/>
            <a:r>
              <a:rPr lang="pt-BR" sz="2800" dirty="0"/>
              <a:t>Ritmo cardíaco irregular, BNF, sem sopros. Turgência jugular patológica com refluxo </a:t>
            </a:r>
            <a:r>
              <a:rPr lang="pt-BR" sz="2800" dirty="0" err="1"/>
              <a:t>hepatojugular</a:t>
            </a:r>
            <a:r>
              <a:rPr lang="pt-BR" sz="2800" dirty="0"/>
              <a:t>.</a:t>
            </a:r>
          </a:p>
          <a:p>
            <a:pPr algn="just"/>
            <a:r>
              <a:rPr lang="pt-BR" sz="2800" dirty="0" err="1"/>
              <a:t>Abdomen</a:t>
            </a:r>
            <a:r>
              <a:rPr lang="pt-BR" sz="2800" dirty="0"/>
              <a:t> flácido, peristáltico e com fígado palpável e doloroso em hipocôndrio direito com edema de parede abdominal</a:t>
            </a:r>
          </a:p>
          <a:p>
            <a:pPr algn="just"/>
            <a:r>
              <a:rPr lang="pt-BR" sz="2800" dirty="0"/>
              <a:t>Edema bilateral até raiz da coxa 4+/4+ simétrico </a:t>
            </a:r>
          </a:p>
        </p:txBody>
      </p:sp>
      <p:pic>
        <p:nvPicPr>
          <p:cNvPr id="10" name="Gráfico 10">
            <a:extLst>
              <a:ext uri="{FF2B5EF4-FFF2-40B4-BE49-F238E27FC236}">
                <a16:creationId xmlns:a16="http://schemas.microsoft.com/office/drawing/2014/main" id="{6F3AD476-5CDD-82BA-9203-9373B9928512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59000" y="7715250"/>
            <a:ext cx="3428999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0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488828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Definição: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3200" dirty="0">
                <a:latin typeface="+mj-lt"/>
              </a:rPr>
              <a:t>É a incapacidade do coração de bombear sangue adequadamente</a:t>
            </a:r>
          </a:p>
          <a:p>
            <a:pPr algn="just">
              <a:lnSpc>
                <a:spcPct val="150000"/>
              </a:lnSpc>
            </a:pPr>
            <a:endParaRPr lang="pt-BR" sz="3200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>
                <a:latin typeface="+mj-lt"/>
              </a:rPr>
              <a:t>Epidemiologia: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Alta prevalência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Alta morbimortalidade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Alto custo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Queda mundial, mas mais evidente nos países desenvolvidos</a:t>
            </a:r>
          </a:p>
        </p:txBody>
      </p:sp>
      <p:pic>
        <p:nvPicPr>
          <p:cNvPr id="12" name="Gráfico 12">
            <a:extLst>
              <a:ext uri="{FF2B5EF4-FFF2-40B4-BE49-F238E27FC236}">
                <a16:creationId xmlns:a16="http://schemas.microsoft.com/office/drawing/2014/main" id="{87F50352-0274-B322-7550-C85B9E5880A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59000" y="7715250"/>
            <a:ext cx="3429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8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87971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 err="1">
                <a:latin typeface="+mj-lt"/>
              </a:rPr>
              <a:t>Fiosiopatologia</a:t>
            </a:r>
            <a:endParaRPr lang="pt-BR" sz="3200" b="1" u="sng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Evento desencadeante de lesão miocárdica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Silencioso ou sintomático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Mecanismos de adaptação – Assintomático/Função normal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Sistema simpático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Barorreceptores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Extra-renal: arco aórtico; átrio esquerdo e veias torácicas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Renal: Aparelho </a:t>
            </a:r>
            <a:r>
              <a:rPr lang="pt-BR" sz="2800" dirty="0" err="1"/>
              <a:t>justaglomerular</a:t>
            </a:r>
            <a:endParaRPr lang="pt-BR" sz="2800" dirty="0"/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Aumenta: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Contratilidade/Volume sistólico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Frequência cardíaca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Vasoconstrição periférica</a:t>
            </a:r>
          </a:p>
        </p:txBody>
      </p:sp>
    </p:spTree>
    <p:extLst>
      <p:ext uri="{BB962C8B-B14F-4D97-AF65-F5344CB8AC3E}">
        <p14:creationId xmlns:p14="http://schemas.microsoft.com/office/powerpoint/2010/main" val="259242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68581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 err="1">
                <a:latin typeface="+mj-lt"/>
              </a:rPr>
              <a:t>Fiosiopatologia</a:t>
            </a:r>
            <a:endParaRPr lang="pt-BR" sz="3200" b="1" u="sng" dirty="0">
              <a:latin typeface="+mj-lt"/>
            </a:endParaRP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Ativa o sistema renina-angiotensina aldosterona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Sistema renina-angiotensina aldosterona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Estímulo adrenérgico ao aparelho </a:t>
            </a:r>
            <a:r>
              <a:rPr lang="pt-BR" sz="2800" dirty="0" err="1"/>
              <a:t>justaglomerular</a:t>
            </a:r>
            <a:endParaRPr lang="pt-BR" sz="2800" dirty="0"/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Concentração de sódio na mácula densa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Retroalimentação pela angiotensina II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Aumenta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Vasoconstrição periférica 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Reabsorção renal de sódio</a:t>
            </a:r>
          </a:p>
        </p:txBody>
      </p:sp>
    </p:spTree>
    <p:extLst>
      <p:ext uri="{BB962C8B-B14F-4D97-AF65-F5344CB8AC3E}">
        <p14:creationId xmlns:p14="http://schemas.microsoft.com/office/powerpoint/2010/main" val="273288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827134" y="0"/>
            <a:ext cx="4460875" cy="4455160"/>
          </a:xfrm>
          <a:custGeom>
            <a:avLst/>
            <a:gdLst/>
            <a:ahLst/>
            <a:cxnLst/>
            <a:rect l="l" t="t" r="r" b="b"/>
            <a:pathLst>
              <a:path w="4460875" h="4455160">
                <a:moveTo>
                  <a:pt x="0" y="0"/>
                </a:moveTo>
                <a:lnTo>
                  <a:pt x="4460866" y="0"/>
                </a:lnTo>
                <a:lnTo>
                  <a:pt x="4460866" y="4454610"/>
                </a:lnTo>
                <a:lnTo>
                  <a:pt x="0" y="0"/>
                </a:lnTo>
                <a:close/>
              </a:path>
            </a:pathLst>
          </a:custGeom>
          <a:solidFill>
            <a:srgbClr val="66BE4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542922" y="6802097"/>
            <a:ext cx="4745355" cy="3485515"/>
            <a:chOff x="13542922" y="6802097"/>
            <a:chExt cx="4745355" cy="3485515"/>
          </a:xfrm>
        </p:grpSpPr>
        <p:sp>
          <p:nvSpPr>
            <p:cNvPr id="4" name="object 4"/>
            <p:cNvSpPr/>
            <p:nvPr/>
          </p:nvSpPr>
          <p:spPr>
            <a:xfrm>
              <a:off x="13542922" y="8348591"/>
              <a:ext cx="4745355" cy="1475740"/>
            </a:xfrm>
            <a:custGeom>
              <a:avLst/>
              <a:gdLst/>
              <a:ahLst/>
              <a:cxnLst/>
              <a:rect l="l" t="t" r="r" b="b"/>
              <a:pathLst>
                <a:path w="4745355" h="1475740">
                  <a:moveTo>
                    <a:pt x="0" y="0"/>
                  </a:moveTo>
                  <a:lnTo>
                    <a:pt x="4745078" y="0"/>
                  </a:lnTo>
                  <a:lnTo>
                    <a:pt x="4745078" y="1475719"/>
                  </a:lnTo>
                  <a:lnTo>
                    <a:pt x="0" y="1475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0D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8491" y="6802097"/>
              <a:ext cx="4569508" cy="3484901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2471235" y="1"/>
            <a:ext cx="5572760" cy="4432935"/>
          </a:xfrm>
          <a:custGeom>
            <a:avLst/>
            <a:gdLst/>
            <a:ahLst/>
            <a:cxnLst/>
            <a:rect l="l" t="t" r="r" b="b"/>
            <a:pathLst>
              <a:path w="5572759" h="4432935">
                <a:moveTo>
                  <a:pt x="5395406" y="0"/>
                </a:moveTo>
                <a:lnTo>
                  <a:pt x="5567136" y="0"/>
                </a:lnTo>
                <a:lnTo>
                  <a:pt x="5572537" y="4432573"/>
                </a:lnTo>
                <a:lnTo>
                  <a:pt x="5228918" y="4234566"/>
                </a:lnTo>
                <a:lnTo>
                  <a:pt x="5400486" y="4135277"/>
                </a:lnTo>
                <a:lnTo>
                  <a:pt x="5395406" y="0"/>
                </a:lnTo>
                <a:close/>
              </a:path>
              <a:path w="5572759" h="4432935">
                <a:moveTo>
                  <a:pt x="0" y="1221456"/>
                </a:moveTo>
                <a:lnTo>
                  <a:pt x="2110621" y="0"/>
                </a:lnTo>
                <a:lnTo>
                  <a:pt x="2452219" y="0"/>
                </a:lnTo>
                <a:lnTo>
                  <a:pt x="342792" y="1220765"/>
                </a:lnTo>
                <a:lnTo>
                  <a:pt x="5400486" y="4135277"/>
                </a:lnTo>
                <a:lnTo>
                  <a:pt x="5228918" y="4234566"/>
                </a:lnTo>
                <a:lnTo>
                  <a:pt x="0" y="1221456"/>
                </a:lnTo>
                <a:close/>
              </a:path>
            </a:pathLst>
          </a:custGeom>
          <a:solidFill>
            <a:srgbClr val="0D0D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9F67BD1C-A8E0-4973-A7DD-E783ADCEDC3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485900"/>
            <a:ext cx="13792200" cy="879715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pt-BR" sz="4400" b="1" u="sng" dirty="0"/>
              <a:t>Insuficiência cardíaca: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pt-BR" sz="3200" b="1" u="sng" dirty="0" err="1">
                <a:latin typeface="+mj-lt"/>
              </a:rPr>
              <a:t>Fiosiopatologia</a:t>
            </a:r>
            <a:endParaRPr lang="pt-BR" sz="3200" b="1" u="sng" dirty="0">
              <a:latin typeface="+mj-lt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Outros: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Vasopressina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Vasoconstrição periférica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Reabsorção renal de água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Endotelina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Vasoconstrição periférica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Peptídeo natriurético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Tentam compensar os anteriores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Vasodilatação</a:t>
            </a:r>
          </a:p>
          <a:p>
            <a:pPr marL="1828800" lvl="3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Natriurese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800" dirty="0"/>
              <a:t>Degradados pela </a:t>
            </a:r>
            <a:r>
              <a:rPr lang="pt-BR" sz="2800"/>
              <a:t>neprilisina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0451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</TotalTime>
  <Words>1620</Words>
  <Application>Microsoft Office PowerPoint</Application>
  <PresentationFormat>Personalizar</PresentationFormat>
  <Paragraphs>326</Paragraphs>
  <Slides>39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Calibri</vt:lpstr>
      <vt:lpstr>Verdana</vt:lpstr>
      <vt:lpstr>Wingdings</vt:lpstr>
      <vt:lpstr>Office Theme</vt:lpstr>
      <vt:lpstr>Bitmap Image</vt:lpstr>
      <vt:lpstr>CURSO PARA ACADÊMICOS         2022/2023</vt:lpstr>
      <vt:lpstr>Insuficiência cardíaca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 MEDHUB AGRADECE!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PARA ACADÊMICOS         2022/2023</dc:title>
  <cp:lastModifiedBy>luiz antonio bastos</cp:lastModifiedBy>
  <cp:revision>26</cp:revision>
  <dcterms:created xsi:type="dcterms:W3CDTF">2022-06-27T14:07:25Z</dcterms:created>
  <dcterms:modified xsi:type="dcterms:W3CDTF">2022-11-03T03:07:19Z</dcterms:modified>
</cp:coreProperties>
</file>