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50" r:id="rId3"/>
    <p:sldMasterId id="2147483778" r:id="rId4"/>
  </p:sldMasterIdLst>
  <p:notesMasterIdLst>
    <p:notesMasterId r:id="rId8"/>
  </p:notesMasterIdLst>
  <p:sldIdLst>
    <p:sldId id="533" r:id="rId5"/>
    <p:sldId id="532" r:id="rId6"/>
    <p:sldId id="534" r:id="rId7"/>
  </p:sldIdLst>
  <p:sldSz cx="9144000" cy="5332413"/>
  <p:notesSz cx="7315200" cy="9601200"/>
  <p:custDataLst>
    <p:tags r:id="rId9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66"/>
    <a:srgbClr val="FFFFFF"/>
    <a:srgbClr val="1F497D"/>
    <a:srgbClr val="4062C0"/>
    <a:srgbClr val="6580CC"/>
    <a:srgbClr val="737373"/>
    <a:srgbClr val="7AB9CE"/>
    <a:srgbClr val="273C77"/>
    <a:srgbClr val="93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116" d="100"/>
          <a:sy n="116" d="100"/>
        </p:scale>
        <p:origin x="192" y="96"/>
      </p:cViewPr>
      <p:guideLst>
        <p:guide orient="horz" pos="16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63BCF0-8E47-4918-9765-B8BA7C6122FC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720725"/>
            <a:ext cx="6172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E50FD4-8678-487F-8B67-8AB3B106C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9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83568" y="482615"/>
            <a:ext cx="7704856" cy="1847655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2722197"/>
            <a:ext cx="5256584" cy="14557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5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4" name="Grupo 6"/>
          <p:cNvGrpSpPr/>
          <p:nvPr userDrawn="1"/>
        </p:nvGrpSpPr>
        <p:grpSpPr>
          <a:xfrm>
            <a:off x="-63991" y="73918"/>
            <a:ext cx="1042381" cy="1278969"/>
            <a:chOff x="-36512" y="1332406"/>
            <a:chExt cx="1659949" cy="2036705"/>
          </a:xfrm>
        </p:grpSpPr>
        <p:grpSp>
          <p:nvGrpSpPr>
            <p:cNvPr id="5" name="Grupo 7"/>
            <p:cNvGrpSpPr/>
            <p:nvPr/>
          </p:nvGrpSpPr>
          <p:grpSpPr>
            <a:xfrm rot="5400000">
              <a:off x="-224889" y="1520785"/>
              <a:ext cx="2036705" cy="1659947"/>
              <a:chOff x="196687" y="3762110"/>
              <a:chExt cx="2036705" cy="1659947"/>
            </a:xfrm>
          </p:grpSpPr>
          <p:pic>
            <p:nvPicPr>
              <p:cNvPr id="9" name="Imagem 8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8856" l="348" r="86609">
                            <a14:foregroundMark x1="21391" y1="12764" x2="21391" y2="1276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9124" y="3932301"/>
                <a:ext cx="753332" cy="1489756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64" b="100000" l="0" r="98775">
                            <a14:foregroundMark x1="49265" y1="15607" x2="49265" y2="156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74504" y="3762110"/>
                <a:ext cx="558888" cy="1659947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03647" y="4122671"/>
                <a:ext cx="586267" cy="1279837"/>
              </a:xfrm>
              <a:prstGeom prst="rect">
                <a:avLst/>
              </a:prstGeom>
            </p:spPr>
          </p:pic>
          <p:pic>
            <p:nvPicPr>
              <p:cNvPr id="13" name="Imagem 1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02496" y="4392486"/>
                <a:ext cx="586267" cy="1010024"/>
              </a:xfrm>
              <a:prstGeom prst="rect">
                <a:avLst/>
              </a:prstGeom>
            </p:spPr>
          </p:pic>
          <p:pic>
            <p:nvPicPr>
              <p:cNvPr id="14" name="Imagem 13"/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99591" y="3901269"/>
                <a:ext cx="687686" cy="1501240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 rotWithShape="1">
              <a:blip r:embed="rId12" cstate="email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433" b="100000" l="0" r="98775">
                            <a14:foregroundMark x1="49265" y1="33511" x2="49265" y2="335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6687" y="4608509"/>
                <a:ext cx="558888" cy="773439"/>
              </a:xfrm>
              <a:prstGeom prst="rect">
                <a:avLst/>
              </a:prstGeom>
            </p:spPr>
          </p:pic>
        </p:grpSp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46029"/>
            <a:stretch/>
          </p:blipFill>
          <p:spPr>
            <a:xfrm rot="5400000">
              <a:off x="-57084" y="1632423"/>
              <a:ext cx="586267" cy="54512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0997"/>
            <a:stretch/>
          </p:blipFill>
          <p:spPr>
            <a:xfrm rot="5400000">
              <a:off x="119827" y="2242324"/>
              <a:ext cx="586267" cy="898946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6360"/>
            <a:stretch/>
          </p:blipFill>
          <p:spPr>
            <a:xfrm rot="5400000">
              <a:off x="267010" y="2166209"/>
              <a:ext cx="687686" cy="1255632"/>
            </a:xfrm>
            <a:prstGeom prst="rect">
              <a:avLst/>
            </a:prstGeom>
          </p:spPr>
        </p:pic>
      </p:grpSp>
      <p:pic>
        <p:nvPicPr>
          <p:cNvPr id="16" name="Picture 4" descr="https://www.doity.com.br/media/doity/eventos/evento-6287-logo_organizador.pn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3009" y="258491"/>
            <a:ext cx="1159471" cy="3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13544"/>
            <a:ext cx="4572000" cy="8887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4423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9400" y="124423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14020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819400" y="314020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>
          <a:xfrm>
            <a:off x="457200" y="5036169"/>
            <a:ext cx="4572000" cy="19009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SENAI CIMATEC | Desenvolvimento de Produtos Industriais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>
          <a:xfrm>
            <a:off x="7924800" y="5036169"/>
            <a:ext cx="1066800" cy="190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84668-CEF0-429D-A4EF-F620C0D751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593" y="178121"/>
            <a:ext cx="8230814" cy="8883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6593" y="1244605"/>
            <a:ext cx="4057119" cy="34951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30289" y="1244605"/>
            <a:ext cx="4057118" cy="34951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5202-C76A-4025-B923-B9B4632AD3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1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6504"/>
            <a:ext cx="7772400" cy="11430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1701"/>
            <a:ext cx="6400800" cy="136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CAEF4-9DAF-4D6C-B78F-A379F5632014}" type="datetime1">
              <a:rPr lang="pt-BR"/>
              <a:pPr>
                <a:defRPr/>
              </a:pPr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EA05B-99C9-40F1-9CA2-5528B60F8F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0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ieb_on_cabec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70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22" y="1262"/>
          <a:ext cx="161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262"/>
                        <a:ext cx="1619" cy="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>
          <a:xfrm>
            <a:off x="0" y="0"/>
            <a:ext cx="9144000" cy="533619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42" tIns="36271" rIns="72542" bIns="362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PT" sz="1244" dirty="0" err="1" smtClean="0">
              <a:solidFill>
                <a:srgbClr val="000000"/>
              </a:solidFill>
            </a:endParaRPr>
          </a:p>
        </p:txBody>
      </p:sp>
      <p:sp>
        <p:nvSpPr>
          <p:cNvPr id="27" name="Round Single Corner Rectangle 26"/>
          <p:cNvSpPr>
            <a:spLocks/>
          </p:cNvSpPr>
          <p:nvPr userDrawn="1"/>
        </p:nvSpPr>
        <p:spPr>
          <a:xfrm flipV="1">
            <a:off x="4" y="-2"/>
            <a:ext cx="8991749" cy="5206404"/>
          </a:xfrm>
          <a:prstGeom prst="round1Rect">
            <a:avLst>
              <a:gd name="adj" fmla="val 7173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42" tIns="36271" rIns="72542" bIns="362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PT" sz="1244" dirty="0" err="1" smtClean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0063" y="5112015"/>
            <a:ext cx="1670055" cy="15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 descr="C:\Users\Flavia Miranda\Desktop\Leandro-Desktop\JSN001 - Matheus Meira\fundo2.png"/>
          <p:cNvPicPr>
            <a:picLocks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88"/>
          <a:stretch/>
        </p:blipFill>
        <p:spPr bwMode="auto">
          <a:xfrm>
            <a:off x="4" y="-2"/>
            <a:ext cx="8991749" cy="5206404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95878" y="2869368"/>
            <a:ext cx="4276255" cy="394852"/>
          </a:xfrm>
          <a:prstGeom prst="rect">
            <a:avLst/>
          </a:prstGeom>
        </p:spPr>
        <p:txBody>
          <a:bodyPr anchor="b" anchorCtr="0"/>
          <a:lstStyle>
            <a:lvl1pPr>
              <a:defRPr sz="2566" b="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5878" y="3350432"/>
            <a:ext cx="4275563" cy="167518"/>
          </a:xfrm>
        </p:spPr>
        <p:txBody>
          <a:bodyPr wrap="square">
            <a:spAutoFit/>
          </a:bodyPr>
          <a:lstStyle>
            <a:lvl1pPr>
              <a:defRPr sz="1089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8574" y="4308572"/>
            <a:ext cx="2006469" cy="70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87" name="Picture 79" descr="\\SAO-FS01\data\WORK\Transferencia\Multimidia\WIP\_USO FREQUENTE\Logo McK\McK Logo.wm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436" y="4531033"/>
            <a:ext cx="2196661" cy="1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228405" y="4134308"/>
            <a:ext cx="85349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533367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776" y="3066"/>
              <a:ext cx="263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89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776" y="2905"/>
              <a:ext cx="263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89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44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44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44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20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2939" y="258184"/>
            <a:ext cx="8750979" cy="227345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5" y="5105716"/>
            <a:ext cx="213009" cy="12090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778" smtClean="0">
                <a:solidFill>
                  <a:srgbClr val="0029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778" dirty="0">
              <a:solidFill>
                <a:srgbClr val="002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4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83568" y="482615"/>
            <a:ext cx="7704856" cy="1847655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70" y="2722197"/>
            <a:ext cx="5256584" cy="14557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5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7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4622C-0C36-491D-AD1D-16E3379BF025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2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44236"/>
            <a:ext cx="4038600" cy="3519146"/>
          </a:xfr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44236"/>
            <a:ext cx="4038600" cy="3519146"/>
          </a:xfr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37B1-A05D-49D6-8BC1-74B9A929B542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93621"/>
            <a:ext cx="4040188" cy="497445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91066"/>
            <a:ext cx="4040188" cy="3072310"/>
          </a:xfr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2" y="1193621"/>
            <a:ext cx="4041775" cy="497445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2" y="1691066"/>
            <a:ext cx="4041775" cy="3072310"/>
          </a:xfr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E11D2-5751-49BC-BB81-D3DCA4FB253A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4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622C-0C36-491D-AD1D-16E3379BF0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7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AA85C-7CA4-439B-8424-B9EC9C2A0C4B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12309"/>
            <a:ext cx="3008313" cy="903548"/>
          </a:xfr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12318"/>
            <a:ext cx="5111750" cy="4551067"/>
          </a:xfrm>
        </p:spPr>
        <p:txBody>
          <a:bodyPr/>
          <a:lstStyle>
            <a:lvl1pPr>
              <a:defRPr sz="2488"/>
            </a:lvl1pPr>
            <a:lvl2pPr>
              <a:defRPr sz="2177"/>
            </a:lvl2pPr>
            <a:lvl3pPr>
              <a:defRPr sz="1866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115861"/>
            <a:ext cx="3008313" cy="3647519"/>
          </a:xfr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255F-BFE2-4A52-ADCF-0ED64EDC5CC2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06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732689"/>
            <a:ext cx="5486400" cy="440665"/>
          </a:xfr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76461"/>
            <a:ext cx="5486400" cy="3199448"/>
          </a:xfrm>
        </p:spPr>
        <p:txBody>
          <a:bodyPr rtlCol="0">
            <a:normAutofit/>
          </a:bodyPr>
          <a:lstStyle>
            <a:lvl1pPr marL="0" indent="0">
              <a:buNone/>
              <a:defRPr sz="2488"/>
            </a:lvl1pPr>
            <a:lvl2pPr marL="355473" indent="0">
              <a:buNone/>
              <a:defRPr sz="2177"/>
            </a:lvl2pPr>
            <a:lvl3pPr marL="710946" indent="0">
              <a:buNone/>
              <a:defRPr sz="1866"/>
            </a:lvl3pPr>
            <a:lvl4pPr marL="1066419" indent="0">
              <a:buNone/>
              <a:defRPr sz="1555"/>
            </a:lvl4pPr>
            <a:lvl5pPr marL="1421892" indent="0">
              <a:buNone/>
              <a:defRPr sz="1555"/>
            </a:lvl5pPr>
            <a:lvl6pPr marL="1777365" indent="0">
              <a:buNone/>
              <a:defRPr sz="1555"/>
            </a:lvl6pPr>
            <a:lvl7pPr marL="2132838" indent="0">
              <a:buNone/>
              <a:defRPr sz="1555"/>
            </a:lvl7pPr>
            <a:lvl8pPr marL="2488311" indent="0">
              <a:buNone/>
              <a:defRPr sz="1555"/>
            </a:lvl8pPr>
            <a:lvl9pPr marL="2843784" indent="0">
              <a:buNone/>
              <a:defRPr sz="1555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173355"/>
            <a:ext cx="5486400" cy="625818"/>
          </a:xfr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3280-AE48-4A0E-A335-D130981147FB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1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7651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13553"/>
            <a:ext cx="8229600" cy="4549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116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13544"/>
            <a:ext cx="4572000" cy="88873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4423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9400" y="124423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14020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819400" y="3140200"/>
            <a:ext cx="2209800" cy="177747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>
          <a:xfrm>
            <a:off x="457200" y="5036177"/>
            <a:ext cx="4572000" cy="19009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prstClr val="black">
                    <a:tint val="75000"/>
                  </a:prstClr>
                </a:solidFill>
              </a:rPr>
              <a:t>SENAI CIMATEC | Desenvolvimento de Produtos Industriais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>
          <a:xfrm>
            <a:off x="7924800" y="5036177"/>
            <a:ext cx="1066800" cy="19009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84668-CEF0-429D-A4EF-F620C0D75154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92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598" y="178129"/>
            <a:ext cx="8230814" cy="8883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6593" y="1244605"/>
            <a:ext cx="4057119" cy="34951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30294" y="1244605"/>
            <a:ext cx="4057118" cy="34951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5202-C76A-4025-B923-B9B4632AD3E3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99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6512"/>
            <a:ext cx="7772400" cy="114301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1701"/>
            <a:ext cx="6400800" cy="136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CAEF4-9DAF-4D6C-B78F-A379F5632014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EA05B-99C9-40F1-9CA2-5528B60F8F4A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91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ieb_on_cabec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Bas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138A-B921-4C78-9E54-58DF1BF36C66}" type="datetime1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SENAI CIMATEC - AMEE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EE5-2C50-4C26-B372-110B9D2FC861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Título 1"/>
          <p:cNvSpPr>
            <a:spLocks noGrp="1"/>
          </p:cNvSpPr>
          <p:nvPr>
            <p:ph type="title"/>
          </p:nvPr>
        </p:nvSpPr>
        <p:spPr>
          <a:xfrm>
            <a:off x="2195736" y="314646"/>
            <a:ext cx="6948264" cy="391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6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44230"/>
            <a:ext cx="4038600" cy="3519146"/>
          </a:xfr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44230"/>
            <a:ext cx="4038600" cy="3519146"/>
          </a:xfr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37B1-A05D-49D6-8BC1-74B9A929B5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424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56504"/>
            <a:ext cx="7772400" cy="114301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021701"/>
            <a:ext cx="6400800" cy="13627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55473" indent="0" algn="ctr">
              <a:buNone/>
              <a:defRPr/>
            </a:lvl2pPr>
            <a:lvl3pPr marL="710946" indent="0" algn="ctr">
              <a:buNone/>
              <a:defRPr/>
            </a:lvl3pPr>
            <a:lvl4pPr marL="1066419" indent="0" algn="ctr">
              <a:buNone/>
              <a:defRPr/>
            </a:lvl4pPr>
            <a:lvl5pPr marL="1421892" indent="0" algn="ctr">
              <a:buNone/>
              <a:defRPr/>
            </a:lvl5pPr>
            <a:lvl6pPr marL="1777365" indent="0" algn="ctr">
              <a:buNone/>
              <a:defRPr/>
            </a:lvl6pPr>
            <a:lvl7pPr marL="2132838" indent="0" algn="ctr">
              <a:buNone/>
              <a:defRPr/>
            </a:lvl7pPr>
            <a:lvl8pPr marL="2488311" indent="0" algn="ctr">
              <a:buNone/>
              <a:defRPr/>
            </a:lvl8pPr>
            <a:lvl9pPr marL="2843784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B2399-2139-4B91-8DA8-B8FBAC8CEA49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88873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737373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44230"/>
            <a:ext cx="8229600" cy="3519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CAE85-C2D8-4836-9710-F24222493D6A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5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426570"/>
            <a:ext cx="7772400" cy="1059076"/>
          </a:xfrm>
          <a:prstGeom prst="rect">
            <a:avLst/>
          </a:prstGeom>
        </p:spPr>
        <p:txBody>
          <a:bodyPr anchor="t"/>
          <a:lstStyle>
            <a:lvl1pPr algn="l">
              <a:defRPr sz="311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260106"/>
            <a:ext cx="7772400" cy="11664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55"/>
            </a:lvl1pPr>
            <a:lvl2pPr marL="355473" indent="0">
              <a:buNone/>
              <a:defRPr sz="1400"/>
            </a:lvl2pPr>
            <a:lvl3pPr marL="710946" indent="0">
              <a:buNone/>
              <a:defRPr sz="1244"/>
            </a:lvl3pPr>
            <a:lvl4pPr marL="1066419" indent="0">
              <a:buNone/>
              <a:defRPr sz="1089"/>
            </a:lvl4pPr>
            <a:lvl5pPr marL="1421892" indent="0">
              <a:buNone/>
              <a:defRPr sz="1089"/>
            </a:lvl5pPr>
            <a:lvl6pPr marL="1777365" indent="0">
              <a:buNone/>
              <a:defRPr sz="1089"/>
            </a:lvl6pPr>
            <a:lvl7pPr marL="2132838" indent="0">
              <a:buNone/>
              <a:defRPr sz="1089"/>
            </a:lvl7pPr>
            <a:lvl8pPr marL="2488311" indent="0">
              <a:buNone/>
              <a:defRPr sz="1089"/>
            </a:lvl8pPr>
            <a:lvl9pPr marL="2843784" indent="0">
              <a:buNone/>
              <a:defRPr sz="108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B88D1-3CE5-4B41-9F20-4DBCB4930AA0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27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44230"/>
            <a:ext cx="4038600" cy="3519146"/>
          </a:xfrm>
          <a:prstGeom prst="rect">
            <a:avLst/>
          </a:prstGeo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44230"/>
            <a:ext cx="4038600" cy="3519146"/>
          </a:xfrm>
          <a:prstGeom prst="rect">
            <a:avLst/>
          </a:prstGeom>
        </p:spPr>
        <p:txBody>
          <a:bodyPr/>
          <a:lstStyle>
            <a:lvl1pPr>
              <a:defRPr sz="2177"/>
            </a:lvl1pPr>
            <a:lvl2pPr>
              <a:defRPr sz="1866"/>
            </a:lvl2pPr>
            <a:lvl3pPr>
              <a:defRPr sz="155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62E57-B024-46ED-ABAE-A8119C54925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88873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737373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22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93621"/>
            <a:ext cx="4040188" cy="49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91066"/>
            <a:ext cx="4040188" cy="3072310"/>
          </a:xfrm>
          <a:prstGeom prst="rect">
            <a:avLst/>
          </a:prstGeo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93621"/>
            <a:ext cx="4041775" cy="49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91066"/>
            <a:ext cx="4041775" cy="3072310"/>
          </a:xfrm>
          <a:prstGeom prst="rect">
            <a:avLst/>
          </a:prstGeo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4B095-242E-4F45-B7E9-638756515CDC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88873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737373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6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25A95-15C8-4831-8BCE-954A66A1A0DA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88873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737373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86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4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12309"/>
            <a:ext cx="3008313" cy="903548"/>
          </a:xfrm>
          <a:prstGeom prst="rect">
            <a:avLst/>
          </a:prstGeo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12310"/>
            <a:ext cx="5111750" cy="4551067"/>
          </a:xfrm>
          <a:prstGeom prst="rect">
            <a:avLst/>
          </a:prstGeom>
        </p:spPr>
        <p:txBody>
          <a:bodyPr/>
          <a:lstStyle>
            <a:lvl1pPr>
              <a:defRPr sz="2488"/>
            </a:lvl1pPr>
            <a:lvl2pPr>
              <a:defRPr sz="2177"/>
            </a:lvl2pPr>
            <a:lvl3pPr>
              <a:defRPr sz="1866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115858"/>
            <a:ext cx="3008313" cy="3647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AB70E-671F-4380-83E8-E945F3751B2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78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732689"/>
            <a:ext cx="5486400" cy="440665"/>
          </a:xfrm>
          <a:prstGeom prst="rect">
            <a:avLst/>
          </a:prstGeo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76461"/>
            <a:ext cx="5486400" cy="3199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88"/>
            </a:lvl1pPr>
            <a:lvl2pPr marL="355473" indent="0">
              <a:buNone/>
              <a:defRPr sz="2177"/>
            </a:lvl2pPr>
            <a:lvl3pPr marL="710946" indent="0">
              <a:buNone/>
              <a:defRPr sz="1866"/>
            </a:lvl3pPr>
            <a:lvl4pPr marL="1066419" indent="0">
              <a:buNone/>
              <a:defRPr sz="1555"/>
            </a:lvl4pPr>
            <a:lvl5pPr marL="1421892" indent="0">
              <a:buNone/>
              <a:defRPr sz="1555"/>
            </a:lvl5pPr>
            <a:lvl6pPr marL="1777365" indent="0">
              <a:buNone/>
              <a:defRPr sz="1555"/>
            </a:lvl6pPr>
            <a:lvl7pPr marL="2132838" indent="0">
              <a:buNone/>
              <a:defRPr sz="1555"/>
            </a:lvl7pPr>
            <a:lvl8pPr marL="2488311" indent="0">
              <a:buNone/>
              <a:defRPr sz="1555"/>
            </a:lvl8pPr>
            <a:lvl9pPr marL="2843784" indent="0">
              <a:buNone/>
              <a:defRPr sz="1555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173355"/>
            <a:ext cx="5486400" cy="6258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3672E-9432-4F28-9AF0-50AE7CF49E17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70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44230"/>
            <a:ext cx="8229600" cy="35191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BC58A-1E21-4F03-8C47-CE18483039C8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88873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737373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93621"/>
            <a:ext cx="4040188" cy="497445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91066"/>
            <a:ext cx="4040188" cy="3072310"/>
          </a:xfr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93621"/>
            <a:ext cx="4041775" cy="497445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473" indent="0">
              <a:buNone/>
              <a:defRPr sz="1555" b="1"/>
            </a:lvl2pPr>
            <a:lvl3pPr marL="710946" indent="0">
              <a:buNone/>
              <a:defRPr sz="1400" b="1"/>
            </a:lvl3pPr>
            <a:lvl4pPr marL="1066419" indent="0">
              <a:buNone/>
              <a:defRPr sz="1244" b="1"/>
            </a:lvl4pPr>
            <a:lvl5pPr marL="1421892" indent="0">
              <a:buNone/>
              <a:defRPr sz="1244" b="1"/>
            </a:lvl5pPr>
            <a:lvl6pPr marL="1777365" indent="0">
              <a:buNone/>
              <a:defRPr sz="1244" b="1"/>
            </a:lvl6pPr>
            <a:lvl7pPr marL="2132838" indent="0">
              <a:buNone/>
              <a:defRPr sz="1244" b="1"/>
            </a:lvl7pPr>
            <a:lvl8pPr marL="2488311" indent="0">
              <a:buNone/>
              <a:defRPr sz="1244" b="1"/>
            </a:lvl8pPr>
            <a:lvl9pPr marL="2843784" indent="0">
              <a:buNone/>
              <a:defRPr sz="124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91066"/>
            <a:ext cx="4041775" cy="3072310"/>
          </a:xfrm>
        </p:spPr>
        <p:txBody>
          <a:bodyPr/>
          <a:lstStyle>
            <a:lvl1pPr>
              <a:defRPr sz="1866"/>
            </a:lvl1pPr>
            <a:lvl2pPr>
              <a:defRPr sz="1555"/>
            </a:lvl2pPr>
            <a:lvl3pPr>
              <a:defRPr sz="1400"/>
            </a:lvl3pPr>
            <a:lvl4pPr>
              <a:defRPr sz="1244"/>
            </a:lvl4pPr>
            <a:lvl5pPr>
              <a:defRPr sz="1244"/>
            </a:lvl5pPr>
            <a:lvl6pPr>
              <a:defRPr sz="1244"/>
            </a:lvl6pPr>
            <a:lvl7pPr>
              <a:defRPr sz="1244"/>
            </a:lvl7pPr>
            <a:lvl8pPr>
              <a:defRPr sz="1244"/>
            </a:lvl8pPr>
            <a:lvl9pPr>
              <a:defRPr sz="1244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E11D2-5751-49BC-BB81-D3DCA4FB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86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13544"/>
            <a:ext cx="2057400" cy="454983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13544"/>
            <a:ext cx="6019800" cy="45498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86AB3-D723-43E7-B5E0-91495D42B8C1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85C-7CA4-439B-8424-B9EC9C2A0C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0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12309"/>
            <a:ext cx="3008313" cy="903548"/>
          </a:xfr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12310"/>
            <a:ext cx="5111750" cy="4551067"/>
          </a:xfrm>
        </p:spPr>
        <p:txBody>
          <a:bodyPr/>
          <a:lstStyle>
            <a:lvl1pPr>
              <a:defRPr sz="2488"/>
            </a:lvl1pPr>
            <a:lvl2pPr>
              <a:defRPr sz="2177"/>
            </a:lvl2pPr>
            <a:lvl3pPr>
              <a:defRPr sz="1866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115858"/>
            <a:ext cx="3008313" cy="3647519"/>
          </a:xfr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55F-BFE2-4A52-ADCF-0ED64EDC5C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732689"/>
            <a:ext cx="5486400" cy="440665"/>
          </a:xfrm>
        </p:spPr>
        <p:txBody>
          <a:bodyPr anchor="b"/>
          <a:lstStyle>
            <a:lvl1pPr algn="l">
              <a:defRPr sz="1555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76461"/>
            <a:ext cx="5486400" cy="3199448"/>
          </a:xfrm>
        </p:spPr>
        <p:txBody>
          <a:bodyPr rtlCol="0">
            <a:normAutofit/>
          </a:bodyPr>
          <a:lstStyle>
            <a:lvl1pPr marL="0" indent="0">
              <a:buNone/>
              <a:defRPr sz="2488"/>
            </a:lvl1pPr>
            <a:lvl2pPr marL="355473" indent="0">
              <a:buNone/>
              <a:defRPr sz="2177"/>
            </a:lvl2pPr>
            <a:lvl3pPr marL="710946" indent="0">
              <a:buNone/>
              <a:defRPr sz="1866"/>
            </a:lvl3pPr>
            <a:lvl4pPr marL="1066419" indent="0">
              <a:buNone/>
              <a:defRPr sz="1555"/>
            </a:lvl4pPr>
            <a:lvl5pPr marL="1421892" indent="0">
              <a:buNone/>
              <a:defRPr sz="1555"/>
            </a:lvl5pPr>
            <a:lvl6pPr marL="1777365" indent="0">
              <a:buNone/>
              <a:defRPr sz="1555"/>
            </a:lvl6pPr>
            <a:lvl7pPr marL="2132838" indent="0">
              <a:buNone/>
              <a:defRPr sz="1555"/>
            </a:lvl7pPr>
            <a:lvl8pPr marL="2488311" indent="0">
              <a:buNone/>
              <a:defRPr sz="1555"/>
            </a:lvl8pPr>
            <a:lvl9pPr marL="2843784" indent="0">
              <a:buNone/>
              <a:defRPr sz="1555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173355"/>
            <a:ext cx="5486400" cy="625818"/>
          </a:xfrm>
        </p:spPr>
        <p:txBody>
          <a:bodyPr/>
          <a:lstStyle>
            <a:lvl1pPr marL="0" indent="0">
              <a:buNone/>
              <a:defRPr sz="1089"/>
            </a:lvl1pPr>
            <a:lvl2pPr marL="355473" indent="0">
              <a:buNone/>
              <a:defRPr sz="933"/>
            </a:lvl2pPr>
            <a:lvl3pPr marL="710946" indent="0">
              <a:buNone/>
              <a:defRPr sz="778"/>
            </a:lvl3pPr>
            <a:lvl4pPr marL="1066419" indent="0">
              <a:buNone/>
              <a:defRPr sz="700"/>
            </a:lvl4pPr>
            <a:lvl5pPr marL="1421892" indent="0">
              <a:buNone/>
              <a:defRPr sz="700"/>
            </a:lvl5pPr>
            <a:lvl6pPr marL="1777365" indent="0">
              <a:buNone/>
              <a:defRPr sz="700"/>
            </a:lvl6pPr>
            <a:lvl7pPr marL="2132838" indent="0">
              <a:buNone/>
              <a:defRPr sz="700"/>
            </a:lvl7pPr>
            <a:lvl8pPr marL="2488311" indent="0">
              <a:buNone/>
              <a:defRPr sz="700"/>
            </a:lvl8pPr>
            <a:lvl9pPr marL="2843784" indent="0">
              <a:buNone/>
              <a:defRPr sz="7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2" y="4942357"/>
            <a:ext cx="1331913" cy="2839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83280-AE48-4A0E-A335-D130981147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91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544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13544"/>
            <a:ext cx="8229600" cy="4549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96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2.wdp"/><Relationship Id="rId26" Type="http://schemas.microsoft.com/office/2007/relationships/hdphoto" Target="../media/hdphoto6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5.wdp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microsoft.com/office/2007/relationships/hdphoto" Target="../media/hdphoto4.wdp"/><Relationship Id="rId27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heme" Target="../theme/them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3.xml"/><Relationship Id="rId11" Type="http://schemas.openxmlformats.org/officeDocument/2006/relationships/image" Target="../media/image11.wmf"/><Relationship Id="rId5" Type="http://schemas.openxmlformats.org/officeDocument/2006/relationships/tags" Target="../tags/tag2.xml"/><Relationship Id="rId10" Type="http://schemas.openxmlformats.org/officeDocument/2006/relationships/image" Target="../media/image10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21" Type="http://schemas.microsoft.com/office/2007/relationships/hdphoto" Target="../media/hdphoto3.wdp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microsoft.com/office/2007/relationships/hdphoto" Target="../media/hdphoto1.wdp"/><Relationship Id="rId25" Type="http://schemas.microsoft.com/office/2007/relationships/hdphoto" Target="../media/hdphoto5.wdp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23" Type="http://schemas.microsoft.com/office/2007/relationships/hdphoto" Target="../media/hdphoto4.wdp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25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4.png"/><Relationship Id="rId27" Type="http://schemas.microsoft.com/office/2007/relationships/hdphoto" Target="../media/hdphoto6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13544"/>
            <a:ext cx="8229600" cy="88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44230"/>
            <a:ext cx="8229600" cy="351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942357"/>
            <a:ext cx="2133600" cy="283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942357"/>
            <a:ext cx="2895600" cy="283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grpSp>
        <p:nvGrpSpPr>
          <p:cNvPr id="23" name="Grupo 6"/>
          <p:cNvGrpSpPr/>
          <p:nvPr userDrawn="1"/>
        </p:nvGrpSpPr>
        <p:grpSpPr>
          <a:xfrm>
            <a:off x="-63991" y="73918"/>
            <a:ext cx="1042381" cy="1278969"/>
            <a:chOff x="-36512" y="1332406"/>
            <a:chExt cx="1659949" cy="2036705"/>
          </a:xfrm>
        </p:grpSpPr>
        <p:grpSp>
          <p:nvGrpSpPr>
            <p:cNvPr id="24" name="Grupo 7"/>
            <p:cNvGrpSpPr/>
            <p:nvPr/>
          </p:nvGrpSpPr>
          <p:grpSpPr>
            <a:xfrm rot="5400000">
              <a:off x="-224889" y="1520785"/>
              <a:ext cx="2036705" cy="1659947"/>
              <a:chOff x="196687" y="3762110"/>
              <a:chExt cx="2036705" cy="1659947"/>
            </a:xfrm>
          </p:grpSpPr>
          <p:pic>
            <p:nvPicPr>
              <p:cNvPr id="28" name="Imagem 27"/>
              <p:cNvPicPr>
                <a:picLocks noChangeAspect="1"/>
              </p:cNvPicPr>
              <p:nvPr/>
            </p:nvPicPr>
            <p:blipFill rotWithShape="1">
              <a:blip r:embed="rId15" cstate="email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98856" l="348" r="86609">
                            <a14:foregroundMark x1="21391" y1="12764" x2="21391" y2="1276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9124" y="3932301"/>
                <a:ext cx="753332" cy="1489756"/>
              </a:xfrm>
              <a:prstGeom prst="rect">
                <a:avLst/>
              </a:prstGeom>
            </p:spPr>
          </p:pic>
          <p:pic>
            <p:nvPicPr>
              <p:cNvPr id="29" name="Imagem 28"/>
              <p:cNvPicPr>
                <a:picLocks noChangeAspect="1"/>
              </p:cNvPicPr>
              <p:nvPr/>
            </p:nvPicPr>
            <p:blipFill rotWithShape="1">
              <a:blip r:embed="rId17" cstate="email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2064" b="100000" l="0" r="98775">
                            <a14:foregroundMark x1="49265" y1="15607" x2="49265" y2="156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74504" y="3762110"/>
                <a:ext cx="558888" cy="1659947"/>
              </a:xfrm>
              <a:prstGeom prst="rect">
                <a:avLst/>
              </a:prstGeom>
            </p:spPr>
          </p:pic>
          <p:pic>
            <p:nvPicPr>
              <p:cNvPr id="30" name="Imagem 29"/>
              <p:cNvPicPr>
                <a:picLocks noChangeAspect="1"/>
              </p:cNvPicPr>
              <p:nvPr/>
            </p:nvPicPr>
            <p:blipFill rotWithShape="1">
              <a:blip r:embed="rId19" cstate="email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03647" y="4122671"/>
                <a:ext cx="586267" cy="1279837"/>
              </a:xfrm>
              <a:prstGeom prst="rect">
                <a:avLst/>
              </a:prstGeom>
            </p:spPr>
          </p:pic>
          <p:pic>
            <p:nvPicPr>
              <p:cNvPr id="31" name="Imagem 30"/>
              <p:cNvPicPr>
                <a:picLocks noChangeAspect="1"/>
              </p:cNvPicPr>
              <p:nvPr/>
            </p:nvPicPr>
            <p:blipFill rotWithShape="1">
              <a:blip r:embed="rId21" cstate="email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02496" y="4392486"/>
                <a:ext cx="586267" cy="1010024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 rotWithShape="1">
              <a:blip r:embed="rId23" cstate="email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99591" y="3901269"/>
                <a:ext cx="687686" cy="1501240"/>
              </a:xfrm>
              <a:prstGeom prst="rect">
                <a:avLst/>
              </a:prstGeom>
            </p:spPr>
          </p:pic>
          <p:pic>
            <p:nvPicPr>
              <p:cNvPr id="33" name="Imagem 32"/>
              <p:cNvPicPr>
                <a:picLocks noChangeAspect="1"/>
              </p:cNvPicPr>
              <p:nvPr/>
            </p:nvPicPr>
            <p:blipFill rotWithShape="1">
              <a:blip r:embed="rId25" cstate="email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4433" b="100000" l="0" r="98775">
                            <a14:foregroundMark x1="49265" y1="33511" x2="49265" y2="335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6687" y="4608509"/>
                <a:ext cx="558888" cy="773439"/>
              </a:xfrm>
              <a:prstGeom prst="rect">
                <a:avLst/>
              </a:prstGeom>
            </p:spPr>
          </p:pic>
        </p:grpSp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21" cstate="email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46029"/>
            <a:stretch/>
          </p:blipFill>
          <p:spPr>
            <a:xfrm rot="5400000">
              <a:off x="-57084" y="1632423"/>
              <a:ext cx="586267" cy="54512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21" cstate="email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0997"/>
            <a:stretch/>
          </p:blipFill>
          <p:spPr>
            <a:xfrm rot="5400000">
              <a:off x="119827" y="2242324"/>
              <a:ext cx="586267" cy="898946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23" cstate="email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6360"/>
            <a:stretch/>
          </p:blipFill>
          <p:spPr>
            <a:xfrm rot="5400000">
              <a:off x="267010" y="2166209"/>
              <a:ext cx="687686" cy="1255632"/>
            </a:xfrm>
            <a:prstGeom prst="rect">
              <a:avLst/>
            </a:prstGeom>
          </p:spPr>
        </p:pic>
      </p:grpSp>
      <p:pic>
        <p:nvPicPr>
          <p:cNvPr id="34" name="Picture 4" descr="https://www.doity.com.br/media/doity/eventos/evento-6287-logo_organizador.png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3009" y="258491"/>
            <a:ext cx="1159471" cy="3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737373"/>
          </a:solidFill>
          <a:latin typeface="HelveticaNeueLT Pro 67 MdCn" panose="020B0606030502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5pPr>
      <a:lvl6pPr marL="355473"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6pPr>
      <a:lvl7pPr marL="710946"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7pPr>
      <a:lvl8pPr marL="1066419"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8pPr>
      <a:lvl9pPr marL="1421892" algn="l" rtl="0" eaLnBrk="1" fontAlgn="base" hangingPunct="1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9pPr>
    </p:titleStyle>
    <p:bodyStyle>
      <a:lvl1pPr marL="266605" indent="-26660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88" kern="1200">
          <a:solidFill>
            <a:schemeClr val="tx1"/>
          </a:solidFill>
          <a:latin typeface="+mn-lt"/>
          <a:ea typeface="+mn-ea"/>
          <a:cs typeface="+mn-cs"/>
        </a:defRPr>
      </a:lvl1pPr>
      <a:lvl2pPr marL="577644" indent="-222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88683" indent="-1777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244156" indent="-1777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99629" indent="-1777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955102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310575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666048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021521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473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946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19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892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838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311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784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61984" cy="12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25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 userDrawn="1"/>
        </p:nvGrpSpPr>
        <p:grpSpPr>
          <a:xfrm>
            <a:off x="0" y="0"/>
            <a:ext cx="9144000" cy="5336192"/>
            <a:chOff x="0" y="0"/>
            <a:chExt cx="8961438" cy="672623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0"/>
              <a:ext cx="8961438" cy="6726238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 sz="1244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8961438" cy="6723063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 sz="1244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117540" y="130175"/>
              <a:ext cx="8726358" cy="6142038"/>
            </a:xfrm>
            <a:prstGeom prst="roundRect">
              <a:avLst>
                <a:gd name="adj" fmla="val 1624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 sz="1244" dirty="0" err="1" smtClean="0">
                <a:solidFill>
                  <a:srgbClr val="000000"/>
                </a:solidFill>
              </a:endParaRPr>
            </a:p>
          </p:txBody>
        </p:sp>
        <p:pic>
          <p:nvPicPr>
            <p:cNvPr id="29" name="Picture 7" descr="C:\Users\Flavia Miranda\Desktop\Leandro-Desktop\JSN001 - Matheus Meira\fundo.png"/>
            <p:cNvPicPr>
              <a:picLocks noChangeArrowheads="1"/>
            </p:cNvPicPr>
            <p:nvPr userDrawn="1"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40" y="130175"/>
              <a:ext cx="8726358" cy="6142038"/>
            </a:xfrm>
            <a:prstGeom prst="roundRect">
              <a:avLst>
                <a:gd name="adj" fmla="val 302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Same Side Corner Rectangle 5"/>
          <p:cNvSpPr/>
          <p:nvPr userDrawn="1"/>
        </p:nvSpPr>
        <p:spPr>
          <a:xfrm rot="16200000">
            <a:off x="7488051" y="3660422"/>
            <a:ext cx="327534" cy="298436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9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>
            <a:solidFill>
              <a:schemeClr val="accent6"/>
            </a:solidFill>
          </a:ln>
          <a:effectLst>
            <a:innerShdw blurRad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42" tIns="36271" rIns="72542" bIns="362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244" dirty="0" err="1" smtClean="0">
              <a:solidFill>
                <a:srgbClr val="000000"/>
              </a:solidFill>
            </a:endParaRP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9803" y="96975"/>
            <a:ext cx="666849" cy="16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89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895452"/>
            <a:ext cx="4350892" cy="401756"/>
            <a:chOff x="915" y="711"/>
            <a:chExt cx="2686" cy="31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1"/>
              <a:ext cx="2686" cy="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44" b="1" dirty="0">
                  <a:solidFill>
                    <a:srgbClr val="00296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44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90626" y="5080530"/>
            <a:ext cx="40892" cy="1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710266" fontAlgn="base">
              <a:spcBef>
                <a:spcPct val="0"/>
              </a:spcBef>
              <a:spcAft>
                <a:spcPct val="0"/>
              </a:spcAft>
            </a:pPr>
            <a:r>
              <a:rPr lang="en-US" sz="933" dirty="0">
                <a:solidFill>
                  <a:srgbClr val="FFFFFF"/>
                </a:solidFill>
              </a:rPr>
              <a:t>|</a:t>
            </a: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104533"/>
            <a:ext cx="670614" cy="9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10266" fontAlgn="base">
              <a:spcBef>
                <a:spcPct val="0"/>
              </a:spcBef>
              <a:spcAft>
                <a:spcPct val="0"/>
              </a:spcAft>
            </a:pPr>
            <a:endParaRPr lang="en-US" sz="622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547836"/>
            <a:ext cx="4389768" cy="95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2939" y="258184"/>
            <a:ext cx="8750979" cy="22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1614" y="5026615"/>
            <a:ext cx="787024" cy="2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9" descr="\\SAO-FS01\data\WORK\Transferencia\Multimidia\WIP\_USO FREQUENTE\Logo McK\McK Logo.wmf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7691" y="5112626"/>
            <a:ext cx="1261046" cy="10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McK Slide Elements"/>
          <p:cNvGrpSpPr>
            <a:grpSpLocks/>
          </p:cNvGrpSpPr>
          <p:nvPr/>
        </p:nvGrpSpPr>
        <p:grpSpPr bwMode="auto">
          <a:xfrm>
            <a:off x="231197" y="4824868"/>
            <a:ext cx="8613135" cy="395461"/>
            <a:chOff x="75" y="3831"/>
            <a:chExt cx="5385" cy="314"/>
          </a:xfrm>
        </p:grpSpPr>
        <p:sp>
          <p:nvSpPr>
            <p:cNvPr id="13" name="McK 4. Footnote" hidden="1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78" dirty="0" smtClean="0">
                  <a:solidFill>
                    <a:srgbClr val="00296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 hidden="1"/>
            <p:cNvSpPr>
              <a:spLocks noChangeArrowheads="1"/>
            </p:cNvSpPr>
            <p:nvPr/>
          </p:nvSpPr>
          <p:spPr bwMode="auto">
            <a:xfrm>
              <a:off x="75" y="4050"/>
              <a:ext cx="365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483586" indent="-483586" defTabSz="710266" fontAlgn="base">
                <a:spcBef>
                  <a:spcPct val="0"/>
                </a:spcBef>
                <a:spcAft>
                  <a:spcPct val="0"/>
                </a:spcAft>
                <a:tabLst>
                  <a:tab pos="486104" algn="l"/>
                </a:tabLst>
              </a:pPr>
              <a:r>
                <a:rPr lang="en-US" sz="778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31193" y="497475"/>
            <a:ext cx="8742722" cy="1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44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</p:spTree>
    <p:extLst>
      <p:ext uri="{BB962C8B-B14F-4D97-AF65-F5344CB8AC3E}">
        <p14:creationId xmlns:p14="http://schemas.microsoft.com/office/powerpoint/2010/main" val="30903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10266" rtl="0" eaLnBrk="1" fontAlgn="base" hangingPunct="1">
        <a:spcBef>
          <a:spcPct val="0"/>
        </a:spcBef>
        <a:spcAft>
          <a:spcPct val="0"/>
        </a:spcAft>
        <a:tabLst>
          <a:tab pos="214087" algn="l"/>
        </a:tabLst>
        <a:defRPr sz="1477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2pPr>
      <a:lvl3pPr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3pPr>
      <a:lvl4pPr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4pPr>
      <a:lvl5pPr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5pPr>
      <a:lvl6pPr marL="362689"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6pPr>
      <a:lvl7pPr marL="725378"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7pPr>
      <a:lvl8pPr marL="1088067"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8pPr>
      <a:lvl9pPr marL="1450757" algn="l" defTabSz="710266" rtl="0" eaLnBrk="1" fontAlgn="base" hangingPunct="1">
        <a:spcBef>
          <a:spcPct val="0"/>
        </a:spcBef>
        <a:spcAft>
          <a:spcPct val="0"/>
        </a:spcAft>
        <a:defRPr sz="1477" b="1">
          <a:solidFill>
            <a:schemeClr val="tx2"/>
          </a:solidFill>
          <a:latin typeface="Arial" charset="0"/>
        </a:defRPr>
      </a:lvl9pPr>
    </p:titleStyle>
    <p:bodyStyle>
      <a:lvl1pPr marL="0" indent="0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4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53639" indent="-152380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4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362689" indent="-207791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4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487364" indent="-123415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4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594810" indent="-103266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4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594810" indent="-103266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44" baseline="0">
          <a:solidFill>
            <a:schemeClr val="tx1"/>
          </a:solidFill>
          <a:latin typeface="+mn-lt"/>
        </a:defRPr>
      </a:lvl6pPr>
      <a:lvl7pPr marL="594810" indent="-103266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44" baseline="0">
          <a:solidFill>
            <a:schemeClr val="tx1"/>
          </a:solidFill>
          <a:latin typeface="+mn-lt"/>
        </a:defRPr>
      </a:lvl7pPr>
      <a:lvl8pPr marL="594810" indent="-103266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44" baseline="0">
          <a:solidFill>
            <a:schemeClr val="tx1"/>
          </a:solidFill>
          <a:latin typeface="+mn-lt"/>
        </a:defRPr>
      </a:lvl8pPr>
      <a:lvl9pPr marL="594810" indent="-103266" algn="l" defTabSz="71026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4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689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378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067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757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446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135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8824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513" algn="l" defTabSz="72537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13544"/>
            <a:ext cx="8229600" cy="88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44236"/>
            <a:ext cx="8229600" cy="351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942366"/>
            <a:ext cx="2133600" cy="283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942366"/>
            <a:ext cx="2895600" cy="283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2" y="4942366"/>
            <a:ext cx="1331913" cy="283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0D77BE-7F09-4819-B980-0C93E02AFF5E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upo 6"/>
          <p:cNvGrpSpPr/>
          <p:nvPr userDrawn="1"/>
        </p:nvGrpSpPr>
        <p:grpSpPr>
          <a:xfrm>
            <a:off x="-63991" y="73918"/>
            <a:ext cx="1042381" cy="1278969"/>
            <a:chOff x="-36512" y="1332406"/>
            <a:chExt cx="1659949" cy="2036705"/>
          </a:xfrm>
        </p:grpSpPr>
        <p:grpSp>
          <p:nvGrpSpPr>
            <p:cNvPr id="12" name="Grupo 7"/>
            <p:cNvGrpSpPr/>
            <p:nvPr/>
          </p:nvGrpSpPr>
          <p:grpSpPr>
            <a:xfrm rot="5400000">
              <a:off x="-224889" y="1520785"/>
              <a:ext cx="2036705" cy="1659947"/>
              <a:chOff x="196687" y="3762110"/>
              <a:chExt cx="2036705" cy="1659947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 rotWithShape="1">
              <a:blip r:embed="rId16" cstate="email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0" b="98856" l="348" r="86609">
                            <a14:foregroundMark x1="21391" y1="12764" x2="21391" y2="1276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9124" y="3932301"/>
                <a:ext cx="753332" cy="1489756"/>
              </a:xfrm>
              <a:prstGeom prst="rect">
                <a:avLst/>
              </a:prstGeom>
            </p:spPr>
          </p:pic>
          <p:pic>
            <p:nvPicPr>
              <p:cNvPr id="17" name="Imagem 16"/>
              <p:cNvPicPr>
                <a:picLocks noChangeAspect="1"/>
              </p:cNvPicPr>
              <p:nvPr/>
            </p:nvPicPr>
            <p:blipFill rotWithShape="1">
              <a:blip r:embed="rId18" cstate="email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2064" b="100000" l="0" r="98775">
                            <a14:foregroundMark x1="49265" y1="15607" x2="49265" y2="156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74504" y="3762110"/>
                <a:ext cx="558888" cy="1659947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 rotWithShape="1">
              <a:blip r:embed="rId20" cstate="email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03647" y="4122671"/>
                <a:ext cx="586267" cy="1279837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 rotWithShape="1">
              <a:blip r:embed="rId22" cstate="email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02496" y="4392486"/>
                <a:ext cx="586267" cy="1010024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 rotWithShape="1">
              <a:blip r:embed="rId24" cstate="email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0" b="100000" l="0" r="869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99591" y="3901269"/>
                <a:ext cx="687686" cy="150124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 rotWithShape="1">
              <a:blip r:embed="rId26" cstate="email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4433" b="100000" l="0" r="98775">
                            <a14:foregroundMark x1="49265" y1="33511" x2="49265" y2="335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6687" y="4608509"/>
                <a:ext cx="558888" cy="773439"/>
              </a:xfrm>
              <a:prstGeom prst="rect">
                <a:avLst/>
              </a:prstGeom>
            </p:spPr>
          </p:pic>
        </p:grpSp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22" cstate="email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46029"/>
            <a:stretch/>
          </p:blipFill>
          <p:spPr>
            <a:xfrm rot="5400000">
              <a:off x="-57084" y="1632423"/>
              <a:ext cx="586267" cy="54512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22" cstate="email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0997"/>
            <a:stretch/>
          </p:blipFill>
          <p:spPr>
            <a:xfrm rot="5400000">
              <a:off x="119827" y="2242324"/>
              <a:ext cx="586267" cy="898946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4" cstate="email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100000" l="0" r="869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6360"/>
            <a:stretch/>
          </p:blipFill>
          <p:spPr>
            <a:xfrm rot="5400000">
              <a:off x="267010" y="2166209"/>
              <a:ext cx="687686" cy="1255632"/>
            </a:xfrm>
            <a:prstGeom prst="rect">
              <a:avLst/>
            </a:prstGeom>
          </p:spPr>
        </p:pic>
      </p:grpSp>
      <p:pic>
        <p:nvPicPr>
          <p:cNvPr id="22" name="Picture 4" descr="https://www.doity.com.br/media/doity/eventos/evento-6287-logo_organizador.png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3009" y="258491"/>
            <a:ext cx="1159471" cy="3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737373"/>
          </a:solidFill>
          <a:latin typeface="HelveticaNeueLT Pro 67 MdCn" panose="020B0606030502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5pPr>
      <a:lvl6pPr marL="355473"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6pPr>
      <a:lvl7pPr marL="710946"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7pPr>
      <a:lvl8pPr marL="1066419"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8pPr>
      <a:lvl9pPr marL="1421892" algn="l" rtl="0" fontAlgn="base">
        <a:spcBef>
          <a:spcPct val="0"/>
        </a:spcBef>
        <a:spcAft>
          <a:spcPct val="0"/>
        </a:spcAft>
        <a:defRPr sz="3421">
          <a:solidFill>
            <a:schemeClr val="tx1"/>
          </a:solidFill>
          <a:latin typeface="Century Gothic" pitchFamily="34" charset="0"/>
        </a:defRPr>
      </a:lvl9pPr>
    </p:titleStyle>
    <p:bodyStyle>
      <a:lvl1pPr marL="266605" indent="-26660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88" kern="1200">
          <a:solidFill>
            <a:schemeClr val="tx1"/>
          </a:solidFill>
          <a:latin typeface="+mn-lt"/>
          <a:ea typeface="+mn-ea"/>
          <a:cs typeface="+mn-cs"/>
        </a:defRPr>
      </a:lvl1pPr>
      <a:lvl2pPr marL="577644" indent="-22217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88683" indent="-177737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244156" indent="-177737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99629" indent="-177737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955102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310575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666048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021521" indent="-177737" algn="l" defTabSz="710946" rtl="0" eaLnBrk="1" latinLnBrk="0" hangingPunct="1">
        <a:spcBef>
          <a:spcPct val="20000"/>
        </a:spcBef>
        <a:buFont typeface="Arial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473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946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19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892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838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311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784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55952"/>
            <a:ext cx="2133600" cy="370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89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5952"/>
            <a:ext cx="2895600" cy="370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9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5952"/>
            <a:ext cx="2133600" cy="370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8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2B1353-32F5-47DC-9F41-D16F31B8F866}" type="slidenum">
              <a:rPr lang="pt-BR" altLang="pt-BR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altLang="pt-BR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upo 6"/>
          <p:cNvGrpSpPr/>
          <p:nvPr userDrawn="1"/>
        </p:nvGrpSpPr>
        <p:grpSpPr>
          <a:xfrm>
            <a:off x="-63991" y="73918"/>
            <a:ext cx="1042381" cy="1278969"/>
            <a:chOff x="-36512" y="1332406"/>
            <a:chExt cx="1659949" cy="2036705"/>
          </a:xfrm>
        </p:grpSpPr>
        <p:grpSp>
          <p:nvGrpSpPr>
            <p:cNvPr id="6" name="Grupo 7"/>
            <p:cNvGrpSpPr/>
            <p:nvPr/>
          </p:nvGrpSpPr>
          <p:grpSpPr>
            <a:xfrm rot="5400000">
              <a:off x="-224889" y="1520785"/>
              <a:ext cx="2036705" cy="1659947"/>
              <a:chOff x="196687" y="3762110"/>
              <a:chExt cx="2036705" cy="1659947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 rotWithShape="1"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9124" y="3932301"/>
                <a:ext cx="753332" cy="1489756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 rotWithShape="1"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74504" y="3762110"/>
                <a:ext cx="558888" cy="1659947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 rotWithShape="1"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03647" y="4122671"/>
                <a:ext cx="586267" cy="1279837"/>
              </a:xfrm>
              <a:prstGeom prst="rect">
                <a:avLst/>
              </a:prstGeom>
            </p:spPr>
          </p:pic>
          <p:pic>
            <p:nvPicPr>
              <p:cNvPr id="13" name="Imagem 12"/>
              <p:cNvPicPr>
                <a:picLocks noChangeAspect="1"/>
              </p:cNvPicPr>
              <p:nvPr/>
            </p:nvPicPr>
            <p:blipFill rotWithShape="1"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02496" y="4392486"/>
                <a:ext cx="586267" cy="1010024"/>
              </a:xfrm>
              <a:prstGeom prst="rect">
                <a:avLst/>
              </a:prstGeom>
            </p:spPr>
          </p:pic>
          <p:pic>
            <p:nvPicPr>
              <p:cNvPr id="14" name="Imagem 13"/>
              <p:cNvPicPr>
                <a:picLocks noChangeAspect="1"/>
              </p:cNvPicPr>
              <p:nvPr/>
            </p:nvPicPr>
            <p:blipFill rotWithShape="1"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99591" y="3901269"/>
                <a:ext cx="687686" cy="1501240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 rotWithShape="1"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6687" y="4608509"/>
                <a:ext cx="558888" cy="773439"/>
              </a:xfrm>
              <a:prstGeom prst="rect">
                <a:avLst/>
              </a:prstGeom>
            </p:spPr>
          </p:pic>
        </p:grp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6029"/>
            <a:stretch/>
          </p:blipFill>
          <p:spPr>
            <a:xfrm rot="5400000">
              <a:off x="-57084" y="1632423"/>
              <a:ext cx="586267" cy="54512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0997"/>
            <a:stretch/>
          </p:blipFill>
          <p:spPr>
            <a:xfrm rot="5400000">
              <a:off x="119827" y="2242324"/>
              <a:ext cx="586267" cy="89894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6360"/>
            <a:stretch/>
          </p:blipFill>
          <p:spPr>
            <a:xfrm rot="5400000">
              <a:off x="267010" y="2166209"/>
              <a:ext cx="687686" cy="1255632"/>
            </a:xfrm>
            <a:prstGeom prst="rect">
              <a:avLst/>
            </a:prstGeom>
          </p:spPr>
        </p:pic>
      </p:grpSp>
      <p:pic>
        <p:nvPicPr>
          <p:cNvPr id="16" name="Picture 4" descr="https://www.doity.com.br/media/doity/eventos/evento-6287-logo_organizador.png"/>
          <p:cNvPicPr>
            <a:picLocks noChangeAspect="1" noChangeArrowheads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3009" y="258491"/>
            <a:ext cx="1159471" cy="3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5pPr>
      <a:lvl6pPr marL="355473" algn="ctr" rtl="0" fontAlgn="base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6pPr>
      <a:lvl7pPr marL="710946" algn="ctr" rtl="0" fontAlgn="base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7pPr>
      <a:lvl8pPr marL="1066419" algn="ctr" rtl="0" fontAlgn="base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8pPr>
      <a:lvl9pPr marL="1421892" algn="ctr" rtl="0" fontAlgn="base">
        <a:spcBef>
          <a:spcPct val="0"/>
        </a:spcBef>
        <a:spcAft>
          <a:spcPct val="0"/>
        </a:spcAft>
        <a:defRPr sz="3421">
          <a:solidFill>
            <a:schemeClr val="tx2"/>
          </a:solidFill>
          <a:latin typeface="Arial" charset="0"/>
        </a:defRPr>
      </a:lvl9pPr>
    </p:titleStyle>
    <p:bodyStyle>
      <a:lvl1pPr marL="266605" indent="-266605" algn="l" rtl="0" eaLnBrk="0" fontAlgn="base" hangingPunct="0">
        <a:spcBef>
          <a:spcPct val="20000"/>
        </a:spcBef>
        <a:spcAft>
          <a:spcPct val="0"/>
        </a:spcAft>
        <a:buChar char="•"/>
        <a:defRPr sz="2488">
          <a:solidFill>
            <a:schemeClr val="tx1"/>
          </a:solidFill>
          <a:latin typeface="+mn-lt"/>
          <a:ea typeface="+mn-ea"/>
          <a:cs typeface="+mn-cs"/>
        </a:defRPr>
      </a:lvl1pPr>
      <a:lvl2pPr marL="577644" indent="-222171" algn="l" rtl="0" eaLnBrk="0" fontAlgn="base" hangingPunct="0">
        <a:spcBef>
          <a:spcPct val="20000"/>
        </a:spcBef>
        <a:spcAft>
          <a:spcPct val="0"/>
        </a:spcAft>
        <a:buChar char="–"/>
        <a:defRPr sz="2177">
          <a:solidFill>
            <a:schemeClr val="tx1"/>
          </a:solidFill>
          <a:latin typeface="+mn-lt"/>
        </a:defRPr>
      </a:lvl2pPr>
      <a:lvl3pPr marL="888683" indent="-177737" algn="l" rtl="0" eaLnBrk="0" fontAlgn="base" hangingPunct="0">
        <a:spcBef>
          <a:spcPct val="20000"/>
        </a:spcBef>
        <a:spcAft>
          <a:spcPct val="0"/>
        </a:spcAft>
        <a:buChar char="•"/>
        <a:defRPr sz="1866">
          <a:solidFill>
            <a:schemeClr val="tx1"/>
          </a:solidFill>
          <a:latin typeface="+mn-lt"/>
        </a:defRPr>
      </a:lvl3pPr>
      <a:lvl4pPr marL="1244156" indent="-177737" algn="l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</a:defRPr>
      </a:lvl4pPr>
      <a:lvl5pPr marL="1599629" indent="-177737" algn="l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</a:defRPr>
      </a:lvl5pPr>
      <a:lvl6pPr marL="1955102" indent="-177737" algn="l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</a:defRPr>
      </a:lvl6pPr>
      <a:lvl7pPr marL="2310575" indent="-177737" algn="l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</a:defRPr>
      </a:lvl7pPr>
      <a:lvl8pPr marL="2666048" indent="-177737" algn="l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</a:defRPr>
      </a:lvl8pPr>
      <a:lvl9pPr marL="3021521" indent="-177737" algn="l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473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946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19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892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838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311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784" algn="l" defTabSz="710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13544"/>
            <a:ext cx="7787208" cy="580454"/>
          </a:xfrm>
        </p:spPr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038"/>
            <a:ext cx="4330824" cy="4104456"/>
          </a:xfrm>
        </p:spPr>
        <p:txBody>
          <a:bodyPr/>
          <a:lstStyle/>
          <a:p>
            <a:r>
              <a:rPr lang="pt-BR" sz="2000" dirty="0" smtClean="0"/>
              <a:t>Learning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supplied</a:t>
            </a:r>
            <a:r>
              <a:rPr lang="pt-BR" sz="2000" dirty="0" smtClean="0"/>
              <a:t> material:</a:t>
            </a:r>
          </a:p>
          <a:p>
            <a:pPr lvl="1"/>
            <a:r>
              <a:rPr lang="pt-BR" sz="1800" dirty="0" smtClean="0"/>
              <a:t>Manual;</a:t>
            </a:r>
            <a:endParaRPr lang="pt-BR" sz="1800" dirty="0"/>
          </a:p>
          <a:p>
            <a:pPr lvl="1"/>
            <a:r>
              <a:rPr lang="pt-BR" sz="1800" dirty="0" err="1"/>
              <a:t>Program</a:t>
            </a:r>
            <a:r>
              <a:rPr lang="pt-BR" sz="1800" dirty="0"/>
              <a:t> </a:t>
            </a:r>
            <a:r>
              <a:rPr lang="pt-BR" sz="1800" dirty="0" err="1"/>
              <a:t>commands</a:t>
            </a:r>
            <a:r>
              <a:rPr lang="pt-BR" sz="1800" dirty="0"/>
              <a:t>;</a:t>
            </a:r>
          </a:p>
          <a:p>
            <a:pPr lvl="1"/>
            <a:r>
              <a:rPr lang="pt-BR" sz="1800" dirty="0" smtClean="0"/>
              <a:t>Lua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err="1" smtClean="0"/>
              <a:t>Tutorials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err="1" smtClean="0"/>
              <a:t>Robot</a:t>
            </a:r>
            <a:r>
              <a:rPr lang="pt-BR" sz="1800" dirty="0" smtClean="0"/>
              <a:t> componentes;</a:t>
            </a:r>
          </a:p>
          <a:p>
            <a:pPr lvl="1"/>
            <a:r>
              <a:rPr lang="pt-BR" sz="1800" dirty="0" err="1" smtClean="0"/>
              <a:t>Robot</a:t>
            </a:r>
            <a:r>
              <a:rPr lang="pt-BR" sz="1800" dirty="0" smtClean="0"/>
              <a:t> Script.</a:t>
            </a:r>
          </a:p>
          <a:p>
            <a:r>
              <a:rPr lang="pt-BR" sz="2000" dirty="0" err="1" smtClean="0"/>
              <a:t>Finding</a:t>
            </a:r>
            <a:r>
              <a:rPr lang="pt-BR" sz="2000" dirty="0" smtClean="0"/>
              <a:t> </a:t>
            </a:r>
            <a:r>
              <a:rPr lang="pt-BR" sz="2000" dirty="0" err="1" smtClean="0"/>
              <a:t>problems</a:t>
            </a:r>
            <a:r>
              <a:rPr lang="pt-BR" sz="2000" dirty="0" smtClean="0"/>
              <a:t>:</a:t>
            </a:r>
          </a:p>
          <a:p>
            <a:pPr lvl="1"/>
            <a:r>
              <a:rPr lang="pt-BR" sz="1800" dirty="0" err="1" smtClean="0"/>
              <a:t>Getting</a:t>
            </a:r>
            <a:r>
              <a:rPr lang="pt-BR" sz="1800" dirty="0" smtClean="0"/>
              <a:t> </a:t>
            </a:r>
            <a:r>
              <a:rPr lang="pt-BR" sz="1800" dirty="0" err="1" smtClean="0"/>
              <a:t>to</a:t>
            </a:r>
            <a:r>
              <a:rPr lang="pt-BR" sz="1800" dirty="0" smtClean="0"/>
              <a:t> </a:t>
            </a:r>
            <a:r>
              <a:rPr lang="pt-BR" sz="1800" dirty="0" err="1" smtClean="0"/>
              <a:t>the</a:t>
            </a:r>
            <a:r>
              <a:rPr lang="pt-BR" sz="1800" dirty="0" smtClean="0"/>
              <a:t> </a:t>
            </a:r>
            <a:r>
              <a:rPr lang="pt-BR" sz="1800" dirty="0" err="1" smtClean="0"/>
              <a:t>line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smtClean="0"/>
              <a:t>Box </a:t>
            </a:r>
            <a:r>
              <a:rPr lang="pt-BR" sz="1800" dirty="0" err="1" smtClean="0"/>
              <a:t>contour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err="1" smtClean="0"/>
              <a:t>Goal</a:t>
            </a:r>
            <a:r>
              <a:rPr lang="pt-BR" sz="1800" dirty="0" smtClean="0"/>
              <a:t> stop;</a:t>
            </a:r>
          </a:p>
          <a:p>
            <a:pPr lvl="1"/>
            <a:r>
              <a:rPr lang="pt-BR" sz="1800" dirty="0" err="1" smtClean="0"/>
              <a:t>Leaving</a:t>
            </a:r>
            <a:r>
              <a:rPr lang="pt-BR" sz="1800" dirty="0" smtClean="0"/>
              <a:t> </a:t>
            </a:r>
            <a:r>
              <a:rPr lang="pt-BR" sz="1800" dirty="0" err="1" smtClean="0"/>
              <a:t>the</a:t>
            </a:r>
            <a:r>
              <a:rPr lang="pt-BR" sz="1800" dirty="0" smtClean="0"/>
              <a:t> </a:t>
            </a:r>
            <a:r>
              <a:rPr lang="pt-BR" sz="1800" dirty="0" err="1" smtClean="0"/>
              <a:t>course</a:t>
            </a:r>
            <a:r>
              <a:rPr lang="pt-BR" sz="1800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49982"/>
            <a:ext cx="3595727" cy="236334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70414" y="464050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BIR </a:t>
            </a:r>
            <a:r>
              <a:rPr lang="pt-BR" dirty="0" err="1" smtClean="0"/>
              <a:t>Challenge</a:t>
            </a:r>
            <a:endParaRPr lang="pt-BR" dirty="0" smtClean="0"/>
          </a:p>
          <a:p>
            <a:r>
              <a:rPr lang="pt-BR" dirty="0" smtClean="0"/>
              <a:t>Breno Miranda Portela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39952" y="2954238"/>
            <a:ext cx="359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Figure 01: </a:t>
            </a:r>
            <a:r>
              <a:rPr lang="pt-BR" sz="1400" b="1" dirty="0" err="1"/>
              <a:t>Line</a:t>
            </a:r>
            <a:r>
              <a:rPr lang="pt-BR" sz="1400" b="1" dirty="0"/>
              <a:t> </a:t>
            </a:r>
            <a:r>
              <a:rPr lang="pt-BR" sz="1400" b="1" dirty="0" err="1"/>
              <a:t>following</a:t>
            </a:r>
            <a:r>
              <a:rPr lang="pt-BR" sz="1400" b="1" dirty="0"/>
              <a:t> </a:t>
            </a:r>
            <a:r>
              <a:rPr lang="pt-BR" sz="1400" b="1" dirty="0" err="1"/>
              <a:t>BubbleRob</a:t>
            </a:r>
            <a:r>
              <a:rPr lang="pt-BR" sz="1400" b="1" dirty="0"/>
              <a:t> </a:t>
            </a:r>
            <a:r>
              <a:rPr lang="pt-BR" sz="1400" b="1" dirty="0" smtClean="0"/>
              <a:t>tutorial</a:t>
            </a:r>
            <a:endParaRPr lang="pt-BR" sz="1100" b="1" dirty="0" smtClean="0"/>
          </a:p>
          <a:p>
            <a:r>
              <a:rPr lang="pt-BR" sz="1400" b="1" dirty="0" err="1" smtClean="0"/>
              <a:t>Source</a:t>
            </a:r>
            <a:r>
              <a:rPr lang="pt-BR" sz="1400" b="1" dirty="0" smtClean="0"/>
              <a:t>: V-Rep Manual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4806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038"/>
            <a:ext cx="8229600" cy="4104456"/>
          </a:xfrm>
        </p:spPr>
        <p:txBody>
          <a:bodyPr/>
          <a:lstStyle/>
          <a:p>
            <a:r>
              <a:rPr lang="pt-BR" sz="2000" dirty="0" err="1" smtClean="0"/>
              <a:t>If</a:t>
            </a:r>
            <a:r>
              <a:rPr lang="pt-BR" sz="2000" dirty="0" smtClean="0"/>
              <a:t> </a:t>
            </a:r>
            <a:r>
              <a:rPr lang="pt-BR" sz="2000" dirty="0" err="1" smtClean="0"/>
              <a:t>all</a:t>
            </a:r>
            <a:r>
              <a:rPr lang="pt-BR" sz="2000" dirty="0" smtClean="0"/>
              <a:t> light </a:t>
            </a:r>
            <a:r>
              <a:rPr lang="pt-BR" sz="2000" dirty="0" err="1" smtClean="0"/>
              <a:t>sensors</a:t>
            </a:r>
            <a:r>
              <a:rPr lang="pt-BR" sz="2000" dirty="0" smtClean="0"/>
              <a:t> show </a:t>
            </a:r>
            <a:r>
              <a:rPr lang="pt-BR" sz="2000" dirty="0" err="1" smtClean="0"/>
              <a:t>near</a:t>
            </a:r>
            <a:r>
              <a:rPr lang="pt-BR" sz="2000" dirty="0" smtClean="0"/>
              <a:t> </a:t>
            </a:r>
            <a:r>
              <a:rPr lang="pt-BR" sz="2000" dirty="0" err="1" smtClean="0"/>
              <a:t>values</a:t>
            </a:r>
            <a:r>
              <a:rPr lang="pt-BR" sz="2000" dirty="0" smtClean="0"/>
              <a:t>, spin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 </a:t>
            </a:r>
            <a:r>
              <a:rPr lang="pt-BR" sz="2000" dirty="0" err="1" smtClean="0"/>
              <a:t>counterclockwise</a:t>
            </a:r>
            <a:r>
              <a:rPr lang="pt-BR" sz="2000" dirty="0" smtClean="0"/>
              <a:t>;</a:t>
            </a:r>
          </a:p>
          <a:p>
            <a:r>
              <a:rPr lang="pt-BR" sz="2000" dirty="0"/>
              <a:t>Use </a:t>
            </a:r>
            <a:r>
              <a:rPr lang="pt-BR" sz="2000" dirty="0" err="1"/>
              <a:t>of</a:t>
            </a:r>
            <a:r>
              <a:rPr lang="pt-BR" sz="2000" dirty="0"/>
              <a:t> console </a:t>
            </a:r>
            <a:r>
              <a:rPr lang="pt-BR" sz="2000" dirty="0" err="1"/>
              <a:t>command</a:t>
            </a:r>
            <a:r>
              <a:rPr lang="pt-BR" sz="2000" dirty="0"/>
              <a:t> Windows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check</a:t>
            </a:r>
            <a:r>
              <a:rPr lang="pt-BR" sz="2000" dirty="0"/>
              <a:t> </a:t>
            </a:r>
            <a:r>
              <a:rPr lang="pt-BR" sz="2000" dirty="0" err="1"/>
              <a:t>values</a:t>
            </a:r>
            <a:r>
              <a:rPr lang="pt-BR" sz="2000" dirty="0"/>
              <a:t>;</a:t>
            </a:r>
          </a:p>
          <a:p>
            <a:r>
              <a:rPr lang="pt-BR" sz="2000" dirty="0" smtClean="0"/>
              <a:t>Max </a:t>
            </a:r>
            <a:r>
              <a:rPr lang="pt-BR" sz="2000" dirty="0" err="1" smtClean="0"/>
              <a:t>speed</a:t>
            </a:r>
            <a:r>
              <a:rPr lang="pt-BR" sz="2000" dirty="0" smtClean="0"/>
              <a:t> </a:t>
            </a:r>
            <a:r>
              <a:rPr lang="pt-BR" sz="2000" dirty="0" err="1" smtClean="0"/>
              <a:t>reduced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Use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proximity</a:t>
            </a:r>
            <a:r>
              <a:rPr lang="pt-BR" sz="2000" dirty="0" smtClean="0"/>
              <a:t> </a:t>
            </a:r>
            <a:r>
              <a:rPr lang="pt-BR" sz="2000" dirty="0" err="1" smtClean="0"/>
              <a:t>sensors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improve box </a:t>
            </a:r>
            <a:r>
              <a:rPr lang="pt-BR" sz="2000" dirty="0" err="1" smtClean="0"/>
              <a:t>contour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Use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simulation</a:t>
            </a:r>
            <a:r>
              <a:rPr lang="pt-BR" sz="2000" dirty="0" smtClean="0"/>
              <a:t> timing </a:t>
            </a:r>
            <a:r>
              <a:rPr lang="pt-BR" sz="2000" dirty="0" err="1" smtClean="0"/>
              <a:t>to</a:t>
            </a:r>
            <a:r>
              <a:rPr lang="pt-BR" sz="2000" dirty="0" smtClean="0"/>
              <a:t> define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goal’s</a:t>
            </a:r>
            <a:r>
              <a:rPr lang="pt-BR" sz="2000" dirty="0" smtClean="0"/>
              <a:t> stop.</a:t>
            </a:r>
          </a:p>
          <a:p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6870414" y="464050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BIR </a:t>
            </a:r>
            <a:r>
              <a:rPr lang="pt-BR" dirty="0" err="1" smtClean="0"/>
              <a:t>Challenge</a:t>
            </a:r>
            <a:endParaRPr lang="pt-BR" dirty="0" smtClean="0"/>
          </a:p>
          <a:p>
            <a:r>
              <a:rPr lang="pt-BR" dirty="0" smtClean="0"/>
              <a:t>Breno Miranda Portela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20572"/>
            <a:ext cx="2257425" cy="19431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79912" y="296881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23728" y="299222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35721" y="350238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962956" y="441404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11759" y="46276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74834" y="46774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906660" y="42583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169850" y="43081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3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932545" y="43081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644538" y="42583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45571" y="350238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235650" y="3502387"/>
            <a:ext cx="32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02: </a:t>
            </a:r>
            <a:r>
              <a:rPr lang="pt-BR" dirty="0" err="1" smtClean="0"/>
              <a:t>ePuck</a:t>
            </a:r>
            <a:r>
              <a:rPr lang="pt-BR" dirty="0" smtClean="0"/>
              <a:t> layout </a:t>
            </a:r>
            <a:r>
              <a:rPr lang="pt-BR" dirty="0" err="1" smtClean="0"/>
              <a:t>sensors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Achievements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038"/>
            <a:ext cx="8229600" cy="4104456"/>
          </a:xfrm>
        </p:spPr>
        <p:txBody>
          <a:bodyPr/>
          <a:lstStyle/>
          <a:p>
            <a:r>
              <a:rPr lang="pt-BR" dirty="0" err="1" smtClean="0"/>
              <a:t>Robot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contour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box;</a:t>
            </a:r>
          </a:p>
          <a:p>
            <a:r>
              <a:rPr lang="pt-BR" dirty="0" err="1" smtClean="0"/>
              <a:t>Robot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finish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stoping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goal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Robot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recognize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follow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Solutions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knowledge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new </a:t>
            </a:r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learned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0414" y="464050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BIR </a:t>
            </a:r>
            <a:r>
              <a:rPr lang="pt-BR" dirty="0" err="1" smtClean="0"/>
              <a:t>Challenge</a:t>
            </a:r>
            <a:endParaRPr lang="pt-BR" dirty="0" smtClean="0"/>
          </a:p>
          <a:p>
            <a:r>
              <a:rPr lang="pt-BR" dirty="0" smtClean="0"/>
              <a:t>Breno Miranda Portela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75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cff4ab3-0a1b-4f2f-b00e-5bec78b07ba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o Office">
  <a:themeElements>
    <a:clrScheme name="Personalizada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00"/>
      </a:hlink>
      <a:folHlink>
        <a:srgbClr val="00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Padrao" id="{5DEE0B44-5C1C-44C5-ABFB-FE1198263707}" vid="{74FFDD5B-3257-4002-ACBC-A1971A490685}"/>
    </a:ext>
  </a:extLst>
</a:theme>
</file>

<file path=ppt/theme/theme2.xml><?xml version="1.0" encoding="utf-8"?>
<a:theme xmlns:a="http://schemas.openxmlformats.org/drawingml/2006/main" name="blank">
  <a:themeElements>
    <a:clrScheme name="Custom 15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4BFDC"/>
      </a:accent2>
      <a:accent3>
        <a:srgbClr val="0070C0"/>
      </a:accent3>
      <a:accent4>
        <a:srgbClr val="002960"/>
      </a:accent4>
      <a:accent5>
        <a:srgbClr val="C0000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lidePadrao" id="{5DEE0B44-5C1C-44C5-ABFB-FE1198263707}" vid="{2D2703F5-C6B3-433E-A43B-0714B72322EB}"/>
    </a:ext>
  </a:extLst>
</a:theme>
</file>

<file path=ppt/theme/theme3.xml><?xml version="1.0" encoding="utf-8"?>
<a:theme xmlns:a="http://schemas.openxmlformats.org/drawingml/2006/main" name="3_Tema do Office">
  <a:themeElements>
    <a:clrScheme name="Personalizada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00"/>
      </a:hlink>
      <a:folHlink>
        <a:srgbClr val="00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Padrao" id="{5DEE0B44-5C1C-44C5-ABFB-FE1198263707}" vid="{35815188-91B3-447B-B5A5-0D9886893359}"/>
    </a:ext>
  </a:extLst>
</a:theme>
</file>

<file path=ppt/theme/theme4.xml><?xml version="1.0" encoding="utf-8"?>
<a:theme xmlns:a="http://schemas.openxmlformats.org/drawingml/2006/main" name="Design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lidePadrao" id="{5DEE0B44-5C1C-44C5-ABFB-FE1198263707}" vid="{B6E234E8-4BC3-435C-8C6C-E369FD48F5B9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SlidePadrao</Template>
  <TotalTime>60</TotalTime>
  <Words>169</Words>
  <Application>Microsoft Office PowerPoint</Application>
  <PresentationFormat>Personalizar</PresentationFormat>
  <Paragraphs>45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ＭＳ Ｐゴシック</vt:lpstr>
      <vt:lpstr>Arial</vt:lpstr>
      <vt:lpstr>Arial Unicode MS</vt:lpstr>
      <vt:lpstr>Calibri</vt:lpstr>
      <vt:lpstr>Century Gothic</vt:lpstr>
      <vt:lpstr>HelveticaNeueLT Pro 67 MdCn</vt:lpstr>
      <vt:lpstr>1_Tema do Office</vt:lpstr>
      <vt:lpstr>blank</vt:lpstr>
      <vt:lpstr>3_Tema do Office</vt:lpstr>
      <vt:lpstr>Design padrão</vt:lpstr>
      <vt:lpstr>think-cell Slide</vt:lpstr>
      <vt:lpstr>Introduction</vt:lpstr>
      <vt:lpstr>Development</vt:lpstr>
      <vt:lpstr>Achievements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9</cp:revision>
  <dcterms:created xsi:type="dcterms:W3CDTF">2018-11-19T18:40:14Z</dcterms:created>
  <dcterms:modified xsi:type="dcterms:W3CDTF">2018-11-19T19:40:20Z</dcterms:modified>
</cp:coreProperties>
</file>