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52646" y="2086984"/>
            <a:ext cx="8286191" cy="1568081"/>
          </a:xfrm>
        </p:spPr>
        <p:txBody>
          <a:bodyPr/>
          <a:lstStyle/>
          <a:p>
            <a:r>
              <a:rPr lang="pt-BR" sz="5500" dirty="0" smtClean="0"/>
              <a:t>Design de interface e ux</a:t>
            </a:r>
            <a:endParaRPr lang="pt-BR" sz="5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Nome: Breno R. Cruz</a:t>
            </a:r>
          </a:p>
          <a:p>
            <a:r>
              <a:rPr lang="pt-BR" dirty="0" smtClean="0"/>
              <a:t>Turma: 2022.2</a:t>
            </a:r>
          </a:p>
          <a:p>
            <a:r>
              <a:rPr lang="pt-BR" dirty="0" smtClean="0"/>
              <a:t>Instrutor: Raphael Correia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8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141" y="0"/>
            <a:ext cx="6890273" cy="66966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Centrada no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6141" y="906332"/>
            <a:ext cx="9902414" cy="35814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Grupo 1 </a:t>
            </a:r>
            <a:r>
              <a:rPr lang="pt-BR" dirty="0"/>
              <a:t>–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Quem contrata</a:t>
            </a:r>
          </a:p>
          <a:p>
            <a:pPr marL="0" indent="0">
              <a:buNone/>
            </a:pPr>
            <a:r>
              <a:rPr lang="pt-BR" dirty="0" smtClean="0"/>
              <a:t>Homens, </a:t>
            </a:r>
            <a:r>
              <a:rPr lang="pt-BR" dirty="0"/>
              <a:t>solteiros, brasileiros, idade entre 20 à 60 anos</a:t>
            </a:r>
            <a:r>
              <a:rPr lang="pt-BR" dirty="0" smtClean="0"/>
              <a:t>, </a:t>
            </a:r>
            <a:r>
              <a:rPr lang="pt-BR" dirty="0"/>
              <a:t>trabalham o dia </a:t>
            </a:r>
            <a:r>
              <a:rPr lang="pt-BR" dirty="0" smtClean="0"/>
              <a:t>inteiro, </a:t>
            </a:r>
            <a:r>
              <a:rPr lang="pt-BR" dirty="0"/>
              <a:t>salário </a:t>
            </a:r>
            <a:r>
              <a:rPr lang="pt-BR" dirty="0" smtClean="0"/>
              <a:t>de 6.576,00 </a:t>
            </a:r>
            <a:r>
              <a:rPr lang="pt-BR" dirty="0"/>
              <a:t>à </a:t>
            </a:r>
            <a:r>
              <a:rPr lang="pt-BR" dirty="0" smtClean="0"/>
              <a:t>10.376,30, 1º Tenente da aeronáutica, gostam de ir no shopping, viajar, baladas no finais de semana. 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Persona – </a:t>
            </a:r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Quem contrata</a:t>
            </a: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Juan Oliveira, solteiro, brasileiro, divertido, idade 27 anos, mora em Mangaratiba(Rj). Ele é 1º Tenente da aeronáutica brasileira, Praticamente ele não fica em casa, porque viaja muito pra fora do estado por causa da aeronáutica. Juan, não tem filho. Seu rendimento mensal é de 8.500,00. Quando Juan tem suas folgas, ele tira o final de semana para sair com os amigos, por isso ele tem a necessidade de contratar uma diarista para arrumar a casa quando ele tiver fora.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324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142" y="0"/>
            <a:ext cx="6868758" cy="65890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Centrada no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6142" y="865991"/>
            <a:ext cx="9601200" cy="3581400"/>
          </a:xfrm>
        </p:spPr>
        <p:txBody>
          <a:bodyPr/>
          <a:lstStyle/>
          <a:p>
            <a:r>
              <a:rPr lang="pt-BR" dirty="0" smtClean="0"/>
              <a:t>Cenário 1 – Quem contrata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Nome completo, cpf, data de nascimento, e-mail, telefone, endereço, horário de trabalho, estado civil, avaliação do usuário, se fuma e antecedentes criminais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010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899" y="0"/>
            <a:ext cx="6890273" cy="691179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Análise Centrada no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6899" y="952052"/>
            <a:ext cx="9601200" cy="35814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59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384" y="0"/>
            <a:ext cx="6782696" cy="680421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Centrada no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5384" y="887506"/>
            <a:ext cx="9601200" cy="35814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4359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259</TotalTime>
  <Words>216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Design de interface e ux</vt:lpstr>
      <vt:lpstr>Análise Centrada no Usuário</vt:lpstr>
      <vt:lpstr>Análise Centrada no Usuário</vt:lpstr>
      <vt:lpstr>Análise Centrada no Usuário</vt:lpstr>
      <vt:lpstr>Análise Centrada no Usuário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 2022.2</dc:creator>
  <cp:lastModifiedBy>Técnico em Informática 2022.2</cp:lastModifiedBy>
  <cp:revision>15</cp:revision>
  <dcterms:created xsi:type="dcterms:W3CDTF">2022-09-29T17:09:30Z</dcterms:created>
  <dcterms:modified xsi:type="dcterms:W3CDTF">2022-10-04T18:06:15Z</dcterms:modified>
</cp:coreProperties>
</file>