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EE0"/>
    <a:srgbClr val="0C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1DE7-EF00-64F8-EE89-B0D7FB25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E950-F37E-62AF-9363-CE36F6BB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F326-F7C3-561F-8FA7-DFFAC786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287D-FC72-DB6A-4F60-87E4F6DB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2EBE-9E90-1292-BA47-38C141B7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2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038A-BEB8-0BBD-8973-8FF916EE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9DD0F-BC0C-D907-DFE6-7E5488D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3531-E18F-3032-CCE3-C6706D48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F446-C9F2-852F-00EE-6D34AF4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5CB-BD40-E8A1-BE81-969F6612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59C2E-74CB-C719-92A7-74A13AA6C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00AA-C314-CF2C-9BB1-E4672E27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AC51-6DA5-C899-AA47-AADF9829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A654-E796-E48A-3741-06393A23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7CE9-1CBA-BC77-C7A6-602F785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8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08DE-1F0C-16C1-1465-DFBE0FB4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F882-CB28-7415-995E-8C752AF4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694-F74A-823A-0DB3-824CC85F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E69D-CA08-5C1B-A04D-BDE88873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C634-2B2D-0367-F523-2FD06153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0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5F21-C036-540B-24B7-46895224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107B-52B8-B92B-C283-192D8B7F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D55A-9104-0A25-5001-8EF6A61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FF7A-9544-83C0-2F28-D4E7DDD3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D613-5B87-EF0A-280A-AE4EA09F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2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24C3-468E-92A3-E3DF-49F3F656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69C9-B1A2-80F5-0D29-BFE11648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3B26-2A70-12F8-1578-6FE0E3A6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6876-53E7-B70A-1549-B038A5B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8E49-E5E6-8C58-E777-3DDB5219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845E9-C3DF-EF34-65E6-520F8ED6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5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536A-0526-763A-6DA9-8D5ECAD0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FED9-6BC5-04DC-29C7-FB22285C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0A2B-1606-B172-4E1D-303F367A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C68AC-9E70-0890-183C-5565B0F68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8433-C87D-2C60-A8DB-30B3206F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FB030-6262-A2F4-893F-11D4BBA7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A15E8-AD79-3E32-4CB4-766F6FEC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37CFF-FD06-5876-8A2E-27229EB0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FC13-F68F-0360-FA97-23A03570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D028D-D510-CEE3-A902-0D19C577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A5DD-9C09-C235-8D21-E9DBC194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F6866-680E-477D-FA76-1E5B4AE5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AC098-DC48-D066-628C-3DB293A9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24739-1CD1-1371-E091-ACBEA83D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63F7-2764-2584-B157-29EE3C21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922B-CEF4-3082-FF2D-09E27FB0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1309-B7FC-D03A-1B00-E5C38A09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DB1D5-EDA8-FC6B-A8E9-4823686CB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496D1-5C02-F649-4474-D38693B1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276-B349-A7A6-D3AD-4922C182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D552-F253-D1AD-E4DF-DBEBE4CF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1044-C113-17D6-F147-10A9A1FC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6E35B-DDA9-9129-2ECB-8C5CA4BC1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EBC8D-55A8-F383-25A9-918CF5C0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6F50-4A5C-E172-BB3D-1660E690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5BB4-2FD8-350F-F262-F7391E54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4F47E-B7FD-7D77-2F23-15BE0703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0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B1F36-0842-28D7-3D6F-0938CD6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1D7F-5A6F-28F8-0481-47C42EBE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E84F-0155-66BA-5F9F-0270D5747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DDE0D-BF5F-4AC4-8B0C-F7F2FFE0DF9D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B1D1-A80E-2E70-FE14-1CC90726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D22A-E609-0FE7-96F5-A27F6415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7C305-3D09-4F1E-8489-7BEEA50C13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46555-99BC-358B-B4A3-2A1E8AF7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57" y="78510"/>
            <a:ext cx="2810267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4BDA-81D7-B0A5-4F6D-D1398B93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9515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CE1053-92F5-E987-E689-E929A74C9CC2}"/>
              </a:ext>
            </a:extLst>
          </p:cNvPr>
          <p:cNvSpPr/>
          <p:nvPr/>
        </p:nvSpPr>
        <p:spPr>
          <a:xfrm>
            <a:off x="402771" y="511629"/>
            <a:ext cx="1828800" cy="2656114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867B-D539-EB60-0C7B-54ACCE0D84DA}"/>
              </a:ext>
            </a:extLst>
          </p:cNvPr>
          <p:cNvSpPr txBox="1"/>
          <p:nvPr/>
        </p:nvSpPr>
        <p:spPr>
          <a:xfrm>
            <a:off x="403067" y="442707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C09EB-EEB7-A290-4F40-A05CE892375C}"/>
              </a:ext>
            </a:extLst>
          </p:cNvPr>
          <p:cNvSpPr txBox="1"/>
          <p:nvPr/>
        </p:nvSpPr>
        <p:spPr>
          <a:xfrm>
            <a:off x="403067" y="1516092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Nova Ideia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EDC31-99F4-68AD-38F3-5EC9B9157A99}"/>
              </a:ext>
            </a:extLst>
          </p:cNvPr>
          <p:cNvSpPr txBox="1"/>
          <p:nvPr/>
        </p:nvSpPr>
        <p:spPr>
          <a:xfrm>
            <a:off x="403067" y="2934212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Assistente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7E7987-324B-3680-351B-A69E8546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57" y="611984"/>
            <a:ext cx="5087060" cy="666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A45BC-DFFF-B6A8-3651-29A350E17AFC}"/>
              </a:ext>
            </a:extLst>
          </p:cNvPr>
          <p:cNvSpPr txBox="1"/>
          <p:nvPr/>
        </p:nvSpPr>
        <p:spPr>
          <a:xfrm>
            <a:off x="2569026" y="637628"/>
            <a:ext cx="2024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 uma ideia?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B02DB2-DC84-AAA1-5C92-6257AE20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049" y="536347"/>
            <a:ext cx="4601217" cy="226726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72FD76-A3D5-409C-1FBA-B8E987BFC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342" y="1382422"/>
            <a:ext cx="933580" cy="45726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559171-C971-C4FA-4105-712B97D1C0D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567922" y="1611054"/>
            <a:ext cx="3525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02422A-81C9-FC3F-3790-C75333464C78}"/>
              </a:ext>
            </a:extLst>
          </p:cNvPr>
          <p:cNvGrpSpPr/>
          <p:nvPr/>
        </p:nvGrpSpPr>
        <p:grpSpPr>
          <a:xfrm>
            <a:off x="8392893" y="3041991"/>
            <a:ext cx="2547257" cy="1029354"/>
            <a:chOff x="10702825" y="2346349"/>
            <a:chExt cx="933580" cy="53828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3F4FC81-03EE-7203-84D7-BD0890557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02825" y="2346349"/>
              <a:ext cx="933580" cy="45726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073E75-681A-49D8-E127-5BE90FC9EC4F}"/>
                </a:ext>
              </a:extLst>
            </p:cNvPr>
            <p:cNvSpPr/>
            <p:nvPr/>
          </p:nvSpPr>
          <p:spPr>
            <a:xfrm>
              <a:off x="10779597" y="2503714"/>
              <a:ext cx="737489" cy="248447"/>
            </a:xfrm>
            <a:prstGeom prst="rect">
              <a:avLst/>
            </a:prstGeom>
            <a:solidFill>
              <a:srgbClr val="346E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60E4BC-C72A-1599-D0AD-552B23A49640}"/>
                </a:ext>
              </a:extLst>
            </p:cNvPr>
            <p:cNvSpPr txBox="1"/>
            <p:nvPr/>
          </p:nvSpPr>
          <p:spPr>
            <a:xfrm>
              <a:off x="10850255" y="2450077"/>
              <a:ext cx="737489" cy="434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</a:rPr>
                <a:t>Assistente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9C59A-5196-660D-63F3-C13DFDB0C56D}"/>
              </a:ext>
            </a:extLst>
          </p:cNvPr>
          <p:cNvSpPr/>
          <p:nvPr/>
        </p:nvSpPr>
        <p:spPr>
          <a:xfrm>
            <a:off x="2569026" y="2952474"/>
            <a:ext cx="9289240" cy="11187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D35A6F-892E-D205-0240-9A488A5D1F7A}"/>
              </a:ext>
            </a:extLst>
          </p:cNvPr>
          <p:cNvSpPr txBox="1"/>
          <p:nvPr/>
        </p:nvSpPr>
        <p:spPr>
          <a:xfrm>
            <a:off x="2634342" y="2964387"/>
            <a:ext cx="423454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Não tem uma ideia?</a:t>
            </a:r>
          </a:p>
          <a:p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Vamos conversar para que possamos achar algo que faça sentido para você em conjunto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B15C3E-231D-F0A1-E674-754E6EEAD283}"/>
              </a:ext>
            </a:extLst>
          </p:cNvPr>
          <p:cNvSpPr/>
          <p:nvPr/>
        </p:nvSpPr>
        <p:spPr>
          <a:xfrm>
            <a:off x="2569026" y="4247819"/>
            <a:ext cx="9289240" cy="241423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A99210-558C-B612-EAA9-250E215EFBBE}"/>
              </a:ext>
            </a:extLst>
          </p:cNvPr>
          <p:cNvSpPr txBox="1"/>
          <p:nvPr/>
        </p:nvSpPr>
        <p:spPr>
          <a:xfrm>
            <a:off x="2634342" y="4330151"/>
            <a:ext cx="42345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Sua Biblioteca de Ideias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270541C-E219-9D69-45BA-866ED1911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6092" y="4739159"/>
            <a:ext cx="7963794" cy="17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46555-99BC-358B-B4A3-2A1E8AF7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57" y="78510"/>
            <a:ext cx="2810267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4BDA-81D7-B0A5-4F6D-D1398B93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9515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CE1053-92F5-E987-E689-E929A74C9CC2}"/>
              </a:ext>
            </a:extLst>
          </p:cNvPr>
          <p:cNvSpPr/>
          <p:nvPr/>
        </p:nvSpPr>
        <p:spPr>
          <a:xfrm>
            <a:off x="402771" y="511629"/>
            <a:ext cx="1828800" cy="2656114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867B-D539-EB60-0C7B-54ACCE0D84DA}"/>
              </a:ext>
            </a:extLst>
          </p:cNvPr>
          <p:cNvSpPr txBox="1"/>
          <p:nvPr/>
        </p:nvSpPr>
        <p:spPr>
          <a:xfrm>
            <a:off x="403067" y="442707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C09EB-EEB7-A290-4F40-A05CE892375C}"/>
              </a:ext>
            </a:extLst>
          </p:cNvPr>
          <p:cNvSpPr txBox="1"/>
          <p:nvPr/>
        </p:nvSpPr>
        <p:spPr>
          <a:xfrm>
            <a:off x="403067" y="1516092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Nova Ideia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EDC31-99F4-68AD-38F3-5EC9B9157A99}"/>
              </a:ext>
            </a:extLst>
          </p:cNvPr>
          <p:cNvSpPr txBox="1"/>
          <p:nvPr/>
        </p:nvSpPr>
        <p:spPr>
          <a:xfrm>
            <a:off x="403067" y="2934212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Assistente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A45BC-DFFF-B6A8-3651-29A350E17AFC}"/>
              </a:ext>
            </a:extLst>
          </p:cNvPr>
          <p:cNvSpPr txBox="1"/>
          <p:nvPr/>
        </p:nvSpPr>
        <p:spPr>
          <a:xfrm>
            <a:off x="2558139" y="550540"/>
            <a:ext cx="41039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Estamos refinando [SUA IDEIA]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9CED5-2251-CC2A-1CDC-B7003D3A590E}"/>
              </a:ext>
            </a:extLst>
          </p:cNvPr>
          <p:cNvSpPr txBox="1"/>
          <p:nvPr/>
        </p:nvSpPr>
        <p:spPr>
          <a:xfrm>
            <a:off x="2569025" y="910978"/>
            <a:ext cx="88500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Siga a metodologia dos 24 passos para que possamos em conjunto refinar a ideia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3FF2E-3579-FDF6-EAAC-4906C5F63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384"/>
          <a:stretch/>
        </p:blipFill>
        <p:spPr>
          <a:xfrm>
            <a:off x="2558139" y="2019671"/>
            <a:ext cx="5239481" cy="28660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03A854-5D4E-1259-D84C-5944B90C6AC6}"/>
              </a:ext>
            </a:extLst>
          </p:cNvPr>
          <p:cNvGrpSpPr/>
          <p:nvPr/>
        </p:nvGrpSpPr>
        <p:grpSpPr>
          <a:xfrm>
            <a:off x="5401177" y="2934212"/>
            <a:ext cx="5281782" cy="2152950"/>
            <a:chOff x="5401177" y="2934212"/>
            <a:chExt cx="5281782" cy="21529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4C246F-96B0-EFE9-3442-854E99BE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1177" y="2934212"/>
              <a:ext cx="2543530" cy="21529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DF413C9-27FB-89CD-E8E0-F1DEE9115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9429" y="2934212"/>
              <a:ext cx="2543530" cy="2152950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93D9980A-9F11-55A0-8BC4-3CDACE6639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6233"/>
          <a:stretch/>
        </p:blipFill>
        <p:spPr>
          <a:xfrm>
            <a:off x="2662925" y="5270047"/>
            <a:ext cx="8020050" cy="15879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08C22F-EE3C-83FA-5E55-C342032CA5D8}"/>
              </a:ext>
            </a:extLst>
          </p:cNvPr>
          <p:cNvSpPr txBox="1"/>
          <p:nvPr/>
        </p:nvSpPr>
        <p:spPr>
          <a:xfrm>
            <a:off x="2662925" y="2398758"/>
            <a:ext cx="88500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Temas: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B2A9F8-A4B4-6FAF-EE26-D0FA1A0FAEE5}"/>
              </a:ext>
            </a:extLst>
          </p:cNvPr>
          <p:cNvGrpSpPr/>
          <p:nvPr/>
        </p:nvGrpSpPr>
        <p:grpSpPr>
          <a:xfrm>
            <a:off x="3560708" y="2426321"/>
            <a:ext cx="1301338" cy="307777"/>
            <a:chOff x="3560708" y="2361005"/>
            <a:chExt cx="1301338" cy="3077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31866F-22F5-FC01-6F1C-1215863F1F43}"/>
                </a:ext>
              </a:extLst>
            </p:cNvPr>
            <p:cNvSpPr/>
            <p:nvPr/>
          </p:nvSpPr>
          <p:spPr>
            <a:xfrm>
              <a:off x="3560708" y="2398857"/>
              <a:ext cx="337457" cy="188728"/>
            </a:xfrm>
            <a:prstGeom prst="rect">
              <a:avLst/>
            </a:prstGeom>
            <a:solidFill>
              <a:srgbClr val="346E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BF9AA2-EF69-CED9-9E6B-F262E27573EF}"/>
                </a:ext>
              </a:extLst>
            </p:cNvPr>
            <p:cNvSpPr txBox="1"/>
            <p:nvPr/>
          </p:nvSpPr>
          <p:spPr>
            <a:xfrm>
              <a:off x="3898165" y="2361005"/>
              <a:ext cx="963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Mercado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B33546-E002-DAF7-1ED0-DB86ED38F6B9}"/>
              </a:ext>
            </a:extLst>
          </p:cNvPr>
          <p:cNvGrpSpPr/>
          <p:nvPr/>
        </p:nvGrpSpPr>
        <p:grpSpPr>
          <a:xfrm>
            <a:off x="4794662" y="2426321"/>
            <a:ext cx="1301338" cy="307777"/>
            <a:chOff x="3560708" y="2361005"/>
            <a:chExt cx="1301338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98270C-D71E-70B1-FA2F-A5473E7B7A29}"/>
                </a:ext>
              </a:extLst>
            </p:cNvPr>
            <p:cNvSpPr/>
            <p:nvPr/>
          </p:nvSpPr>
          <p:spPr>
            <a:xfrm>
              <a:off x="3560708" y="2398857"/>
              <a:ext cx="337457" cy="1887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2EC587-5717-7839-FBCB-4F5391DD20EF}"/>
                </a:ext>
              </a:extLst>
            </p:cNvPr>
            <p:cNvSpPr txBox="1"/>
            <p:nvPr/>
          </p:nvSpPr>
          <p:spPr>
            <a:xfrm>
              <a:off x="3898165" y="2361005"/>
              <a:ext cx="963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807C97-BC38-3507-5114-F72550433BAA}"/>
              </a:ext>
            </a:extLst>
          </p:cNvPr>
          <p:cNvGrpSpPr/>
          <p:nvPr/>
        </p:nvGrpSpPr>
        <p:grpSpPr>
          <a:xfrm>
            <a:off x="6011387" y="2426321"/>
            <a:ext cx="1301338" cy="307777"/>
            <a:chOff x="3560708" y="2361005"/>
            <a:chExt cx="1301338" cy="30777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0827E6-8523-F117-7A7A-78848B00EE21}"/>
                </a:ext>
              </a:extLst>
            </p:cNvPr>
            <p:cNvSpPr/>
            <p:nvPr/>
          </p:nvSpPr>
          <p:spPr>
            <a:xfrm>
              <a:off x="3560708" y="2398857"/>
              <a:ext cx="337457" cy="1887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36F97-6111-5359-C63E-F5EED1138A4A}"/>
                </a:ext>
              </a:extLst>
            </p:cNvPr>
            <p:cNvSpPr txBox="1"/>
            <p:nvPr/>
          </p:nvSpPr>
          <p:spPr>
            <a:xfrm>
              <a:off x="3898165" y="2361005"/>
              <a:ext cx="963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Produto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8CCB0F-5AFE-62F9-4254-0BDFF258F323}"/>
              </a:ext>
            </a:extLst>
          </p:cNvPr>
          <p:cNvGrpSpPr/>
          <p:nvPr/>
        </p:nvGrpSpPr>
        <p:grpSpPr>
          <a:xfrm>
            <a:off x="7294038" y="2426321"/>
            <a:ext cx="1301338" cy="307777"/>
            <a:chOff x="3560708" y="2361005"/>
            <a:chExt cx="1301338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F7D3E-78AB-995A-926A-E5CC52ECFBBA}"/>
                </a:ext>
              </a:extLst>
            </p:cNvPr>
            <p:cNvSpPr/>
            <p:nvPr/>
          </p:nvSpPr>
          <p:spPr>
            <a:xfrm>
              <a:off x="3560708" y="2398857"/>
              <a:ext cx="337457" cy="1887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0EF870-6A2C-0888-BB62-A7CE556A63F2}"/>
                </a:ext>
              </a:extLst>
            </p:cNvPr>
            <p:cNvSpPr txBox="1"/>
            <p:nvPr/>
          </p:nvSpPr>
          <p:spPr>
            <a:xfrm>
              <a:off x="3898165" y="2361005"/>
              <a:ext cx="963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Venda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CDB19-32A8-E215-820C-1D6CF4566290}"/>
              </a:ext>
            </a:extLst>
          </p:cNvPr>
          <p:cNvGrpSpPr/>
          <p:nvPr/>
        </p:nvGrpSpPr>
        <p:grpSpPr>
          <a:xfrm>
            <a:off x="8480581" y="2426321"/>
            <a:ext cx="1301338" cy="307777"/>
            <a:chOff x="3560708" y="2361005"/>
            <a:chExt cx="1301338" cy="3077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6E3852-2BA6-4D21-578E-2793889177E0}"/>
                </a:ext>
              </a:extLst>
            </p:cNvPr>
            <p:cNvSpPr/>
            <p:nvPr/>
          </p:nvSpPr>
          <p:spPr>
            <a:xfrm>
              <a:off x="3560708" y="2398857"/>
              <a:ext cx="337457" cy="1887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94CFFE-CE7F-FE7E-E5FE-1CAB5AA86C8B}"/>
                </a:ext>
              </a:extLst>
            </p:cNvPr>
            <p:cNvSpPr txBox="1"/>
            <p:nvPr/>
          </p:nvSpPr>
          <p:spPr>
            <a:xfrm>
              <a:off x="3898165" y="2361005"/>
              <a:ext cx="963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Finanças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EA672B-535A-0753-5D64-3EF9F9748D5B}"/>
              </a:ext>
            </a:extLst>
          </p:cNvPr>
          <p:cNvGrpSpPr/>
          <p:nvPr/>
        </p:nvGrpSpPr>
        <p:grpSpPr>
          <a:xfrm>
            <a:off x="9852181" y="2426321"/>
            <a:ext cx="1301338" cy="307777"/>
            <a:chOff x="3560708" y="2361005"/>
            <a:chExt cx="1301338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86680C-6C46-DDC5-14BA-7008A7C6D75B}"/>
                </a:ext>
              </a:extLst>
            </p:cNvPr>
            <p:cNvSpPr/>
            <p:nvPr/>
          </p:nvSpPr>
          <p:spPr>
            <a:xfrm>
              <a:off x="3560708" y="2398857"/>
              <a:ext cx="337457" cy="1887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A80FAC-85AB-DB1F-A2B4-5D7F71545281}"/>
                </a:ext>
              </a:extLst>
            </p:cNvPr>
            <p:cNvSpPr txBox="1"/>
            <p:nvPr/>
          </p:nvSpPr>
          <p:spPr>
            <a:xfrm>
              <a:off x="3898165" y="2361005"/>
              <a:ext cx="9638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Testes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80328C-0A66-E965-4E79-0E3AFB3E2D4E}"/>
              </a:ext>
            </a:extLst>
          </p:cNvPr>
          <p:cNvCxnSpPr/>
          <p:nvPr/>
        </p:nvCxnSpPr>
        <p:spPr>
          <a:xfrm>
            <a:off x="4729346" y="2431515"/>
            <a:ext cx="0" cy="269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644A35-6966-7EFC-0060-0918756D7705}"/>
              </a:ext>
            </a:extLst>
          </p:cNvPr>
          <p:cNvCxnSpPr>
            <a:cxnSpLocks/>
          </p:cNvCxnSpPr>
          <p:nvPr/>
        </p:nvCxnSpPr>
        <p:spPr>
          <a:xfrm>
            <a:off x="5861461" y="2431515"/>
            <a:ext cx="0" cy="269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02B090-A94D-E074-1F69-D55214BD4F65}"/>
              </a:ext>
            </a:extLst>
          </p:cNvPr>
          <p:cNvCxnSpPr>
            <a:cxnSpLocks/>
          </p:cNvCxnSpPr>
          <p:nvPr/>
        </p:nvCxnSpPr>
        <p:spPr>
          <a:xfrm>
            <a:off x="7178633" y="2431515"/>
            <a:ext cx="0" cy="269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AEF14A-FF39-ED43-2F5F-E980C4EDBE35}"/>
              </a:ext>
            </a:extLst>
          </p:cNvPr>
          <p:cNvCxnSpPr>
            <a:cxnSpLocks/>
          </p:cNvCxnSpPr>
          <p:nvPr/>
        </p:nvCxnSpPr>
        <p:spPr>
          <a:xfrm>
            <a:off x="8354290" y="2431515"/>
            <a:ext cx="0" cy="269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5968B6-F241-C199-FCC6-01672E3F744A}"/>
              </a:ext>
            </a:extLst>
          </p:cNvPr>
          <p:cNvCxnSpPr>
            <a:cxnSpLocks/>
          </p:cNvCxnSpPr>
          <p:nvPr/>
        </p:nvCxnSpPr>
        <p:spPr>
          <a:xfrm>
            <a:off x="9727489" y="2431515"/>
            <a:ext cx="0" cy="269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D30A00B8-C17F-37F8-7E4A-A734C1444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307" y="3012941"/>
            <a:ext cx="239110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46555-99BC-358B-B4A3-2A1E8AF7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57" y="78510"/>
            <a:ext cx="2810267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4BDA-81D7-B0A5-4F6D-D1398B93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9515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CE1053-92F5-E987-E689-E929A74C9CC2}"/>
              </a:ext>
            </a:extLst>
          </p:cNvPr>
          <p:cNvSpPr/>
          <p:nvPr/>
        </p:nvSpPr>
        <p:spPr>
          <a:xfrm>
            <a:off x="402771" y="511629"/>
            <a:ext cx="1828800" cy="2656114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867B-D539-EB60-0C7B-54ACCE0D84DA}"/>
              </a:ext>
            </a:extLst>
          </p:cNvPr>
          <p:cNvSpPr txBox="1"/>
          <p:nvPr/>
        </p:nvSpPr>
        <p:spPr>
          <a:xfrm>
            <a:off x="403067" y="442707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C09EB-EEB7-A290-4F40-A05CE892375C}"/>
              </a:ext>
            </a:extLst>
          </p:cNvPr>
          <p:cNvSpPr txBox="1"/>
          <p:nvPr/>
        </p:nvSpPr>
        <p:spPr>
          <a:xfrm>
            <a:off x="403067" y="1516092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Nova Ideia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EDC31-99F4-68AD-38F3-5EC9B9157A99}"/>
              </a:ext>
            </a:extLst>
          </p:cNvPr>
          <p:cNvSpPr txBox="1"/>
          <p:nvPr/>
        </p:nvSpPr>
        <p:spPr>
          <a:xfrm>
            <a:off x="403067" y="2934212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Assistente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EB759-82D8-145A-6F10-A276E0CBC3BB}"/>
              </a:ext>
            </a:extLst>
          </p:cNvPr>
          <p:cNvSpPr txBox="1"/>
          <p:nvPr/>
        </p:nvSpPr>
        <p:spPr>
          <a:xfrm>
            <a:off x="2558139" y="550540"/>
            <a:ext cx="61286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Boas vindas ao Passo [x]: [Nome do passo]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44380-B039-13A7-C2F3-D66CD6E49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342" y="1740924"/>
            <a:ext cx="8850087" cy="212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1A6437-0D74-BD07-49C2-FB7EE86CF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342" y="3864429"/>
            <a:ext cx="4723713" cy="230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200C5F-3AE6-6188-5D58-18D01AC7ED9D}"/>
              </a:ext>
            </a:extLst>
          </p:cNvPr>
          <p:cNvSpPr txBox="1"/>
          <p:nvPr/>
        </p:nvSpPr>
        <p:spPr>
          <a:xfrm>
            <a:off x="2676991" y="4559254"/>
            <a:ext cx="1132617" cy="338554"/>
          </a:xfrm>
          <a:prstGeom prst="rect">
            <a:avLst/>
          </a:prstGeom>
          <a:solidFill>
            <a:srgbClr val="346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Me ajuda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A75D6-A5A7-34E5-310C-5B28FBFC5163}"/>
              </a:ext>
            </a:extLst>
          </p:cNvPr>
          <p:cNvSpPr txBox="1"/>
          <p:nvPr/>
        </p:nvSpPr>
        <p:spPr>
          <a:xfrm>
            <a:off x="3994163" y="4559254"/>
            <a:ext cx="1513616" cy="338554"/>
          </a:xfrm>
          <a:prstGeom prst="rect">
            <a:avLst/>
          </a:prstGeom>
          <a:solidFill>
            <a:srgbClr val="346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C90D23-A2F6-34E3-DF1D-C0540D74FC11}"/>
              </a:ext>
            </a:extLst>
          </p:cNvPr>
          <p:cNvSpPr txBox="1"/>
          <p:nvPr/>
        </p:nvSpPr>
        <p:spPr>
          <a:xfrm>
            <a:off x="5809807" y="4559254"/>
            <a:ext cx="1513616" cy="338554"/>
          </a:xfrm>
          <a:prstGeom prst="rect">
            <a:avLst/>
          </a:prstGeom>
          <a:solidFill>
            <a:srgbClr val="346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Conclusão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3A0476-4EF1-AE6B-3666-92ACA5204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154" y="950650"/>
            <a:ext cx="9557360" cy="6553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661E55-766E-EFCC-F184-F1B3C42DD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9807" y="4509425"/>
            <a:ext cx="1590897" cy="4382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09A41B-CB65-D821-AA86-9F78D6D8C8F9}"/>
              </a:ext>
            </a:extLst>
          </p:cNvPr>
          <p:cNvSpPr txBox="1"/>
          <p:nvPr/>
        </p:nvSpPr>
        <p:spPr>
          <a:xfrm>
            <a:off x="5827123" y="4559254"/>
            <a:ext cx="1513616" cy="338554"/>
          </a:xfrm>
          <a:prstGeom prst="rect">
            <a:avLst/>
          </a:prstGeom>
          <a:solidFill>
            <a:srgbClr val="346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Editar Ideia</a:t>
            </a:r>
          </a:p>
        </p:txBody>
      </p:sp>
    </p:spTree>
    <p:extLst>
      <p:ext uri="{BB962C8B-B14F-4D97-AF65-F5344CB8AC3E}">
        <p14:creationId xmlns:p14="http://schemas.microsoft.com/office/powerpoint/2010/main" val="249357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Guerreiro</dc:creator>
  <cp:lastModifiedBy>Ian Guerreiro</cp:lastModifiedBy>
  <cp:revision>1</cp:revision>
  <dcterms:created xsi:type="dcterms:W3CDTF">2024-07-18T18:54:13Z</dcterms:created>
  <dcterms:modified xsi:type="dcterms:W3CDTF">2024-07-18T19:23:54Z</dcterms:modified>
</cp:coreProperties>
</file>