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153" d="100"/>
          <a:sy n="153" d="100"/>
        </p:scale>
        <p:origin x="984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6135608" y="2199498"/>
            <a:ext cx="17654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53565" y="2517428"/>
            <a:ext cx="1030963" cy="10639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and Evaluate Alternative Action Sequences      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514269"/>
            <a:ext cx="927130" cy="8624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Safety Violation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53564" y="3800192"/>
            <a:ext cx="1050205" cy="469836"/>
          </a:xfrm>
          <a:prstGeom prst="roundRect">
            <a:avLst>
              <a:gd name="adj" fmla="val 4191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Action(s)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191439" y="4495801"/>
            <a:ext cx="1066800" cy="408442"/>
          </a:xfrm>
          <a:prstGeom prst="roundRect">
            <a:avLst>
              <a:gd name="adj" fmla="val 4191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Data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74987" y="2788278"/>
            <a:ext cx="800100" cy="9335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Distribution Shifts, Evaluate, and Update Model</a:t>
            </a:r>
            <a:endParaRPr lang="en-US" sz="1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038630" y="2517428"/>
            <a:ext cx="2219609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34823" y="3033853"/>
            <a:ext cx="942316" cy="685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Environment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Model      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57831" y="2788278"/>
            <a:ext cx="899594" cy="5884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Model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245381" y="3479831"/>
            <a:ext cx="912044" cy="588475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33996" y="2019208"/>
            <a:ext cx="1223537" cy="343322"/>
          </a:xfrm>
          <a:prstGeom prst="roundRect">
            <a:avLst>
              <a:gd name="adj" fmla="val 4191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Assumptions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52835" y="3800192"/>
            <a:ext cx="1557573" cy="469836"/>
          </a:xfrm>
          <a:prstGeom prst="roundRect">
            <a:avLst>
              <a:gd name="adj" fmla="val 4191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 Capability Model 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52835" y="2895600"/>
            <a:ext cx="155757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Reduction in Uncertainty in System Capability Model for a Proposed Action Sequence 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2000" y="1980704"/>
            <a:ext cx="927130" cy="362679"/>
          </a:xfrm>
          <a:prstGeom prst="roundRect">
            <a:avLst>
              <a:gd name="adj" fmla="val 4191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Safety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81400" y="1980703"/>
            <a:ext cx="838200" cy="362679"/>
          </a:xfrm>
          <a:prstGeom prst="roundRect">
            <a:avLst>
              <a:gd name="adj" fmla="val 4191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Goal(s) 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31931" y="2362200"/>
            <a:ext cx="0" cy="15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00500" y="2362530"/>
            <a:ext cx="0" cy="1520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</p:cNvCxnSpPr>
          <p:nvPr/>
        </p:nvCxnSpPr>
        <p:spPr>
          <a:xfrm>
            <a:off x="1689130" y="2945511"/>
            <a:ext cx="26443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" idx="2"/>
            <a:endCxn id="7" idx="0"/>
          </p:cNvCxnSpPr>
          <p:nvPr/>
        </p:nvCxnSpPr>
        <p:spPr>
          <a:xfrm>
            <a:off x="2469047" y="3581400"/>
            <a:ext cx="9620" cy="218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2"/>
            <a:endCxn id="59" idx="0"/>
          </p:cNvCxnSpPr>
          <p:nvPr/>
        </p:nvCxnSpPr>
        <p:spPr>
          <a:xfrm flipH="1">
            <a:off x="2478385" y="4270028"/>
            <a:ext cx="282" cy="22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3" idx="3"/>
            <a:endCxn id="9" idx="1"/>
          </p:cNvCxnSpPr>
          <p:nvPr/>
        </p:nvCxnSpPr>
        <p:spPr>
          <a:xfrm flipV="1">
            <a:off x="5931246" y="4700022"/>
            <a:ext cx="260193" cy="8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9" idx="3"/>
          </p:cNvCxnSpPr>
          <p:nvPr/>
        </p:nvCxnSpPr>
        <p:spPr>
          <a:xfrm flipV="1">
            <a:off x="7258239" y="4700021"/>
            <a:ext cx="285561" cy="1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7543800" y="3726044"/>
            <a:ext cx="0" cy="9782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7" idx="3"/>
          </p:cNvCxnSpPr>
          <p:nvPr/>
        </p:nvCxnSpPr>
        <p:spPr>
          <a:xfrm flipH="1">
            <a:off x="7258239" y="3393728"/>
            <a:ext cx="21879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6135608" y="2199498"/>
            <a:ext cx="0" cy="317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 flipH="1">
            <a:off x="7875037" y="2199498"/>
            <a:ext cx="14146" cy="588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20" idx="3"/>
          </p:cNvCxnSpPr>
          <p:nvPr/>
        </p:nvCxnSpPr>
        <p:spPr>
          <a:xfrm flipH="1">
            <a:off x="4810408" y="4035110"/>
            <a:ext cx="2282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20" idx="0"/>
          </p:cNvCxnSpPr>
          <p:nvPr/>
        </p:nvCxnSpPr>
        <p:spPr>
          <a:xfrm>
            <a:off x="4031622" y="3581400"/>
            <a:ext cx="0" cy="218792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1" idx="3"/>
          </p:cNvCxnSpPr>
          <p:nvPr/>
        </p:nvCxnSpPr>
        <p:spPr>
          <a:xfrm>
            <a:off x="4810408" y="3238500"/>
            <a:ext cx="228222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973164" y="3506709"/>
            <a:ext cx="167112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128302" y="3505200"/>
            <a:ext cx="0" cy="529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20" idx="1"/>
          </p:cNvCxnSpPr>
          <p:nvPr/>
        </p:nvCxnSpPr>
        <p:spPr>
          <a:xfrm>
            <a:off x="3124200" y="4035110"/>
            <a:ext cx="1286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21" idx="1"/>
          </p:cNvCxnSpPr>
          <p:nvPr/>
        </p:nvCxnSpPr>
        <p:spPr>
          <a:xfrm>
            <a:off x="2973164" y="3238500"/>
            <a:ext cx="279671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984528" y="2648019"/>
            <a:ext cx="253594" cy="0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252835" y="2517428"/>
            <a:ext cx="1569644" cy="3311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Expected Mission Utility     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6077141" y="3158810"/>
            <a:ext cx="168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6077141" y="3628646"/>
            <a:ext cx="168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/>
          <p:cNvSpPr/>
          <p:nvPr/>
        </p:nvSpPr>
        <p:spPr>
          <a:xfrm>
            <a:off x="7620000" y="5114734"/>
            <a:ext cx="743139" cy="228600"/>
          </a:xfrm>
          <a:prstGeom prst="roundRect">
            <a:avLst>
              <a:gd name="adj" fmla="val 4191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8153400" y="3719653"/>
            <a:ext cx="0" cy="799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620000" y="4519516"/>
            <a:ext cx="743139" cy="384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Assurance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Monitor(s) 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981800" y="4913296"/>
            <a:ext cx="0" cy="210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092231" y="4518342"/>
            <a:ext cx="759550" cy="38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169246" y="4512776"/>
            <a:ext cx="762000" cy="3914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59285" y="4495800"/>
            <a:ext cx="838200" cy="408442"/>
          </a:xfrm>
          <a:prstGeom prst="roundRect">
            <a:avLst>
              <a:gd name="adj" fmla="val 4191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Trajectory 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081040" y="4514851"/>
            <a:ext cx="871959" cy="389391"/>
          </a:xfrm>
          <a:prstGeom prst="roundRect">
            <a:avLst>
              <a:gd name="adj" fmla="val 41915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Actuator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Commands 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906396" y="4711292"/>
            <a:ext cx="19474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3854325" y="4700021"/>
            <a:ext cx="2267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  <a:endCxn id="53" idx="1"/>
          </p:cNvCxnSpPr>
          <p:nvPr/>
        </p:nvCxnSpPr>
        <p:spPr>
          <a:xfrm flipV="1">
            <a:off x="4952999" y="4708509"/>
            <a:ext cx="216247" cy="1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endCxn id="42" idx="0"/>
          </p:cNvCxnSpPr>
          <p:nvPr/>
        </p:nvCxnSpPr>
        <p:spPr>
          <a:xfrm>
            <a:off x="7258239" y="4035110"/>
            <a:ext cx="733331" cy="4844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7" idx="2"/>
            <a:endCxn id="5" idx="2"/>
          </p:cNvCxnSpPr>
          <p:nvPr/>
        </p:nvCxnSpPr>
        <p:spPr>
          <a:xfrm rot="5400000" flipH="1">
            <a:off x="3240362" y="1361955"/>
            <a:ext cx="893276" cy="4922870"/>
          </a:xfrm>
          <a:prstGeom prst="bentConnector3">
            <a:avLst>
              <a:gd name="adj1" fmla="val -116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9" idx="0"/>
          </p:cNvCxnSpPr>
          <p:nvPr/>
        </p:nvCxnSpPr>
        <p:spPr>
          <a:xfrm rot="16200000" flipV="1">
            <a:off x="6360437" y="4131399"/>
            <a:ext cx="152401" cy="5764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3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71</Words>
  <Application>Microsoft Macintosh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K. Gupta</dc:creator>
  <cp:lastModifiedBy>Satish Thittamaranahalli Ka</cp:lastModifiedBy>
  <cp:revision>15</cp:revision>
  <dcterms:created xsi:type="dcterms:W3CDTF">2006-08-16T00:00:00Z</dcterms:created>
  <dcterms:modified xsi:type="dcterms:W3CDTF">2017-10-13T14:21:03Z</dcterms:modified>
</cp:coreProperties>
</file>