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5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29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14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50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599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200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103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2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359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0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969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4266-B9A1-4309-84CB-0105CDB92A4A}" type="datetimeFigureOut">
              <a:rPr lang="en-NZ" smtClean="0"/>
              <a:t>4/04/2017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1059-0EF3-46CE-BDAA-A3235DA7C9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447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1237" y="480832"/>
            <a:ext cx="10937626" cy="585579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6" y="218408"/>
            <a:ext cx="599170" cy="3911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050822" y="747769"/>
            <a:ext cx="6439903" cy="155495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37"/>
          <p:cNvSpPr txBox="1">
            <a:spLocks noChangeArrowheads="1"/>
          </p:cNvSpPr>
          <p:nvPr/>
        </p:nvSpPr>
        <p:spPr bwMode="auto">
          <a:xfrm>
            <a:off x="4995552" y="2080004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43568" y="2523808"/>
            <a:ext cx="6439903" cy="350763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4" name="TextBox 37"/>
          <p:cNvSpPr txBox="1">
            <a:spLocks noChangeArrowheads="1"/>
          </p:cNvSpPr>
          <p:nvPr/>
        </p:nvSpPr>
        <p:spPr bwMode="auto">
          <a:xfrm>
            <a:off x="4988298" y="580290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37" y="2370627"/>
            <a:ext cx="215900" cy="241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26798" y="575664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MySQL DB </a:t>
            </a:r>
            <a:r>
              <a:rPr lang="en-US" sz="800" b="1" dirty="0" smtClean="0"/>
              <a:t>instance test</a:t>
            </a:r>
            <a:endParaRPr lang="en-US" sz="1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50" y="5078282"/>
            <a:ext cx="512376" cy="5503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46398" y="57609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MS SQL </a:t>
            </a:r>
            <a:r>
              <a:rPr lang="en-US" sz="800" b="1" dirty="0" smtClean="0"/>
              <a:t>instance test</a:t>
            </a:r>
            <a:endParaRPr lang="en-US" sz="14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250" y="5082541"/>
            <a:ext cx="512377" cy="5503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88226" y="576816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MS SQL </a:t>
            </a:r>
            <a:r>
              <a:rPr lang="en-US" sz="800" b="1" dirty="0" smtClean="0"/>
              <a:t>instance prod</a:t>
            </a:r>
            <a:endParaRPr lang="en-US" sz="14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78" y="5089799"/>
            <a:ext cx="512377" cy="5503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553302" y="576390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MySQL DB </a:t>
            </a:r>
            <a:r>
              <a:rPr lang="en-US" sz="800" b="1" dirty="0" smtClean="0"/>
              <a:t>instance prod</a:t>
            </a:r>
            <a:endParaRPr lang="en-US" sz="1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54" y="5085542"/>
            <a:ext cx="512376" cy="55033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28565" y="1594895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Classic Load Balancer</a:t>
            </a:r>
            <a:endParaRPr lang="en-US" sz="1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19" y="918123"/>
            <a:ext cx="543639" cy="5649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16435" y="4820950"/>
            <a:ext cx="63093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Auto Scaling</a:t>
            </a:r>
            <a:endParaRPr lang="en-US" sz="1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11" y="4118290"/>
            <a:ext cx="544781" cy="5296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26798" y="4808649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Apache Test</a:t>
            </a:r>
            <a:endParaRPr lang="en-US" sz="14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8" y="4121086"/>
            <a:ext cx="544781" cy="5750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284839" y="160160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Jump Box</a:t>
            </a:r>
            <a:endParaRPr lang="en-US" sz="14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89" y="918674"/>
            <a:ext cx="544781" cy="56495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53302" y="480139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Apache Prod</a:t>
            </a:r>
            <a:endParaRPr lang="en-US" sz="1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2" y="4113830"/>
            <a:ext cx="544781" cy="57504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983010" y="4828210"/>
            <a:ext cx="63093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Auto Scaling</a:t>
            </a:r>
            <a:endParaRPr lang="en-US" sz="14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86" y="4125550"/>
            <a:ext cx="544781" cy="5296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46398" y="4815909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IIS Test</a:t>
            </a:r>
            <a:endParaRPr lang="en-US" sz="1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48" y="4128346"/>
            <a:ext cx="544781" cy="57504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488226" y="480865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IIS Prod</a:t>
            </a:r>
            <a:endParaRPr lang="en-US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876" y="4121090"/>
            <a:ext cx="544781" cy="57504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648165" y="3837352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Classic Load Balancer</a:t>
            </a:r>
            <a:endParaRPr lang="en-US" sz="1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19" y="3160580"/>
            <a:ext cx="543639" cy="56495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489993" y="3859125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Classic Load Balancer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447" y="3182353"/>
            <a:ext cx="543639" cy="5649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55069" y="1587641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Classic Load Balancer</a:t>
            </a:r>
            <a:endParaRPr lang="en-US" sz="14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23" y="910869"/>
            <a:ext cx="543639" cy="56495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51220" y="159604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Internet gateway</a:t>
            </a:r>
            <a:endParaRPr lang="en-US" sz="14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25" y="916381"/>
            <a:ext cx="538196" cy="56423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437802" y="2853452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VPC NAT gateway</a:t>
            </a:r>
            <a:endParaRPr lang="en-US" sz="1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1" y="2178127"/>
            <a:ext cx="538195" cy="5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Edwards</dc:creator>
  <cp:lastModifiedBy>Brent Edwards</cp:lastModifiedBy>
  <cp:revision>4</cp:revision>
  <dcterms:created xsi:type="dcterms:W3CDTF">2017-04-04T06:02:46Z</dcterms:created>
  <dcterms:modified xsi:type="dcterms:W3CDTF">2017-04-04T06:34:51Z</dcterms:modified>
</cp:coreProperties>
</file>