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e6d221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e6d221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e6d221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e6d221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6d221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6d221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e6d221f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e6d221f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e6d22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e6d22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e6d221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e6d22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e6d221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e6d221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e6d221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e6d221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e6d221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e6d221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e6d221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e6d221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e6d221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e6d221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e6d221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e6d221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CS487/587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Part III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Mingjue Wang &amp; Brent Daniels-Soles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Were these expected...?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MySQL to be more performant with simpler queries, and Postgres to perform better with JOIN’s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Reason: MySQL implements only the Nested Loop Join algorithm for JOINS, which is historically slow (there’s a twist)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wrong in estimating MySQL would do poorly with JOIN’s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kept up with Postgres quite well.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beat Postgres on the aggregate test.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due to MySQL having a “caching layer” called the join_buffer, which stashes away seen rows as the system works through a join, so there is no need to make direct calls to the buffer pool.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raw performance standpoint, MySQL keeps up with Postgres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smaller sets of data, Postgres is </a:t>
            </a:r>
            <a:r>
              <a:rPr lang="en"/>
              <a:t>relatively</a:t>
            </a:r>
            <a:r>
              <a:rPr lang="en"/>
              <a:t> slow compared to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does have some performance caveautes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.e. performs slower if large amounts of data aren’t in the join_buffer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large data sets, the first run of a query can be magnitudes slower than the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day, it is about analyzing if a particular DBMS (along with some of the tradeoffs it has) is a good fit for your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systems have trade-offs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= query speed inconsistency w/ most being highly performant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 = fairly consistent query speeds, but overall less performant for smaller sets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systems do as well (e.g. Mongo having no formal JOIN mechanism, yet very easy to get started with; etc....)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due diligence of making sure chosen DBMS is right tool for the job.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 Systems - What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compare: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 </a:t>
            </a:r>
            <a:r>
              <a:rPr lang="en"/>
              <a:t>Systems - Why?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as Popular as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“Battle Tested”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rich feature 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Popular than Postgres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(Kinda) Open Source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an Enterprise version, along with Community version.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less features, but has all the essentials to build a product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DBMS Systems -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both used heavily in industry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both have a similar syntax/semantics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all of the previous points and their similarities, </a:t>
            </a:r>
            <a:r>
              <a:rPr b="1" lang="en"/>
              <a:t>we wanted to see how different they are when it comes to dealing with larger amounts of data.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hypothesis was MySQL would do better with smaller amounts of data, and Postgres would perform better with our JOIN tests on large amounts of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Approach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systems as ‘vanilla’ as possible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Reason: most people use basic install and then start hacking away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each system a large amount of data to sift through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Created a 1,000,000 tuple table to mock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how each system performs with JOIN operations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Common, yet expensive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Want to determine which may be the best when heavy/many transactions are involved.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each query at least 5 times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order to get a general idea of average execution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Warm Up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Queries ran at the start: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7325"/>
            <a:ext cx="4169550" cy="15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94288"/>
            <a:ext cx="3998576" cy="15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168822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1)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529225" y="1705200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Warm Up - Why?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Wanted to get a “baseline” as to how each of these systems perform with scanning tables.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63" y="2571750"/>
            <a:ext cx="3098875" cy="2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562" y="2571762"/>
            <a:ext cx="3098875" cy="22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777575" y="2182650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1)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267550" y="2182650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JOIN’s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975"/>
            <a:ext cx="4387696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0450"/>
            <a:ext cx="6527768" cy="1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5" y="3213524"/>
            <a:ext cx="6527774" cy="11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01772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3)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11562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3051300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JOIN’s - Why?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Since RDBMS’s in production utilize JOIN’s heavily, it would be good to see how each system performs with “production-esque”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242837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3)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052700" y="242837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5)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2817475"/>
            <a:ext cx="2849250" cy="2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375" y="2817471"/>
            <a:ext cx="2849250" cy="210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700" y="2817475"/>
            <a:ext cx="2849250" cy="210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82200" y="2428375"/>
            <a:ext cx="921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