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het opmaakprofiel van de modelondertitel te bewerken</a:t>
            </a:r>
            <a:endParaRPr kumimoji="0" lang="en-US"/>
          </a:p>
        </p:txBody>
      </p: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met één afgeknipte en afgeronde hoek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ige driehoe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10" name="Vrije v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rije v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DC9A09-2CD8-4919-BED8-3FC8B03B402A}" type="datetimeFigureOut">
              <a:rPr lang="nl-BE" smtClean="0"/>
              <a:t>23/02/2016</a:t>
            </a:fld>
            <a:endParaRPr lang="nl-BE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31D5D8-53E3-4823-82E1-645551CC5980}" type="slidenum">
              <a:rPr lang="nl-BE" smtClean="0"/>
              <a:t>‹nr.›</a:t>
            </a:fld>
            <a:endParaRPr lang="nl-BE"/>
          </a:p>
        </p:txBody>
      </p:sp>
      <p:grpSp>
        <p:nvGrpSpPr>
          <p:cNvPr id="2" name="Groe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rije v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rije v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MHP Project 2016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k</a:t>
            </a:r>
            <a:r>
              <a:rPr lang="nl-BE" dirty="0" err="1" smtClean="0"/>
              <a:t>oen.soontjens</a:t>
            </a:r>
            <a:r>
              <a:rPr lang="nl-BE" dirty="0" smtClean="0"/>
              <a:t>@</a:t>
            </a:r>
            <a:r>
              <a:rPr lang="nl-BE" dirty="0" err="1" smtClean="0"/>
              <a:t>kdg.be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Opdracht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Maak en ontwerp een interactieve TV applicatie in MHP</a:t>
            </a:r>
          </a:p>
          <a:p>
            <a:r>
              <a:rPr lang="nl-BE" dirty="0" smtClean="0"/>
              <a:t>Zie “</a:t>
            </a:r>
            <a:r>
              <a:rPr lang="nl-BE" dirty="0" err="1" smtClean="0"/>
              <a:t>MHP-guide</a:t>
            </a:r>
            <a:r>
              <a:rPr lang="nl-BE" dirty="0" smtClean="0"/>
              <a:t>” voor voorbeelden:</a:t>
            </a:r>
          </a:p>
          <a:p>
            <a:pPr lvl="1"/>
            <a:r>
              <a:rPr lang="nl-BE" dirty="0" err="1" smtClean="0"/>
              <a:t>Voting</a:t>
            </a:r>
            <a:r>
              <a:rPr lang="nl-BE" dirty="0" smtClean="0"/>
              <a:t> applicatie</a:t>
            </a:r>
          </a:p>
          <a:p>
            <a:pPr lvl="1"/>
            <a:r>
              <a:rPr lang="nl-BE" dirty="0" smtClean="0"/>
              <a:t>Game</a:t>
            </a:r>
          </a:p>
          <a:p>
            <a:pPr lvl="1"/>
            <a:r>
              <a:rPr lang="nl-BE" dirty="0" smtClean="0"/>
              <a:t>Programmagids</a:t>
            </a:r>
          </a:p>
          <a:p>
            <a:pPr lvl="1"/>
            <a:r>
              <a:rPr lang="nl-BE" dirty="0" smtClean="0"/>
              <a:t>Hotel applicatie</a:t>
            </a:r>
          </a:p>
          <a:p>
            <a:pPr lvl="1"/>
            <a:r>
              <a:rPr lang="nl-BE" dirty="0" smtClean="0"/>
              <a:t>Online shop</a:t>
            </a:r>
          </a:p>
          <a:p>
            <a:pPr lvl="1"/>
            <a:r>
              <a:rPr lang="nl-BE" dirty="0" err="1" smtClean="0"/>
              <a:t>E-govenment</a:t>
            </a:r>
            <a:endParaRPr lang="nl-BE" dirty="0" smtClean="0"/>
          </a:p>
          <a:p>
            <a:pPr lvl="1"/>
            <a:r>
              <a:rPr lang="nl-BE" dirty="0" err="1" smtClean="0"/>
              <a:t>Infoapp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Randvoorwaarden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Deadline einde periode 4</a:t>
            </a:r>
          </a:p>
          <a:p>
            <a:r>
              <a:rPr lang="nl-BE" dirty="0" smtClean="0"/>
              <a:t>Op </a:t>
            </a:r>
            <a:r>
              <a:rPr lang="nl-BE" dirty="0" err="1" smtClean="0"/>
              <a:t>github</a:t>
            </a:r>
            <a:r>
              <a:rPr lang="nl-BE" dirty="0" smtClean="0"/>
              <a:t> gepost (vandaag nog niet)</a:t>
            </a:r>
          </a:p>
          <a:p>
            <a:r>
              <a:rPr lang="nl-BE" dirty="0" smtClean="0"/>
              <a:t>Max 2 deelnemers (één </a:t>
            </a:r>
            <a:r>
              <a:rPr lang="nl-BE" dirty="0" err="1" smtClean="0"/>
              <a:t>repository</a:t>
            </a:r>
            <a:r>
              <a:rPr lang="nl-BE" dirty="0" smtClean="0"/>
              <a:t> per groep)</a:t>
            </a:r>
          </a:p>
          <a:p>
            <a:r>
              <a:rPr lang="nl-BE" dirty="0" err="1" smtClean="0"/>
              <a:t>Github</a:t>
            </a:r>
            <a:r>
              <a:rPr lang="nl-BE" dirty="0" smtClean="0"/>
              <a:t> wordt gebruikt voor evaluatie (duidelijk documenteren), procesevaluatie</a:t>
            </a:r>
          </a:p>
          <a:p>
            <a:r>
              <a:rPr lang="nl-BE" dirty="0" smtClean="0"/>
              <a:t>Moet minstens één “design </a:t>
            </a:r>
            <a:r>
              <a:rPr lang="nl-BE" dirty="0" err="1" smtClean="0"/>
              <a:t>pattern</a:t>
            </a:r>
            <a:r>
              <a:rPr lang="nl-BE" dirty="0" smtClean="0"/>
              <a:t>” bevatten, dit duidelijk uitleggen in een document “design </a:t>
            </a:r>
            <a:r>
              <a:rPr lang="nl-BE" dirty="0" err="1" smtClean="0"/>
              <a:t>pattern.docx</a:t>
            </a:r>
            <a:r>
              <a:rPr lang="nl-BE" dirty="0" smtClean="0"/>
              <a:t>”</a:t>
            </a:r>
          </a:p>
          <a:p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om">
  <a:themeElements>
    <a:clrScheme name="Stroom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troom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troo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1259</TotalTime>
  <Words>82</Words>
  <Application>Microsoft Office PowerPoint</Application>
  <PresentationFormat>Diavoorstelling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Stroom</vt:lpstr>
      <vt:lpstr>MHP Project 2016</vt:lpstr>
      <vt:lpstr>Opdracht</vt:lpstr>
      <vt:lpstr>Randvoorwaarden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MHP Project 2016</dc:title>
  <dc:creator>student</dc:creator>
  <cp:lastModifiedBy>student</cp:lastModifiedBy>
  <cp:revision>1</cp:revision>
  <dcterms:created xsi:type="dcterms:W3CDTF">2016-02-23T12:31:40Z</dcterms:created>
  <dcterms:modified xsi:type="dcterms:W3CDTF">2016-02-24T09:31:16Z</dcterms:modified>
</cp:coreProperties>
</file>