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3047B-162C-4491-8CA7-2F2152CF32B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D5A33-EFED-4176-B159-88D484C30550}">
      <dgm:prSet phldrT="[Text]"/>
      <dgm:spPr/>
      <dgm:t>
        <a:bodyPr/>
        <a:lstStyle/>
        <a:p>
          <a:r>
            <a:rPr lang="en-US" dirty="0" smtClean="0"/>
            <a:t>Tune Optimizer</a:t>
          </a:r>
          <a:endParaRPr lang="en-US" dirty="0"/>
        </a:p>
      </dgm:t>
    </dgm:pt>
    <dgm:pt modelId="{9B5F0EBA-D255-4603-A6EF-F014AE0EC192}" type="parTrans" cxnId="{D9E28574-8035-40C1-ABEC-A787D8B33101}">
      <dgm:prSet/>
      <dgm:spPr/>
      <dgm:t>
        <a:bodyPr/>
        <a:lstStyle/>
        <a:p>
          <a:endParaRPr lang="en-US"/>
        </a:p>
      </dgm:t>
    </dgm:pt>
    <dgm:pt modelId="{D9696ABD-3599-48AA-BAC7-14536FA46954}" type="sibTrans" cxnId="{D9E28574-8035-40C1-ABEC-A787D8B33101}">
      <dgm:prSet/>
      <dgm:spPr/>
      <dgm:t>
        <a:bodyPr/>
        <a:lstStyle/>
        <a:p>
          <a:endParaRPr lang="en-US"/>
        </a:p>
      </dgm:t>
    </dgm:pt>
    <dgm:pt modelId="{85B7808E-039C-4C3D-9694-938D7E702E44}">
      <dgm:prSet phldrT="[Text]"/>
      <dgm:spPr/>
      <dgm:t>
        <a:bodyPr/>
        <a:lstStyle/>
        <a:p>
          <a:r>
            <a:rPr lang="en-US" dirty="0" smtClean="0"/>
            <a:t>Tune Learning Rate &amp; Batch Size</a:t>
          </a:r>
          <a:endParaRPr lang="en-US" dirty="0"/>
        </a:p>
      </dgm:t>
    </dgm:pt>
    <dgm:pt modelId="{19867A61-79B7-4429-B1CB-2B432CFAABFF}" type="parTrans" cxnId="{AB996F54-2593-4072-B0EE-003A0EBB2438}">
      <dgm:prSet/>
      <dgm:spPr/>
      <dgm:t>
        <a:bodyPr/>
        <a:lstStyle/>
        <a:p>
          <a:endParaRPr lang="en-US"/>
        </a:p>
      </dgm:t>
    </dgm:pt>
    <dgm:pt modelId="{4C4063B4-C3A1-4674-8485-7962C2C9F449}" type="sibTrans" cxnId="{AB996F54-2593-4072-B0EE-003A0EBB2438}">
      <dgm:prSet/>
      <dgm:spPr/>
      <dgm:t>
        <a:bodyPr/>
        <a:lstStyle/>
        <a:p>
          <a:endParaRPr lang="en-US"/>
        </a:p>
      </dgm:t>
    </dgm:pt>
    <dgm:pt modelId="{71098C0F-B9DC-44E0-9A8D-99FA45AD9540}">
      <dgm:prSet phldrT="[Text]"/>
      <dgm:spPr/>
      <dgm:t>
        <a:bodyPr/>
        <a:lstStyle/>
        <a:p>
          <a:r>
            <a:rPr lang="en-US" dirty="0" smtClean="0"/>
            <a:t>Tune Image Size</a:t>
          </a:r>
          <a:endParaRPr lang="en-US" dirty="0"/>
        </a:p>
      </dgm:t>
    </dgm:pt>
    <dgm:pt modelId="{21813B5A-BC99-4565-A258-4B7B3B4B39C6}" type="parTrans" cxnId="{F01CB01B-F849-4CCD-9E91-5480362CB4E9}">
      <dgm:prSet/>
      <dgm:spPr/>
      <dgm:t>
        <a:bodyPr/>
        <a:lstStyle/>
        <a:p>
          <a:endParaRPr lang="en-US"/>
        </a:p>
      </dgm:t>
    </dgm:pt>
    <dgm:pt modelId="{D3FE520C-ACE2-4AB0-94EA-2108F883AAD8}" type="sibTrans" cxnId="{F01CB01B-F849-4CCD-9E91-5480362CB4E9}">
      <dgm:prSet/>
      <dgm:spPr/>
      <dgm:t>
        <a:bodyPr/>
        <a:lstStyle/>
        <a:p>
          <a:endParaRPr lang="en-US"/>
        </a:p>
      </dgm:t>
    </dgm:pt>
    <dgm:pt modelId="{32C90FCB-2EDD-407E-8912-0A9F58C8D5E1}">
      <dgm:prSet phldrT="[Text]"/>
      <dgm:spPr/>
      <dgm:t>
        <a:bodyPr/>
        <a:lstStyle/>
        <a:p>
          <a:r>
            <a:rPr lang="en-US" dirty="0" smtClean="0"/>
            <a:t>Investigate Attention Layer</a:t>
          </a:r>
          <a:endParaRPr lang="en-US" dirty="0"/>
        </a:p>
      </dgm:t>
    </dgm:pt>
    <dgm:pt modelId="{8637958C-5803-4A18-9995-50CD2198BC72}" type="parTrans" cxnId="{B13EEDBF-D186-4BD9-9061-709C2476CFC3}">
      <dgm:prSet/>
      <dgm:spPr/>
      <dgm:t>
        <a:bodyPr/>
        <a:lstStyle/>
        <a:p>
          <a:endParaRPr lang="en-US"/>
        </a:p>
      </dgm:t>
    </dgm:pt>
    <dgm:pt modelId="{DAD87C81-3150-42FB-99EB-D6356A0AA682}" type="sibTrans" cxnId="{B13EEDBF-D186-4BD9-9061-709C2476CFC3}">
      <dgm:prSet/>
      <dgm:spPr/>
      <dgm:t>
        <a:bodyPr/>
        <a:lstStyle/>
        <a:p>
          <a:endParaRPr lang="en-US"/>
        </a:p>
      </dgm:t>
    </dgm:pt>
    <dgm:pt modelId="{AC87F5C2-6F60-4845-97CE-B88239C0DEAD}">
      <dgm:prSet phldrT="[Text]"/>
      <dgm:spPr/>
      <dgm:t>
        <a:bodyPr/>
        <a:lstStyle/>
        <a:p>
          <a:r>
            <a:rPr lang="en-US" dirty="0" smtClean="0"/>
            <a:t>Fully Train </a:t>
          </a:r>
          <a:r>
            <a:rPr lang="en-US" dirty="0" smtClean="0"/>
            <a:t>Model</a:t>
          </a:r>
          <a:endParaRPr lang="en-US" dirty="0"/>
        </a:p>
      </dgm:t>
    </dgm:pt>
    <dgm:pt modelId="{23D2044E-4EEE-4496-A5F3-8D10A8CE2121}" type="parTrans" cxnId="{DF13B10F-2768-4305-97C4-27320C02FA2D}">
      <dgm:prSet/>
      <dgm:spPr/>
      <dgm:t>
        <a:bodyPr/>
        <a:lstStyle/>
        <a:p>
          <a:endParaRPr lang="en-US"/>
        </a:p>
      </dgm:t>
    </dgm:pt>
    <dgm:pt modelId="{FD031DDC-4574-4859-9F55-7D9AA5A9D016}" type="sibTrans" cxnId="{DF13B10F-2768-4305-97C4-27320C02FA2D}">
      <dgm:prSet/>
      <dgm:spPr/>
      <dgm:t>
        <a:bodyPr/>
        <a:lstStyle/>
        <a:p>
          <a:endParaRPr lang="en-US"/>
        </a:p>
      </dgm:t>
    </dgm:pt>
    <dgm:pt modelId="{DE255671-11F8-421E-881A-7D5A9B5D1CF5}">
      <dgm:prSet phldrT="[Text]"/>
      <dgm:spPr/>
      <dgm:t>
        <a:bodyPr/>
        <a:lstStyle/>
        <a:p>
          <a:r>
            <a:rPr lang="en-US" dirty="0" smtClean="0"/>
            <a:t>Select Architecture (Mobilenet / Resnet / VGG)</a:t>
          </a:r>
          <a:endParaRPr lang="en-US" dirty="0"/>
        </a:p>
      </dgm:t>
    </dgm:pt>
    <dgm:pt modelId="{2D593D75-1A78-4232-8E19-30F649973248}" type="sibTrans" cxnId="{CF28F25B-7782-482F-B3A5-AFC4F80BD007}">
      <dgm:prSet/>
      <dgm:spPr/>
      <dgm:t>
        <a:bodyPr/>
        <a:lstStyle/>
        <a:p>
          <a:endParaRPr lang="en-US"/>
        </a:p>
      </dgm:t>
    </dgm:pt>
    <dgm:pt modelId="{92E4BF26-6918-42FB-8A41-CBA1498C857C}" type="parTrans" cxnId="{CF28F25B-7782-482F-B3A5-AFC4F80BD007}">
      <dgm:prSet/>
      <dgm:spPr/>
      <dgm:t>
        <a:bodyPr/>
        <a:lstStyle/>
        <a:p>
          <a:endParaRPr lang="en-US"/>
        </a:p>
      </dgm:t>
    </dgm:pt>
    <dgm:pt modelId="{AFE5C1A3-C1C2-4FD0-9954-842E09047CA1}">
      <dgm:prSet phldrT="[Text]"/>
      <dgm:spPr/>
      <dgm:t>
        <a:bodyPr/>
        <a:lstStyle/>
        <a:p>
          <a:r>
            <a:rPr lang="en-US" dirty="0" smtClean="0"/>
            <a:t>Preliminary Results (Mobilenet)</a:t>
          </a:r>
          <a:endParaRPr lang="en-US" dirty="0"/>
        </a:p>
      </dgm:t>
    </dgm:pt>
    <dgm:pt modelId="{D51ADDED-21F2-473B-9246-5EEF2588997A}" type="parTrans" cxnId="{52E5AB9C-2FA8-4598-941F-04DF47DD1AEE}">
      <dgm:prSet/>
      <dgm:spPr/>
      <dgm:t>
        <a:bodyPr/>
        <a:lstStyle/>
        <a:p>
          <a:endParaRPr lang="en-US"/>
        </a:p>
      </dgm:t>
    </dgm:pt>
    <dgm:pt modelId="{BB520CB6-9652-4DAE-89EB-2B83DD8596D7}" type="sibTrans" cxnId="{52E5AB9C-2FA8-4598-941F-04DF47DD1AEE}">
      <dgm:prSet/>
      <dgm:spPr/>
      <dgm:t>
        <a:bodyPr/>
        <a:lstStyle/>
        <a:p>
          <a:endParaRPr lang="en-US"/>
        </a:p>
      </dgm:t>
    </dgm:pt>
    <dgm:pt modelId="{D88675A0-35DC-4684-B323-149B1C3BF3B2}">
      <dgm:prSet phldrT="[Text]"/>
      <dgm:spPr/>
      <dgm:t>
        <a:bodyPr/>
        <a:lstStyle/>
        <a:p>
          <a:r>
            <a:rPr lang="en-US" dirty="0" smtClean="0"/>
            <a:t>Ensemble Model</a:t>
          </a:r>
          <a:endParaRPr lang="en-US" dirty="0"/>
        </a:p>
      </dgm:t>
    </dgm:pt>
    <dgm:pt modelId="{FF8F2EC4-56D4-475D-84E2-A676C639208E}" type="parTrans" cxnId="{560DB531-5782-4DBB-87FF-5C8D6F3594FA}">
      <dgm:prSet/>
      <dgm:spPr/>
      <dgm:t>
        <a:bodyPr/>
        <a:lstStyle/>
        <a:p>
          <a:endParaRPr lang="en-US"/>
        </a:p>
      </dgm:t>
    </dgm:pt>
    <dgm:pt modelId="{E80DEF77-4CA6-4A75-9874-0499BD53AE90}" type="sibTrans" cxnId="{560DB531-5782-4DBB-87FF-5C8D6F3594FA}">
      <dgm:prSet/>
      <dgm:spPr/>
      <dgm:t>
        <a:bodyPr/>
        <a:lstStyle/>
        <a:p>
          <a:endParaRPr lang="en-US"/>
        </a:p>
      </dgm:t>
    </dgm:pt>
    <dgm:pt modelId="{2EDF3093-2A22-46E7-B9A8-CDFAD206ADF3}">
      <dgm:prSet phldrT="[Text]"/>
      <dgm:spPr/>
      <dgm:t>
        <a:bodyPr/>
        <a:lstStyle/>
        <a:p>
          <a:r>
            <a:rPr lang="en-US" dirty="0" smtClean="0"/>
            <a:t>Inference on IOT Device</a:t>
          </a:r>
          <a:endParaRPr lang="en-US" dirty="0"/>
        </a:p>
      </dgm:t>
    </dgm:pt>
    <dgm:pt modelId="{67961693-9C31-489F-B01A-11867108579C}" type="parTrans" cxnId="{3FFFF013-FABD-45A6-8728-E0F63F33DD00}">
      <dgm:prSet/>
      <dgm:spPr/>
      <dgm:t>
        <a:bodyPr/>
        <a:lstStyle/>
        <a:p>
          <a:endParaRPr lang="en-US"/>
        </a:p>
      </dgm:t>
    </dgm:pt>
    <dgm:pt modelId="{A2F8F50B-951E-46FF-867F-54478ADD1C6C}" type="sibTrans" cxnId="{3FFFF013-FABD-45A6-8728-E0F63F33DD00}">
      <dgm:prSet/>
      <dgm:spPr/>
      <dgm:t>
        <a:bodyPr/>
        <a:lstStyle/>
        <a:p>
          <a:endParaRPr lang="en-US"/>
        </a:p>
      </dgm:t>
    </dgm:pt>
    <dgm:pt modelId="{04E0E73B-74EF-49DE-B506-587643F32E64}" type="pres">
      <dgm:prSet presAssocID="{A513047B-162C-4491-8CA7-2F2152CF32B9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4CDDC04-0983-44CC-8263-A47EC607FA9A}" type="pres">
      <dgm:prSet presAssocID="{41AD5A33-EFED-4176-B159-88D484C30550}" presName="compNode" presStyleCnt="0"/>
      <dgm:spPr/>
    </dgm:pt>
    <dgm:pt modelId="{5478D312-BA9A-4C66-B789-F908AFCC749B}" type="pres">
      <dgm:prSet presAssocID="{41AD5A33-EFED-4176-B159-88D484C30550}" presName="dummyConnPt" presStyleCnt="0"/>
      <dgm:spPr/>
    </dgm:pt>
    <dgm:pt modelId="{B6F9B4F2-EE4D-4AF3-A118-E9853F7E8D0B}" type="pres">
      <dgm:prSet presAssocID="{41AD5A33-EFED-4176-B159-88D484C3055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7308-1F9E-4697-8914-C9BE9804DD91}" type="pres">
      <dgm:prSet presAssocID="{D9696ABD-3599-48AA-BAC7-14536FA46954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8BB295D9-84FC-4A2F-9B8A-BA0B8AB6DBF1}" type="pres">
      <dgm:prSet presAssocID="{85B7808E-039C-4C3D-9694-938D7E702E44}" presName="compNode" presStyleCnt="0"/>
      <dgm:spPr/>
    </dgm:pt>
    <dgm:pt modelId="{C51E66E6-6F81-4ED8-8004-DE9B18E6AB26}" type="pres">
      <dgm:prSet presAssocID="{85B7808E-039C-4C3D-9694-938D7E702E44}" presName="dummyConnPt" presStyleCnt="0"/>
      <dgm:spPr/>
    </dgm:pt>
    <dgm:pt modelId="{FAA19208-9093-4783-B0EF-0EFF2719E17C}" type="pres">
      <dgm:prSet presAssocID="{85B7808E-039C-4C3D-9694-938D7E702E4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C831C-FC11-4927-8259-98274AD8153C}" type="pres">
      <dgm:prSet presAssocID="{4C4063B4-C3A1-4674-8485-7962C2C9F449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D8A5B7C3-8286-49AD-AB17-B53E97823AE3}" type="pres">
      <dgm:prSet presAssocID="{71098C0F-B9DC-44E0-9A8D-99FA45AD9540}" presName="compNode" presStyleCnt="0"/>
      <dgm:spPr/>
    </dgm:pt>
    <dgm:pt modelId="{75ACEF73-4D4C-4227-81D2-9BC83FC5865B}" type="pres">
      <dgm:prSet presAssocID="{71098C0F-B9DC-44E0-9A8D-99FA45AD9540}" presName="dummyConnPt" presStyleCnt="0"/>
      <dgm:spPr/>
    </dgm:pt>
    <dgm:pt modelId="{05F9A2E2-D374-44E0-97A7-8228248C741A}" type="pres">
      <dgm:prSet presAssocID="{71098C0F-B9DC-44E0-9A8D-99FA45AD954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27B0D-6D26-4BE2-BD36-E8CB0ED11107}" type="pres">
      <dgm:prSet presAssocID="{D3FE520C-ACE2-4AB0-94EA-2108F883AAD8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8F532DCA-EE22-4A1F-A782-886A7B0ECED1}" type="pres">
      <dgm:prSet presAssocID="{AFE5C1A3-C1C2-4FD0-9954-842E09047CA1}" presName="compNode" presStyleCnt="0"/>
      <dgm:spPr/>
    </dgm:pt>
    <dgm:pt modelId="{E76950D1-CD3F-49CA-BC09-C84833085206}" type="pres">
      <dgm:prSet presAssocID="{AFE5C1A3-C1C2-4FD0-9954-842E09047CA1}" presName="dummyConnPt" presStyleCnt="0"/>
      <dgm:spPr/>
    </dgm:pt>
    <dgm:pt modelId="{D518CEE8-8EDE-4438-8BFC-19C95B02747D}" type="pres">
      <dgm:prSet presAssocID="{AFE5C1A3-C1C2-4FD0-9954-842E09047CA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2096B-1831-4D8A-90FB-9F96B84447EE}" type="pres">
      <dgm:prSet presAssocID="{BB520CB6-9652-4DAE-89EB-2B83DD8596D7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220036D-0FF8-40C6-B1A2-C85542766602}" type="pres">
      <dgm:prSet presAssocID="{DE255671-11F8-421E-881A-7D5A9B5D1CF5}" presName="compNode" presStyleCnt="0"/>
      <dgm:spPr/>
    </dgm:pt>
    <dgm:pt modelId="{452AF270-E62A-4507-9991-3EF50C67B6B6}" type="pres">
      <dgm:prSet presAssocID="{DE255671-11F8-421E-881A-7D5A9B5D1CF5}" presName="dummyConnPt" presStyleCnt="0"/>
      <dgm:spPr/>
    </dgm:pt>
    <dgm:pt modelId="{4C41FDEC-BED6-4E32-A4B9-492B968182ED}" type="pres">
      <dgm:prSet presAssocID="{DE255671-11F8-421E-881A-7D5A9B5D1CF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1C6F7-CF1D-46F1-B9F4-CC1B1DF00518}" type="pres">
      <dgm:prSet presAssocID="{2D593D75-1A78-4232-8E19-30F649973248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056A8118-62DA-491B-B8B2-54266A3F3FFB}" type="pres">
      <dgm:prSet presAssocID="{32C90FCB-2EDD-407E-8912-0A9F58C8D5E1}" presName="compNode" presStyleCnt="0"/>
      <dgm:spPr/>
    </dgm:pt>
    <dgm:pt modelId="{C0335812-890B-42AB-88AD-CB17D05AE1E7}" type="pres">
      <dgm:prSet presAssocID="{32C90FCB-2EDD-407E-8912-0A9F58C8D5E1}" presName="dummyConnPt" presStyleCnt="0"/>
      <dgm:spPr/>
    </dgm:pt>
    <dgm:pt modelId="{674C8745-74F4-4B79-8FFE-821080F4CA62}" type="pres">
      <dgm:prSet presAssocID="{32C90FCB-2EDD-407E-8912-0A9F58C8D5E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EB47-91DD-4C34-B080-7598A411B30A}" type="pres">
      <dgm:prSet presAssocID="{DAD87C81-3150-42FB-99EB-D6356A0AA68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C7949799-31F5-4861-97DF-D51A3985A1FB}" type="pres">
      <dgm:prSet presAssocID="{AC87F5C2-6F60-4845-97CE-B88239C0DEAD}" presName="compNode" presStyleCnt="0"/>
      <dgm:spPr/>
    </dgm:pt>
    <dgm:pt modelId="{A2B67ADE-D84E-45F3-84FB-E7B4CA667B7B}" type="pres">
      <dgm:prSet presAssocID="{AC87F5C2-6F60-4845-97CE-B88239C0DEAD}" presName="dummyConnPt" presStyleCnt="0"/>
      <dgm:spPr/>
    </dgm:pt>
    <dgm:pt modelId="{85A68784-F5E1-4383-9ACB-51FAE4E0EA78}" type="pres">
      <dgm:prSet presAssocID="{AC87F5C2-6F60-4845-97CE-B88239C0DEA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A8D5B-F4DA-42D0-A43A-6BD1C3D3059C}" type="pres">
      <dgm:prSet presAssocID="{FD031DDC-4574-4859-9F55-7D9AA5A9D016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5D915E4A-172A-4679-8F7C-37EE89DAC808}" type="pres">
      <dgm:prSet presAssocID="{D88675A0-35DC-4684-B323-149B1C3BF3B2}" presName="compNode" presStyleCnt="0"/>
      <dgm:spPr/>
    </dgm:pt>
    <dgm:pt modelId="{D3C5CE7C-7D69-4316-9FE0-3E1E3D772A4D}" type="pres">
      <dgm:prSet presAssocID="{D88675A0-35DC-4684-B323-149B1C3BF3B2}" presName="dummyConnPt" presStyleCnt="0"/>
      <dgm:spPr/>
    </dgm:pt>
    <dgm:pt modelId="{1FF096CE-90BE-4B06-B243-4DF8B6460664}" type="pres">
      <dgm:prSet presAssocID="{D88675A0-35DC-4684-B323-149B1C3BF3B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C41DF-4DE9-48B9-9A6F-9BB78DBC7966}" type="pres">
      <dgm:prSet presAssocID="{E80DEF77-4CA6-4A75-9874-0499BD53AE90}" presName="sibTrans" presStyleLbl="bgSibTrans2D1" presStyleIdx="7" presStyleCnt="8"/>
      <dgm:spPr/>
    </dgm:pt>
    <dgm:pt modelId="{09AF5D04-E0E6-4A3A-875D-414B589D9BE4}" type="pres">
      <dgm:prSet presAssocID="{2EDF3093-2A22-46E7-B9A8-CDFAD206ADF3}" presName="compNode" presStyleCnt="0"/>
      <dgm:spPr/>
    </dgm:pt>
    <dgm:pt modelId="{894C3B35-4F92-4C56-8D32-E96236824FEF}" type="pres">
      <dgm:prSet presAssocID="{2EDF3093-2A22-46E7-B9A8-CDFAD206ADF3}" presName="dummyConnPt" presStyleCnt="0"/>
      <dgm:spPr/>
    </dgm:pt>
    <dgm:pt modelId="{7317B667-5BCA-4F94-9144-DA80ADC07EB5}" type="pres">
      <dgm:prSet presAssocID="{2EDF3093-2A22-46E7-B9A8-CDFAD206ADF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E5AB9C-2FA8-4598-941F-04DF47DD1AEE}" srcId="{A513047B-162C-4491-8CA7-2F2152CF32B9}" destId="{AFE5C1A3-C1C2-4FD0-9954-842E09047CA1}" srcOrd="3" destOrd="0" parTransId="{D51ADDED-21F2-473B-9246-5EEF2588997A}" sibTransId="{BB520CB6-9652-4DAE-89EB-2B83DD8596D7}"/>
    <dgm:cxn modelId="{5A79BB56-28B2-4279-A7C7-E05ACB03E974}" type="presOf" srcId="{FD031DDC-4574-4859-9F55-7D9AA5A9D016}" destId="{11BA8D5B-F4DA-42D0-A43A-6BD1C3D3059C}" srcOrd="0" destOrd="0" presId="urn:microsoft.com/office/officeart/2005/8/layout/bProcess4"/>
    <dgm:cxn modelId="{3FFFF013-FABD-45A6-8728-E0F63F33DD00}" srcId="{A513047B-162C-4491-8CA7-2F2152CF32B9}" destId="{2EDF3093-2A22-46E7-B9A8-CDFAD206ADF3}" srcOrd="8" destOrd="0" parTransId="{67961693-9C31-489F-B01A-11867108579C}" sibTransId="{A2F8F50B-951E-46FF-867F-54478ADD1C6C}"/>
    <dgm:cxn modelId="{DF13B10F-2768-4305-97C4-27320C02FA2D}" srcId="{A513047B-162C-4491-8CA7-2F2152CF32B9}" destId="{AC87F5C2-6F60-4845-97CE-B88239C0DEAD}" srcOrd="6" destOrd="0" parTransId="{23D2044E-4EEE-4496-A5F3-8D10A8CE2121}" sibTransId="{FD031DDC-4574-4859-9F55-7D9AA5A9D016}"/>
    <dgm:cxn modelId="{F01CB01B-F849-4CCD-9E91-5480362CB4E9}" srcId="{A513047B-162C-4491-8CA7-2F2152CF32B9}" destId="{71098C0F-B9DC-44E0-9A8D-99FA45AD9540}" srcOrd="2" destOrd="0" parTransId="{21813B5A-BC99-4565-A258-4B7B3B4B39C6}" sibTransId="{D3FE520C-ACE2-4AB0-94EA-2108F883AAD8}"/>
    <dgm:cxn modelId="{6EE50063-46FA-4948-952D-A08080E9794E}" type="presOf" srcId="{2D593D75-1A78-4232-8E19-30F649973248}" destId="{FB11C6F7-CF1D-46F1-B9F4-CC1B1DF00518}" srcOrd="0" destOrd="0" presId="urn:microsoft.com/office/officeart/2005/8/layout/bProcess4"/>
    <dgm:cxn modelId="{4AA1A1E4-2F89-4B93-A583-1381E049FA39}" type="presOf" srcId="{4C4063B4-C3A1-4674-8485-7962C2C9F449}" destId="{435C831C-FC11-4927-8259-98274AD8153C}" srcOrd="0" destOrd="0" presId="urn:microsoft.com/office/officeart/2005/8/layout/bProcess4"/>
    <dgm:cxn modelId="{15CEC6EF-D2AB-47C7-B4CC-7467860A6834}" type="presOf" srcId="{DAD87C81-3150-42FB-99EB-D6356A0AA682}" destId="{1BB7EB47-91DD-4C34-B080-7598A411B30A}" srcOrd="0" destOrd="0" presId="urn:microsoft.com/office/officeart/2005/8/layout/bProcess4"/>
    <dgm:cxn modelId="{7AE35C26-2114-4FA7-AFE5-B4687DF1CEE2}" type="presOf" srcId="{32C90FCB-2EDD-407E-8912-0A9F58C8D5E1}" destId="{674C8745-74F4-4B79-8FFE-821080F4CA62}" srcOrd="0" destOrd="0" presId="urn:microsoft.com/office/officeart/2005/8/layout/bProcess4"/>
    <dgm:cxn modelId="{560DB531-5782-4DBB-87FF-5C8D6F3594FA}" srcId="{A513047B-162C-4491-8CA7-2F2152CF32B9}" destId="{D88675A0-35DC-4684-B323-149B1C3BF3B2}" srcOrd="7" destOrd="0" parTransId="{FF8F2EC4-56D4-475D-84E2-A676C639208E}" sibTransId="{E80DEF77-4CA6-4A75-9874-0499BD53AE90}"/>
    <dgm:cxn modelId="{B13EEDBF-D186-4BD9-9061-709C2476CFC3}" srcId="{A513047B-162C-4491-8CA7-2F2152CF32B9}" destId="{32C90FCB-2EDD-407E-8912-0A9F58C8D5E1}" srcOrd="5" destOrd="0" parTransId="{8637958C-5803-4A18-9995-50CD2198BC72}" sibTransId="{DAD87C81-3150-42FB-99EB-D6356A0AA682}"/>
    <dgm:cxn modelId="{CF28F25B-7782-482F-B3A5-AFC4F80BD007}" srcId="{A513047B-162C-4491-8CA7-2F2152CF32B9}" destId="{DE255671-11F8-421E-881A-7D5A9B5D1CF5}" srcOrd="4" destOrd="0" parTransId="{92E4BF26-6918-42FB-8A41-CBA1498C857C}" sibTransId="{2D593D75-1A78-4232-8E19-30F649973248}"/>
    <dgm:cxn modelId="{BCE4C128-4E92-4B0B-BA0B-3F760A015553}" type="presOf" srcId="{E80DEF77-4CA6-4A75-9874-0499BD53AE90}" destId="{873C41DF-4DE9-48B9-9A6F-9BB78DBC7966}" srcOrd="0" destOrd="0" presId="urn:microsoft.com/office/officeart/2005/8/layout/bProcess4"/>
    <dgm:cxn modelId="{6691863E-E91F-4B25-AF04-6FE617107B90}" type="presOf" srcId="{D88675A0-35DC-4684-B323-149B1C3BF3B2}" destId="{1FF096CE-90BE-4B06-B243-4DF8B6460664}" srcOrd="0" destOrd="0" presId="urn:microsoft.com/office/officeart/2005/8/layout/bProcess4"/>
    <dgm:cxn modelId="{14174257-1EDF-4803-A9DA-CB7F5CF35097}" type="presOf" srcId="{D9696ABD-3599-48AA-BAC7-14536FA46954}" destId="{BCF37308-1F9E-4697-8914-C9BE9804DD91}" srcOrd="0" destOrd="0" presId="urn:microsoft.com/office/officeart/2005/8/layout/bProcess4"/>
    <dgm:cxn modelId="{890F44E6-7082-4612-9613-AC3BAFD7E99C}" type="presOf" srcId="{41AD5A33-EFED-4176-B159-88D484C30550}" destId="{B6F9B4F2-EE4D-4AF3-A118-E9853F7E8D0B}" srcOrd="0" destOrd="0" presId="urn:microsoft.com/office/officeart/2005/8/layout/bProcess4"/>
    <dgm:cxn modelId="{2931A6EC-6898-46B2-879D-716E0D2D5E8B}" type="presOf" srcId="{85B7808E-039C-4C3D-9694-938D7E702E44}" destId="{FAA19208-9093-4783-B0EF-0EFF2719E17C}" srcOrd="0" destOrd="0" presId="urn:microsoft.com/office/officeart/2005/8/layout/bProcess4"/>
    <dgm:cxn modelId="{014BE4FB-A763-4885-8E59-31751A8A77B4}" type="presOf" srcId="{AFE5C1A3-C1C2-4FD0-9954-842E09047CA1}" destId="{D518CEE8-8EDE-4438-8BFC-19C95B02747D}" srcOrd="0" destOrd="0" presId="urn:microsoft.com/office/officeart/2005/8/layout/bProcess4"/>
    <dgm:cxn modelId="{2DBEA534-4EEB-4A87-95ED-480EAC6A31CC}" type="presOf" srcId="{BB520CB6-9652-4DAE-89EB-2B83DD8596D7}" destId="{CDA2096B-1831-4D8A-90FB-9F96B84447EE}" srcOrd="0" destOrd="0" presId="urn:microsoft.com/office/officeart/2005/8/layout/bProcess4"/>
    <dgm:cxn modelId="{AB996F54-2593-4072-B0EE-003A0EBB2438}" srcId="{A513047B-162C-4491-8CA7-2F2152CF32B9}" destId="{85B7808E-039C-4C3D-9694-938D7E702E44}" srcOrd="1" destOrd="0" parTransId="{19867A61-79B7-4429-B1CB-2B432CFAABFF}" sibTransId="{4C4063B4-C3A1-4674-8485-7962C2C9F449}"/>
    <dgm:cxn modelId="{1E3B5999-182C-45D7-92C9-1AE5751329DC}" type="presOf" srcId="{AC87F5C2-6F60-4845-97CE-B88239C0DEAD}" destId="{85A68784-F5E1-4383-9ACB-51FAE4E0EA78}" srcOrd="0" destOrd="0" presId="urn:microsoft.com/office/officeart/2005/8/layout/bProcess4"/>
    <dgm:cxn modelId="{D9E28574-8035-40C1-ABEC-A787D8B33101}" srcId="{A513047B-162C-4491-8CA7-2F2152CF32B9}" destId="{41AD5A33-EFED-4176-B159-88D484C30550}" srcOrd="0" destOrd="0" parTransId="{9B5F0EBA-D255-4603-A6EF-F014AE0EC192}" sibTransId="{D9696ABD-3599-48AA-BAC7-14536FA46954}"/>
    <dgm:cxn modelId="{C2826718-19A6-4874-9E97-46BB8A4F0761}" type="presOf" srcId="{71098C0F-B9DC-44E0-9A8D-99FA45AD9540}" destId="{05F9A2E2-D374-44E0-97A7-8228248C741A}" srcOrd="0" destOrd="0" presId="urn:microsoft.com/office/officeart/2005/8/layout/bProcess4"/>
    <dgm:cxn modelId="{AB900BBE-3D0A-45D6-9C52-4BA508EBCDAA}" type="presOf" srcId="{DE255671-11F8-421E-881A-7D5A9B5D1CF5}" destId="{4C41FDEC-BED6-4E32-A4B9-492B968182ED}" srcOrd="0" destOrd="0" presId="urn:microsoft.com/office/officeart/2005/8/layout/bProcess4"/>
    <dgm:cxn modelId="{1EEF7001-3416-48BB-AEE3-13FD6745CB61}" type="presOf" srcId="{2EDF3093-2A22-46E7-B9A8-CDFAD206ADF3}" destId="{7317B667-5BCA-4F94-9144-DA80ADC07EB5}" srcOrd="0" destOrd="0" presId="urn:microsoft.com/office/officeart/2005/8/layout/bProcess4"/>
    <dgm:cxn modelId="{AD9822D4-8F22-4B00-8B4C-2853198246C1}" type="presOf" srcId="{D3FE520C-ACE2-4AB0-94EA-2108F883AAD8}" destId="{2D727B0D-6D26-4BE2-BD36-E8CB0ED11107}" srcOrd="0" destOrd="0" presId="urn:microsoft.com/office/officeart/2005/8/layout/bProcess4"/>
    <dgm:cxn modelId="{BEBCEC32-EC3F-4270-A2DB-565947692618}" type="presOf" srcId="{A513047B-162C-4491-8CA7-2F2152CF32B9}" destId="{04E0E73B-74EF-49DE-B506-587643F32E64}" srcOrd="0" destOrd="0" presId="urn:microsoft.com/office/officeart/2005/8/layout/bProcess4"/>
    <dgm:cxn modelId="{BF4377C0-4C05-40D1-A4EF-872BDC111836}" type="presParOf" srcId="{04E0E73B-74EF-49DE-B506-587643F32E64}" destId="{A4CDDC04-0983-44CC-8263-A47EC607FA9A}" srcOrd="0" destOrd="0" presId="urn:microsoft.com/office/officeart/2005/8/layout/bProcess4"/>
    <dgm:cxn modelId="{6225C7CD-B320-44D1-ACE8-F3013CD1C43F}" type="presParOf" srcId="{A4CDDC04-0983-44CC-8263-A47EC607FA9A}" destId="{5478D312-BA9A-4C66-B789-F908AFCC749B}" srcOrd="0" destOrd="0" presId="urn:microsoft.com/office/officeart/2005/8/layout/bProcess4"/>
    <dgm:cxn modelId="{650E9EB1-B993-422D-A8B1-0521001F8D28}" type="presParOf" srcId="{A4CDDC04-0983-44CC-8263-A47EC607FA9A}" destId="{B6F9B4F2-EE4D-4AF3-A118-E9853F7E8D0B}" srcOrd="1" destOrd="0" presId="urn:microsoft.com/office/officeart/2005/8/layout/bProcess4"/>
    <dgm:cxn modelId="{7D5DD966-53FE-4AD2-B301-53FE429962E8}" type="presParOf" srcId="{04E0E73B-74EF-49DE-B506-587643F32E64}" destId="{BCF37308-1F9E-4697-8914-C9BE9804DD91}" srcOrd="1" destOrd="0" presId="urn:microsoft.com/office/officeart/2005/8/layout/bProcess4"/>
    <dgm:cxn modelId="{2F6B0174-E714-45B9-BB6F-23446F9958A9}" type="presParOf" srcId="{04E0E73B-74EF-49DE-B506-587643F32E64}" destId="{8BB295D9-84FC-4A2F-9B8A-BA0B8AB6DBF1}" srcOrd="2" destOrd="0" presId="urn:microsoft.com/office/officeart/2005/8/layout/bProcess4"/>
    <dgm:cxn modelId="{8F7CE42A-40B2-4BE0-84DC-5087FBDD5EF6}" type="presParOf" srcId="{8BB295D9-84FC-4A2F-9B8A-BA0B8AB6DBF1}" destId="{C51E66E6-6F81-4ED8-8004-DE9B18E6AB26}" srcOrd="0" destOrd="0" presId="urn:microsoft.com/office/officeart/2005/8/layout/bProcess4"/>
    <dgm:cxn modelId="{E2C0582C-8887-46CC-8353-EF6A91DB9395}" type="presParOf" srcId="{8BB295D9-84FC-4A2F-9B8A-BA0B8AB6DBF1}" destId="{FAA19208-9093-4783-B0EF-0EFF2719E17C}" srcOrd="1" destOrd="0" presId="urn:microsoft.com/office/officeart/2005/8/layout/bProcess4"/>
    <dgm:cxn modelId="{8284DB45-DDB4-42F0-864A-DFE3C1659E90}" type="presParOf" srcId="{04E0E73B-74EF-49DE-B506-587643F32E64}" destId="{435C831C-FC11-4927-8259-98274AD8153C}" srcOrd="3" destOrd="0" presId="urn:microsoft.com/office/officeart/2005/8/layout/bProcess4"/>
    <dgm:cxn modelId="{ED193276-EA96-4F4D-803F-F9CAFF1D498E}" type="presParOf" srcId="{04E0E73B-74EF-49DE-B506-587643F32E64}" destId="{D8A5B7C3-8286-49AD-AB17-B53E97823AE3}" srcOrd="4" destOrd="0" presId="urn:microsoft.com/office/officeart/2005/8/layout/bProcess4"/>
    <dgm:cxn modelId="{1B6918D8-9C4F-46B3-BFFC-2BC1327B301F}" type="presParOf" srcId="{D8A5B7C3-8286-49AD-AB17-B53E97823AE3}" destId="{75ACEF73-4D4C-4227-81D2-9BC83FC5865B}" srcOrd="0" destOrd="0" presId="urn:microsoft.com/office/officeart/2005/8/layout/bProcess4"/>
    <dgm:cxn modelId="{D0FFDAEA-ED0E-4BE7-8F4C-133C6F853717}" type="presParOf" srcId="{D8A5B7C3-8286-49AD-AB17-B53E97823AE3}" destId="{05F9A2E2-D374-44E0-97A7-8228248C741A}" srcOrd="1" destOrd="0" presId="urn:microsoft.com/office/officeart/2005/8/layout/bProcess4"/>
    <dgm:cxn modelId="{412C54D2-843B-47D4-AC99-239951138437}" type="presParOf" srcId="{04E0E73B-74EF-49DE-B506-587643F32E64}" destId="{2D727B0D-6D26-4BE2-BD36-E8CB0ED11107}" srcOrd="5" destOrd="0" presId="urn:microsoft.com/office/officeart/2005/8/layout/bProcess4"/>
    <dgm:cxn modelId="{B6F421A3-526F-4646-8156-738BE4AAB182}" type="presParOf" srcId="{04E0E73B-74EF-49DE-B506-587643F32E64}" destId="{8F532DCA-EE22-4A1F-A782-886A7B0ECED1}" srcOrd="6" destOrd="0" presId="urn:microsoft.com/office/officeart/2005/8/layout/bProcess4"/>
    <dgm:cxn modelId="{B59E49B4-2093-4C06-B70F-3F4A63E870DD}" type="presParOf" srcId="{8F532DCA-EE22-4A1F-A782-886A7B0ECED1}" destId="{E76950D1-CD3F-49CA-BC09-C84833085206}" srcOrd="0" destOrd="0" presId="urn:microsoft.com/office/officeart/2005/8/layout/bProcess4"/>
    <dgm:cxn modelId="{AFD3A0BF-17C9-4487-BD64-55B7BC041CF5}" type="presParOf" srcId="{8F532DCA-EE22-4A1F-A782-886A7B0ECED1}" destId="{D518CEE8-8EDE-4438-8BFC-19C95B02747D}" srcOrd="1" destOrd="0" presId="urn:microsoft.com/office/officeart/2005/8/layout/bProcess4"/>
    <dgm:cxn modelId="{5EFB51A5-998F-4197-B545-596626027391}" type="presParOf" srcId="{04E0E73B-74EF-49DE-B506-587643F32E64}" destId="{CDA2096B-1831-4D8A-90FB-9F96B84447EE}" srcOrd="7" destOrd="0" presId="urn:microsoft.com/office/officeart/2005/8/layout/bProcess4"/>
    <dgm:cxn modelId="{45517D24-439C-4D4F-B45A-68FF3EBFC8DA}" type="presParOf" srcId="{04E0E73B-74EF-49DE-B506-587643F32E64}" destId="{F220036D-0FF8-40C6-B1A2-C85542766602}" srcOrd="8" destOrd="0" presId="urn:microsoft.com/office/officeart/2005/8/layout/bProcess4"/>
    <dgm:cxn modelId="{E11CF2CE-C9C3-42BD-97BA-F79E225D0DBA}" type="presParOf" srcId="{F220036D-0FF8-40C6-B1A2-C85542766602}" destId="{452AF270-E62A-4507-9991-3EF50C67B6B6}" srcOrd="0" destOrd="0" presId="urn:microsoft.com/office/officeart/2005/8/layout/bProcess4"/>
    <dgm:cxn modelId="{71032CCE-74D4-440C-AB29-4E339A4D0CDA}" type="presParOf" srcId="{F220036D-0FF8-40C6-B1A2-C85542766602}" destId="{4C41FDEC-BED6-4E32-A4B9-492B968182ED}" srcOrd="1" destOrd="0" presId="urn:microsoft.com/office/officeart/2005/8/layout/bProcess4"/>
    <dgm:cxn modelId="{C5334098-5B19-4FE2-92CF-493B34CBB983}" type="presParOf" srcId="{04E0E73B-74EF-49DE-B506-587643F32E64}" destId="{FB11C6F7-CF1D-46F1-B9F4-CC1B1DF00518}" srcOrd="9" destOrd="0" presId="urn:microsoft.com/office/officeart/2005/8/layout/bProcess4"/>
    <dgm:cxn modelId="{C5839E77-E3F6-47B7-BF95-A1F2FA6FFC57}" type="presParOf" srcId="{04E0E73B-74EF-49DE-B506-587643F32E64}" destId="{056A8118-62DA-491B-B8B2-54266A3F3FFB}" srcOrd="10" destOrd="0" presId="urn:microsoft.com/office/officeart/2005/8/layout/bProcess4"/>
    <dgm:cxn modelId="{37422C55-C63B-4EA2-9B29-224789CFD64F}" type="presParOf" srcId="{056A8118-62DA-491B-B8B2-54266A3F3FFB}" destId="{C0335812-890B-42AB-88AD-CB17D05AE1E7}" srcOrd="0" destOrd="0" presId="urn:microsoft.com/office/officeart/2005/8/layout/bProcess4"/>
    <dgm:cxn modelId="{B83AD4FD-09D9-4C07-A6AA-52A89640FF4D}" type="presParOf" srcId="{056A8118-62DA-491B-B8B2-54266A3F3FFB}" destId="{674C8745-74F4-4B79-8FFE-821080F4CA62}" srcOrd="1" destOrd="0" presId="urn:microsoft.com/office/officeart/2005/8/layout/bProcess4"/>
    <dgm:cxn modelId="{738E9442-81B1-4FA3-9384-158AFA0A283E}" type="presParOf" srcId="{04E0E73B-74EF-49DE-B506-587643F32E64}" destId="{1BB7EB47-91DD-4C34-B080-7598A411B30A}" srcOrd="11" destOrd="0" presId="urn:microsoft.com/office/officeart/2005/8/layout/bProcess4"/>
    <dgm:cxn modelId="{E4915D07-F95C-4B90-88C7-3E0AD9877D95}" type="presParOf" srcId="{04E0E73B-74EF-49DE-B506-587643F32E64}" destId="{C7949799-31F5-4861-97DF-D51A3985A1FB}" srcOrd="12" destOrd="0" presId="urn:microsoft.com/office/officeart/2005/8/layout/bProcess4"/>
    <dgm:cxn modelId="{224790D2-85E8-4B7B-B6A1-F665D64E0EB7}" type="presParOf" srcId="{C7949799-31F5-4861-97DF-D51A3985A1FB}" destId="{A2B67ADE-D84E-45F3-84FB-E7B4CA667B7B}" srcOrd="0" destOrd="0" presId="urn:microsoft.com/office/officeart/2005/8/layout/bProcess4"/>
    <dgm:cxn modelId="{ACAA8424-D9F5-429C-99D7-98D679F017FF}" type="presParOf" srcId="{C7949799-31F5-4861-97DF-D51A3985A1FB}" destId="{85A68784-F5E1-4383-9ACB-51FAE4E0EA78}" srcOrd="1" destOrd="0" presId="urn:microsoft.com/office/officeart/2005/8/layout/bProcess4"/>
    <dgm:cxn modelId="{DC24E2C4-E7B1-47B0-9FC9-8E5FA26C3014}" type="presParOf" srcId="{04E0E73B-74EF-49DE-B506-587643F32E64}" destId="{11BA8D5B-F4DA-42D0-A43A-6BD1C3D3059C}" srcOrd="13" destOrd="0" presId="urn:microsoft.com/office/officeart/2005/8/layout/bProcess4"/>
    <dgm:cxn modelId="{6CB56B6F-AB89-40C0-B0F2-4327F1D5C8B7}" type="presParOf" srcId="{04E0E73B-74EF-49DE-B506-587643F32E64}" destId="{5D915E4A-172A-4679-8F7C-37EE89DAC808}" srcOrd="14" destOrd="0" presId="urn:microsoft.com/office/officeart/2005/8/layout/bProcess4"/>
    <dgm:cxn modelId="{A6E55979-9FF6-4C4E-9037-AD54065BF586}" type="presParOf" srcId="{5D915E4A-172A-4679-8F7C-37EE89DAC808}" destId="{D3C5CE7C-7D69-4316-9FE0-3E1E3D772A4D}" srcOrd="0" destOrd="0" presId="urn:microsoft.com/office/officeart/2005/8/layout/bProcess4"/>
    <dgm:cxn modelId="{EC84D49A-5641-42EA-8A2F-BDED43ECBCF5}" type="presParOf" srcId="{5D915E4A-172A-4679-8F7C-37EE89DAC808}" destId="{1FF096CE-90BE-4B06-B243-4DF8B6460664}" srcOrd="1" destOrd="0" presId="urn:microsoft.com/office/officeart/2005/8/layout/bProcess4"/>
    <dgm:cxn modelId="{D31DA3B8-43B7-4BB4-8BC3-38C8E7BE805C}" type="presParOf" srcId="{04E0E73B-74EF-49DE-B506-587643F32E64}" destId="{873C41DF-4DE9-48B9-9A6F-9BB78DBC7966}" srcOrd="15" destOrd="0" presId="urn:microsoft.com/office/officeart/2005/8/layout/bProcess4"/>
    <dgm:cxn modelId="{E91EFC45-8C24-4831-AE9F-C5FA74AF549B}" type="presParOf" srcId="{04E0E73B-74EF-49DE-B506-587643F32E64}" destId="{09AF5D04-E0E6-4A3A-875D-414B589D9BE4}" srcOrd="16" destOrd="0" presId="urn:microsoft.com/office/officeart/2005/8/layout/bProcess4"/>
    <dgm:cxn modelId="{79C43B7F-85F4-46D8-AA07-73CF7CBDFC91}" type="presParOf" srcId="{09AF5D04-E0E6-4A3A-875D-414B589D9BE4}" destId="{894C3B35-4F92-4C56-8D32-E96236824FEF}" srcOrd="0" destOrd="0" presId="urn:microsoft.com/office/officeart/2005/8/layout/bProcess4"/>
    <dgm:cxn modelId="{FFFFDACF-E8FB-450F-B733-CED5C1957C7B}" type="presParOf" srcId="{09AF5D04-E0E6-4A3A-875D-414B589D9BE4}" destId="{7317B667-5BCA-4F94-9144-DA80ADC07EB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37308-1F9E-4697-8914-C9BE9804DD91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B4F2-EE4D-4AF3-A118-E9853F7E8D0B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Optimizer</a:t>
          </a:r>
          <a:endParaRPr lang="en-US" sz="2000" kern="1200" dirty="0"/>
        </a:p>
      </dsp:txBody>
      <dsp:txXfrm>
        <a:off x="43074" y="418862"/>
        <a:ext cx="2140557" cy="1253144"/>
      </dsp:txXfrm>
    </dsp:sp>
    <dsp:sp modelId="{435C831C-FC11-4927-8259-98274AD8153C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9208-9093-4783-B0EF-0EFF2719E17C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Learning Rate &amp; Batch Size</a:t>
          </a:r>
          <a:endParaRPr lang="en-US" sz="2000" kern="1200" dirty="0"/>
        </a:p>
      </dsp:txBody>
      <dsp:txXfrm>
        <a:off x="43074" y="2082761"/>
        <a:ext cx="2140557" cy="1253144"/>
      </dsp:txXfrm>
    </dsp:sp>
    <dsp:sp modelId="{2D727B0D-6D26-4BE2-BD36-E8CB0ED11107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A2E2-D374-44E0-97A7-8228248C741A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Image Size</a:t>
          </a:r>
          <a:endParaRPr lang="en-US" sz="2000" kern="1200" dirty="0"/>
        </a:p>
      </dsp:txBody>
      <dsp:txXfrm>
        <a:off x="43074" y="3746659"/>
        <a:ext cx="2140557" cy="1253144"/>
      </dsp:txXfrm>
    </dsp:sp>
    <dsp:sp modelId="{CDA2096B-1831-4D8A-90FB-9F96B84447EE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CEE8-8EDE-4438-8BFC-19C95B02747D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Preliminary Results (Mobilenet)</a:t>
          </a:r>
          <a:endParaRPr lang="en-US" sz="2000" kern="1200" dirty="0"/>
        </a:p>
      </dsp:txBody>
      <dsp:txXfrm>
        <a:off x="2993721" y="3746659"/>
        <a:ext cx="2140557" cy="1253144"/>
      </dsp:txXfrm>
    </dsp:sp>
    <dsp:sp modelId="{FB11C6F7-CF1D-46F1-B9F4-CC1B1DF00518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1FDEC-BED6-4E32-A4B9-492B968182ED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Architecture (Mobilenet / Resnet / VGG)</a:t>
          </a:r>
          <a:endParaRPr lang="en-US" sz="2000" kern="1200" dirty="0"/>
        </a:p>
      </dsp:txBody>
      <dsp:txXfrm>
        <a:off x="2993721" y="2082761"/>
        <a:ext cx="2140557" cy="1253144"/>
      </dsp:txXfrm>
    </dsp:sp>
    <dsp:sp modelId="{1BB7EB47-91DD-4C34-B080-7598A411B30A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C8745-74F4-4B79-8FFE-821080F4CA62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Investigate Attention Layer</a:t>
          </a:r>
          <a:endParaRPr lang="en-US" sz="2000" kern="1200" dirty="0"/>
        </a:p>
      </dsp:txBody>
      <dsp:txXfrm>
        <a:off x="2993721" y="418862"/>
        <a:ext cx="2140557" cy="1253144"/>
      </dsp:txXfrm>
    </dsp:sp>
    <dsp:sp modelId="{11BA8D5B-F4DA-42D0-A43A-6BD1C3D3059C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68784-F5E1-4383-9ACB-51FAE4E0EA78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Fully Train </a:t>
          </a:r>
          <a:r>
            <a:rPr lang="en-US" sz="2000" kern="1200" dirty="0" smtClean="0"/>
            <a:t>Model</a:t>
          </a:r>
          <a:endParaRPr lang="en-US" sz="2000" kern="1200" dirty="0"/>
        </a:p>
      </dsp:txBody>
      <dsp:txXfrm>
        <a:off x="5944367" y="418862"/>
        <a:ext cx="2140557" cy="1253144"/>
      </dsp:txXfrm>
    </dsp:sp>
    <dsp:sp modelId="{873C41DF-4DE9-48B9-9A6F-9BB78DBC7966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96CE-90BE-4B06-B243-4DF8B6460664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Ensemble Model</a:t>
          </a:r>
          <a:endParaRPr lang="en-US" sz="2000" kern="1200" dirty="0"/>
        </a:p>
      </dsp:txBody>
      <dsp:txXfrm>
        <a:off x="5944367" y="2082761"/>
        <a:ext cx="2140557" cy="1253144"/>
      </dsp:txXfrm>
    </dsp:sp>
    <dsp:sp modelId="{7317B667-5BCA-4F94-9144-DA80ADC07EB5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Inference on IOT Device</a:t>
          </a:r>
          <a:endParaRPr lang="en-US" sz="2000" kern="1200" dirty="0"/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1EF8-3FBE-4456-A6E0-DD52F2CEB0A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64644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26095" y="567112"/>
            <a:ext cx="3374967" cy="372410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3337" y="637309"/>
            <a:ext cx="24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Biseda</dc:creator>
  <cp:lastModifiedBy>Brent Biseda</cp:lastModifiedBy>
  <cp:revision>5</cp:revision>
  <dcterms:created xsi:type="dcterms:W3CDTF">2019-07-03T11:39:52Z</dcterms:created>
  <dcterms:modified xsi:type="dcterms:W3CDTF">2019-07-22T13:22:14Z</dcterms:modified>
</cp:coreProperties>
</file>