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74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27fbe14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27fbe14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9B8A-5CC7-4BBB-B1D2-2FECEC109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2D4AB-2317-4671-8C30-E424A235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731C-00EF-49FF-9DCF-CF321A0A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F49B-8811-46C9-81E2-F0FE738E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6B2E-668A-4A67-AA27-F17F98B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6556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54F4-67A7-4D4A-890D-483D2C7C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62600-8208-400F-876F-8C98D292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287E-90A2-4BEB-B2D1-E4DBDDA5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E5CB-4D76-4CCF-957F-2660C55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1928-ADF4-46E6-A04F-A2DE3FA5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83813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F8298-19F4-40E6-8FFF-8E9D54A2B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A08FE-1C95-419D-B009-F7593529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37AE-D05F-43A4-A266-8A9A818A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44EB-547F-43F9-AC81-7E6AD8ED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7F897-5C75-4CB3-BD14-26A9BC3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88199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86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1C75-714C-4D94-8177-0FB83194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7025-F688-475A-98BE-B8263532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FC3F-CDE1-460E-9CD9-EEDA50E7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5ACB-0EE1-4258-B90A-9F3834C6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FB03-03F6-4994-8FBA-0410D833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8238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49BB-4202-4348-823E-F82F6425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BD2D-ED1A-467D-B665-67C02E725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EB12-6C68-4827-8DC7-24894366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F65FA-CD1B-45CD-BFF2-15DF8E12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556D-72FA-4373-A83F-22AE7AAF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9946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34FD-04A6-4F22-A80F-ECB91527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314D-B553-4A00-9287-85AEEA306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80D17-45F7-4D2A-B8A9-8CEC9ADFD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728E-FD53-428E-A728-1F759AA2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FFDC-20BB-4639-A0AA-2C7C2E55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C3189-3B1B-4A70-AF2A-4F47DAFC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18797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9B08-9017-4ABF-895A-1755E976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DFA1C-30E1-4066-B8C3-6D41DDD23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06C95-311B-4AAD-95DB-98E939D75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BD05E-07DD-43B7-8BAA-D89192F1C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B99C6-C940-4973-9779-A4A878FCA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250B0-E6DE-497A-937B-C44B014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11FBE-2343-4DB5-999C-9BCF6B89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72FF8-69FF-4924-8C5F-B81A7B48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41411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EE6F-4743-4D98-B5C1-A4AB5F59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40ABD-393E-4EAB-8601-28E4460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C605C-5CF3-4659-8887-CD0B2A4C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5768-19F1-45EC-A875-90BD25F2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67100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9B397-249D-4AE9-BF04-B55E58F3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8589-5F07-487D-87DB-F23EF267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85A90-8366-429F-8527-5587624C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553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8D6C-0CD5-4840-AA5D-6A372DD9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5172-EB7F-4B75-9CDD-5C0418000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D317F-EB68-45AD-87BF-AF7EFE5A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FEDB1-5655-400D-8532-775D67CC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EB62C-59B4-4F9C-A51B-5A66DE7C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070C-C82E-42D7-9DDE-F5717729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12220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02A1-C51F-4B52-AF6E-1DD3FEE1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9CBC0-F179-4FB7-BB0B-4A3A862E7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6ECFD-ED6B-4C19-A5D3-C8B5F561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668F5-6AD5-4A88-82AF-D7949414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8306D-8EEB-404F-8AF5-EB8A0D2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06B23-BB4F-456C-8671-0A7F1E8B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7562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2FA72-FD87-4F90-84D4-405B18B4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3EE87-26ED-4543-9FD6-5F678BFB0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4191-F0C4-40BC-B78D-CA1ED2E38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5958-868F-4E94-9DD8-43FB7154D2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E52C-7A64-4EF5-BCAF-E6D112586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4C14-9553-4DB6-B585-B13C1A688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05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29202A-816F-4A51-A858-856D1B7A3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07" t="19420" r="22946" b="-6649"/>
          <a:stretch/>
        </p:blipFill>
        <p:spPr>
          <a:xfrm>
            <a:off x="4073347" y="2146058"/>
            <a:ext cx="1208940" cy="1033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5" name="Google Shape;85;p15"/>
          <p:cNvSpPr/>
          <p:nvPr/>
        </p:nvSpPr>
        <p:spPr>
          <a:xfrm>
            <a:off x="3671367" y="713773"/>
            <a:ext cx="4269998" cy="403702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105" y="2065223"/>
            <a:ext cx="1228950" cy="10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3965552" y="1926546"/>
            <a:ext cx="1378900" cy="1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JS + React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3206205" y="2510411"/>
            <a:ext cx="771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5" name="Google Shape;105;p15"/>
          <p:cNvSpPr txBox="1"/>
          <p:nvPr/>
        </p:nvSpPr>
        <p:spPr>
          <a:xfrm>
            <a:off x="1013980" y="2214899"/>
            <a:ext cx="10455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What billing codes should be present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?”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Google Shape;106;p15"/>
          <p:cNvGrpSpPr/>
          <p:nvPr/>
        </p:nvGrpSpPr>
        <p:grpSpPr>
          <a:xfrm>
            <a:off x="6311442" y="784199"/>
            <a:ext cx="1489200" cy="713700"/>
            <a:chOff x="7535075" y="1142725"/>
            <a:chExt cx="1489200" cy="713700"/>
          </a:xfrm>
        </p:grpSpPr>
        <p:sp>
          <p:nvSpPr>
            <p:cNvPr id="107" name="Google Shape;107;p15"/>
            <p:cNvSpPr/>
            <p:nvPr/>
          </p:nvSpPr>
          <p:spPr>
            <a:xfrm>
              <a:off x="7535075" y="1142725"/>
              <a:ext cx="1489200" cy="71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8" name="Google Shape;108;p15"/>
            <p:cNvPicPr preferRelativeResize="0"/>
            <p:nvPr/>
          </p:nvPicPr>
          <p:blipFill rotWithShape="1">
            <a:blip r:embed="rId5">
              <a:alphaModFix/>
            </a:blip>
            <a:srcRect t="33461"/>
            <a:stretch/>
          </p:blipFill>
          <p:spPr>
            <a:xfrm>
              <a:off x="7665194" y="1225971"/>
              <a:ext cx="1228950" cy="45995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9" name="Google Shape;109;p15"/>
          <p:cNvCxnSpPr>
            <a:endCxn id="107" idx="1"/>
          </p:cNvCxnSpPr>
          <p:nvPr/>
        </p:nvCxnSpPr>
        <p:spPr>
          <a:xfrm rot="10800000" flipH="1">
            <a:off x="5358942" y="1141049"/>
            <a:ext cx="952500" cy="106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0" name="Google Shape;110;p15"/>
          <p:cNvCxnSpPr>
            <a:endCxn id="107" idx="2"/>
          </p:cNvCxnSpPr>
          <p:nvPr/>
        </p:nvCxnSpPr>
        <p:spPr>
          <a:xfrm rot="10800000">
            <a:off x="7056042" y="1497899"/>
            <a:ext cx="0" cy="34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17" name="Google Shape;117;p15"/>
          <p:cNvSpPr/>
          <p:nvPr/>
        </p:nvSpPr>
        <p:spPr>
          <a:xfrm>
            <a:off x="6306558" y="3428686"/>
            <a:ext cx="1489200" cy="71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" name="Google Shape;125;p15"/>
          <p:cNvCxnSpPr>
            <a:cxnSpLocks/>
          </p:cNvCxnSpPr>
          <p:nvPr/>
        </p:nvCxnSpPr>
        <p:spPr>
          <a:xfrm>
            <a:off x="5358942" y="3267578"/>
            <a:ext cx="872249" cy="517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6" name="Google Shape;126;p15"/>
          <p:cNvSpPr txBox="1"/>
          <p:nvPr/>
        </p:nvSpPr>
        <p:spPr>
          <a:xfrm>
            <a:off x="5377091" y="2913173"/>
            <a:ext cx="8541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Text Query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3671" y="4237245"/>
            <a:ext cx="818329" cy="47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184A7E-91F3-4627-8883-6327B5F76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42" y="800216"/>
            <a:ext cx="1008909" cy="5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84395B-6DC0-4F87-B03F-67DAD41D6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37" y="2105856"/>
            <a:ext cx="1193230" cy="80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107;p15">
            <a:extLst>
              <a:ext uri="{FF2B5EF4-FFF2-40B4-BE49-F238E27FC236}">
                <a16:creationId xmlns:a16="http://schemas.microsoft.com/office/drawing/2014/main" id="{FD5D15BD-7543-44FC-BE82-5F7FEEA047FB}"/>
              </a:ext>
            </a:extLst>
          </p:cNvPr>
          <p:cNvSpPr/>
          <p:nvPr/>
        </p:nvSpPr>
        <p:spPr>
          <a:xfrm>
            <a:off x="6306558" y="1841698"/>
            <a:ext cx="1489200" cy="1110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11;p15">
            <a:extLst>
              <a:ext uri="{FF2B5EF4-FFF2-40B4-BE49-F238E27FC236}">
                <a16:creationId xmlns:a16="http://schemas.microsoft.com/office/drawing/2014/main" id="{2C85F9C2-EA18-4127-83AA-DE28696048E2}"/>
              </a:ext>
            </a:extLst>
          </p:cNvPr>
          <p:cNvSpPr txBox="1"/>
          <p:nvPr/>
        </p:nvSpPr>
        <p:spPr>
          <a:xfrm>
            <a:off x="6321106" y="1859955"/>
            <a:ext cx="1440994" cy="271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Clinical BERT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126;p15">
            <a:extLst>
              <a:ext uri="{FF2B5EF4-FFF2-40B4-BE49-F238E27FC236}">
                <a16:creationId xmlns:a16="http://schemas.microsoft.com/office/drawing/2014/main" id="{CB8F74FF-8F30-4A8D-9345-0044CB766801}"/>
              </a:ext>
            </a:extLst>
          </p:cNvPr>
          <p:cNvSpPr txBox="1"/>
          <p:nvPr/>
        </p:nvSpPr>
        <p:spPr>
          <a:xfrm>
            <a:off x="5184686" y="1232990"/>
            <a:ext cx="8541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Text Query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11;p15">
            <a:extLst>
              <a:ext uri="{FF2B5EF4-FFF2-40B4-BE49-F238E27FC236}">
                <a16:creationId xmlns:a16="http://schemas.microsoft.com/office/drawing/2014/main" id="{345524C3-3FBC-41C6-8D24-19B46FB422EF}"/>
              </a:ext>
            </a:extLst>
          </p:cNvPr>
          <p:cNvSpPr txBox="1"/>
          <p:nvPr/>
        </p:nvSpPr>
        <p:spPr>
          <a:xfrm>
            <a:off x="6441561" y="3734169"/>
            <a:ext cx="1216792" cy="227993"/>
          </a:xfrm>
          <a:prstGeom prst="rect">
            <a:avLst/>
          </a:prstGeom>
          <a:noFill/>
          <a:ln>
            <a:solidFill>
              <a:srgbClr val="CCCC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Business Logic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F29B321-CC1C-4079-8C1D-95C34F1757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F041D6-E6FC-49D9-BED6-114B432C0B7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554" t="11521" r="80924" b="84410"/>
          <a:stretch/>
        </p:blipFill>
        <p:spPr>
          <a:xfrm>
            <a:off x="3916595" y="1650838"/>
            <a:ext cx="750003" cy="253448"/>
          </a:xfrm>
          <a:prstGeom prst="rect">
            <a:avLst/>
          </a:prstGeom>
        </p:spPr>
      </p:pic>
      <p:pic>
        <p:nvPicPr>
          <p:cNvPr id="1032" name="Picture 8" descr="Image result for js react">
            <a:extLst>
              <a:ext uri="{FF2B5EF4-FFF2-40B4-BE49-F238E27FC236}">
                <a16:creationId xmlns:a16="http://schemas.microsoft.com/office/drawing/2014/main" id="{A06100A3-7CFE-46A4-B9FA-663A0F90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321" y="1882901"/>
            <a:ext cx="252290" cy="2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90;p15">
            <a:extLst>
              <a:ext uri="{FF2B5EF4-FFF2-40B4-BE49-F238E27FC236}">
                <a16:creationId xmlns:a16="http://schemas.microsoft.com/office/drawing/2014/main" id="{1F90F3C9-BC8B-4281-9FE6-61EFEF53F353}"/>
              </a:ext>
            </a:extLst>
          </p:cNvPr>
          <p:cNvSpPr txBox="1"/>
          <p:nvPr/>
        </p:nvSpPr>
        <p:spPr>
          <a:xfrm>
            <a:off x="6006903" y="3458208"/>
            <a:ext cx="1378900" cy="1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JS + React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Picture 8" descr="Image result for js react">
            <a:extLst>
              <a:ext uri="{FF2B5EF4-FFF2-40B4-BE49-F238E27FC236}">
                <a16:creationId xmlns:a16="http://schemas.microsoft.com/office/drawing/2014/main" id="{A9E0FA49-449D-41E3-AEED-1F3080BE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66" y="3435308"/>
            <a:ext cx="252290" cy="2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CF7D4FF-0318-4878-923D-B77F63948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68" t="19420" r="17551" b="-6649"/>
          <a:stretch/>
        </p:blipFill>
        <p:spPr>
          <a:xfrm>
            <a:off x="2101559" y="2060253"/>
            <a:ext cx="855956" cy="607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Tiki Video Q &amp; A System</dc:title>
  <dc:creator>Brent Biseda</dc:creator>
  <cp:lastModifiedBy>Brent Biseda</cp:lastModifiedBy>
  <cp:revision>6</cp:revision>
  <dcterms:modified xsi:type="dcterms:W3CDTF">2020-06-24T13:21:42Z</dcterms:modified>
</cp:coreProperties>
</file>