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2677648"/>
          </a:xfrm>
        </p:spPr>
        <p:txBody>
          <a:bodyPr/>
          <a:lstStyle/>
          <a:p>
            <a:r>
              <a:rPr lang="en-US" dirty="0"/>
              <a:t>My Secure Password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Authors: Jakub </a:t>
            </a:r>
            <a:r>
              <a:rPr lang="en-US" dirty="0" err="1"/>
              <a:t>jancek</a:t>
            </a:r>
            <a:r>
              <a:rPr lang="en-US" dirty="0"/>
              <a:t>, Mike </a:t>
            </a:r>
            <a:r>
              <a:rPr lang="en-US" dirty="0" err="1"/>
              <a:t>webb</a:t>
            </a:r>
            <a:r>
              <a:rPr lang="en-US" dirty="0"/>
              <a:t>, </a:t>
            </a:r>
            <a:r>
              <a:rPr lang="en-US" dirty="0" err="1"/>
              <a:t>brent</a:t>
            </a:r>
            <a:r>
              <a:rPr lang="en-US" dirty="0"/>
              <a:t> </a:t>
            </a:r>
            <a:r>
              <a:rPr lang="en-US" dirty="0" err="1"/>
              <a:t>chiaramonti</a:t>
            </a:r>
            <a:r>
              <a:rPr lang="en-US" dirty="0"/>
              <a:t>, </a:t>
            </a:r>
          </a:p>
          <a:p>
            <a:r>
              <a:rPr lang="en-US" dirty="0"/>
              <a:t>Raza </a:t>
            </a:r>
            <a:r>
              <a:rPr lang="en-US" dirty="0" err="1"/>
              <a:t>mohammed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0269"/>
          <a:stretch/>
        </p:blipFill>
        <p:spPr>
          <a:xfrm>
            <a:off x="1154955" y="827560"/>
            <a:ext cx="3284523" cy="12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8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remember all your passwords</a:t>
            </a:r>
          </a:p>
          <a:p>
            <a:pPr lvl="1"/>
            <a:r>
              <a:rPr lang="en-US" dirty="0"/>
              <a:t>Leads to insecure passwords</a:t>
            </a:r>
          </a:p>
          <a:p>
            <a:pPr lvl="1"/>
            <a:r>
              <a:rPr lang="en-US" dirty="0"/>
              <a:t>Password management program</a:t>
            </a:r>
          </a:p>
          <a:p>
            <a:r>
              <a:rPr lang="en-US" dirty="0"/>
              <a:t>All developers in the group have JavaFX experience</a:t>
            </a:r>
          </a:p>
          <a:p>
            <a:r>
              <a:rPr lang="en-US" dirty="0"/>
              <a:t>None of them had experience: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password security practice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6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passwords for websites and applications</a:t>
            </a:r>
          </a:p>
          <a:p>
            <a:r>
              <a:rPr lang="en-US" dirty="0"/>
              <a:t>Password generator</a:t>
            </a:r>
          </a:p>
          <a:p>
            <a:pPr lvl="1"/>
            <a:r>
              <a:rPr lang="en-US" dirty="0"/>
              <a:t>Options include, length, alphanumeric characters, special characters.</a:t>
            </a:r>
          </a:p>
          <a:p>
            <a:r>
              <a:rPr lang="en-US" dirty="0"/>
              <a:t>Standalone application</a:t>
            </a:r>
          </a:p>
          <a:p>
            <a:pPr lvl="1"/>
            <a:r>
              <a:rPr lang="en-US" dirty="0"/>
              <a:t>Only one user per application</a:t>
            </a:r>
          </a:p>
          <a:p>
            <a:r>
              <a:rPr lang="en-US" dirty="0"/>
              <a:t>Master Password</a:t>
            </a:r>
          </a:p>
          <a:p>
            <a:r>
              <a:rPr lang="en-US" dirty="0"/>
              <a:t>Store passwords securely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6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556733" cy="3416300"/>
          </a:xfrm>
        </p:spPr>
        <p:txBody>
          <a:bodyPr/>
          <a:lstStyle/>
          <a:p>
            <a:r>
              <a:rPr lang="en-US" dirty="0"/>
              <a:t>Password Generator</a:t>
            </a:r>
          </a:p>
          <a:p>
            <a:r>
              <a:rPr lang="en-US" dirty="0"/>
              <a:t>Database created and functional</a:t>
            </a:r>
          </a:p>
          <a:p>
            <a:r>
              <a:rPr lang="en-US" dirty="0"/>
              <a:t>Store Passwords in database</a:t>
            </a:r>
          </a:p>
          <a:p>
            <a:r>
              <a:rPr lang="en-US" dirty="0"/>
              <a:t>Master password used to login</a:t>
            </a:r>
          </a:p>
          <a:p>
            <a:pPr lvl="1"/>
            <a:r>
              <a:rPr lang="en-US" dirty="0"/>
              <a:t>Check master password against database</a:t>
            </a:r>
          </a:p>
          <a:p>
            <a:r>
              <a:rPr lang="en-US" dirty="0"/>
              <a:t>Display list of passwords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96" y="2603500"/>
            <a:ext cx="4595258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/>
              <a:t>More security!</a:t>
            </a:r>
          </a:p>
          <a:p>
            <a:pPr lvl="1"/>
            <a:r>
              <a:rPr lang="en-US" dirty="0"/>
              <a:t>Encryption/decryption of data in database</a:t>
            </a:r>
          </a:p>
          <a:p>
            <a:r>
              <a:rPr lang="en-US" dirty="0"/>
              <a:t>Allow multiple users</a:t>
            </a:r>
          </a:p>
          <a:p>
            <a:r>
              <a:rPr lang="en-US" dirty="0"/>
              <a:t>Increase storage</a:t>
            </a:r>
          </a:p>
          <a:p>
            <a:r>
              <a:rPr lang="en-US" dirty="0"/>
              <a:t>Integrate with web browser and other desktop applications</a:t>
            </a:r>
          </a:p>
          <a:p>
            <a:r>
              <a:rPr lang="en-US" dirty="0"/>
              <a:t>Integrate with mobile devices</a:t>
            </a:r>
          </a:p>
          <a:p>
            <a:r>
              <a:rPr lang="en-US" dirty="0"/>
              <a:t>Increased usability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3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23863" cy="34163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9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313" y="2351775"/>
            <a:ext cx="8256104" cy="4470996"/>
          </a:xfrm>
        </p:spPr>
      </p:pic>
    </p:spTree>
    <p:extLst>
      <p:ext uri="{BB962C8B-B14F-4D97-AF65-F5344CB8AC3E}">
        <p14:creationId xmlns:p14="http://schemas.microsoft.com/office/powerpoint/2010/main" val="142118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638" y="2279375"/>
            <a:ext cx="8068033" cy="4578625"/>
          </a:xfrm>
        </p:spPr>
      </p:pic>
    </p:spTree>
    <p:extLst>
      <p:ext uri="{BB962C8B-B14F-4D97-AF65-F5344CB8AC3E}">
        <p14:creationId xmlns:p14="http://schemas.microsoft.com/office/powerpoint/2010/main" val="271256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EER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572" y="2559153"/>
            <a:ext cx="8761412" cy="3295020"/>
          </a:xfrm>
        </p:spPr>
      </p:pic>
    </p:spTree>
    <p:extLst>
      <p:ext uri="{BB962C8B-B14F-4D97-AF65-F5344CB8AC3E}">
        <p14:creationId xmlns:p14="http://schemas.microsoft.com/office/powerpoint/2010/main" val="2093071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581</TotalTime>
  <Words>146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My Secure Password App</vt:lpstr>
      <vt:lpstr>Background Information</vt:lpstr>
      <vt:lpstr>Desired Features</vt:lpstr>
      <vt:lpstr>Implemented Features</vt:lpstr>
      <vt:lpstr>Future Implementations</vt:lpstr>
      <vt:lpstr>Questions?</vt:lpstr>
      <vt:lpstr>Sequence Diagram</vt:lpstr>
      <vt:lpstr>Class Diagram</vt:lpstr>
      <vt:lpstr>EER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Secure Password App</dc:title>
  <dc:creator>Raza Mohammed</dc:creator>
  <cp:lastModifiedBy>brent chiaramonti</cp:lastModifiedBy>
  <cp:revision>19</cp:revision>
  <dcterms:created xsi:type="dcterms:W3CDTF">2016-10-12T19:52:50Z</dcterms:created>
  <dcterms:modified xsi:type="dcterms:W3CDTF">2016-10-13T14:15:38Z</dcterms:modified>
</cp:coreProperties>
</file>