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58111" autoAdjust="0"/>
  </p:normalViewPr>
  <p:slideViewPr>
    <p:cSldViewPr snapToGrid="0">
      <p:cViewPr varScale="1">
        <p:scale>
          <a:sx n="60" d="100"/>
          <a:sy n="60" d="100"/>
        </p:scale>
        <p:origin x="1806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5CC77-B3F8-4900-8C4B-A947DE5A4B3A}" type="datetimeFigureOut">
              <a:rPr lang="en-AU" smtClean="0"/>
              <a:t>31/07/2022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4A88B-B415-4E51-99FE-9338DB8C88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9150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 PowerShell command is like a factory in that it takes in input (or raw materials). </a:t>
            </a:r>
          </a:p>
          <a:p>
            <a:r>
              <a:rPr lang="en-AU" dirty="0"/>
              <a:t>The input is sent to the Command, which we are likening to a factory</a:t>
            </a:r>
          </a:p>
          <a:p>
            <a:r>
              <a:rPr lang="en-AU" dirty="0"/>
              <a:t>The factory then uses those inputs to produce a Resulting object, we might liken that to a car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4A88B-B415-4E51-99FE-9338DB8C888A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7728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There are key PowerShell commands that can assist you in: </a:t>
            </a:r>
          </a:p>
          <a:p>
            <a:r>
              <a:rPr lang="en-AU" dirty="0"/>
              <a:t>Get-Command - helps find the correct command</a:t>
            </a:r>
          </a:p>
          <a:p>
            <a:r>
              <a:rPr lang="en-AU" dirty="0"/>
              <a:t>Get-Help - Discovers what inputs are needed, that are used by the command</a:t>
            </a:r>
          </a:p>
          <a:p>
            <a:r>
              <a:rPr lang="en-AU" dirty="0"/>
              <a:t>Get-Member - Shows what object </a:t>
            </a:r>
            <a:r>
              <a:rPr lang="en-AU"/>
              <a:t>the command has </a:t>
            </a:r>
            <a:r>
              <a:rPr lang="en-AU" dirty="0"/>
              <a:t>created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4A88B-B415-4E51-99FE-9338DB8C888A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2681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EF0D-6300-1A17-05CC-1EDF5F057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4082F-93C3-C7BC-818C-4368FA590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34EC-E8A1-1E44-5533-2E609B72F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EE9E-A5A0-4784-BC21-CD1191E99D9C}" type="datetimeFigureOut">
              <a:rPr lang="en-AU" smtClean="0"/>
              <a:t>31/07/2022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4E477-3DBF-E18B-367C-DA1DB4EA2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F02E0-14B8-0E56-40DC-391D5F728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4255-0640-4ABF-9B67-4AA70C2A4F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038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9431C-BE15-F842-4A44-51808F2B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F6549A-61A1-727E-7EB7-DAB913693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11ADA-5660-4DE5-8CE6-4CB6BA59F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EE9E-A5A0-4784-BC21-CD1191E99D9C}" type="datetimeFigureOut">
              <a:rPr lang="en-AU" smtClean="0"/>
              <a:t>31/07/2022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9DF8B-904E-E69C-09F0-F933FAF1F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1247B-07D5-41E3-AEDF-DE559926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4255-0640-4ABF-9B67-4AA70C2A4F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000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795720-78F9-1A27-E8E4-C59EB9057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C65F9-3EFB-1751-2C8D-F70F058AB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9A067-9F69-8A8A-6570-8819E2047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EE9E-A5A0-4784-BC21-CD1191E99D9C}" type="datetimeFigureOut">
              <a:rPr lang="en-AU" smtClean="0"/>
              <a:t>31/07/2022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8086F-0F23-F5C9-0394-3E057CF4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0C842-CCF4-11E0-4193-81C7F758A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4255-0640-4ABF-9B67-4AA70C2A4F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63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47AB-299B-1D96-AC70-D46799732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31A24-D928-787C-9038-D5BD520D9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0C337-0FC8-DED5-8E50-96358D9E7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EE9E-A5A0-4784-BC21-CD1191E99D9C}" type="datetimeFigureOut">
              <a:rPr lang="en-AU" smtClean="0"/>
              <a:t>31/07/2022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B9C34-07E7-FB78-440C-343A888C8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C97BF-0F43-FFAC-82B9-6B176DA2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4255-0640-4ABF-9B67-4AA70C2A4F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387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B371A-2F4F-8C3E-ED5D-ACB21ABE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63077-D9D8-6098-8C93-0339521E0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6EAA0-3B28-1BB8-11B6-CA423265D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EE9E-A5A0-4784-BC21-CD1191E99D9C}" type="datetimeFigureOut">
              <a:rPr lang="en-AU" smtClean="0"/>
              <a:t>31/07/2022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A7903-B963-3AF1-CAE2-8F81A45F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6DD84-D207-93EB-03C4-6F658D60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4255-0640-4ABF-9B67-4AA70C2A4F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502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6783F-3BBE-7ED3-790D-2C27FAEB4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72057-3AF2-03EA-A53E-A86F398F28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82ECC-5DB4-8453-E7C0-1AC78EB5D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1A120-7FDF-E0F9-EEDE-2E8DE36C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EE9E-A5A0-4784-BC21-CD1191E99D9C}" type="datetimeFigureOut">
              <a:rPr lang="en-AU" smtClean="0"/>
              <a:t>31/07/2022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B9914-3E22-21F7-6F4D-3F5906228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AE51F-9059-ACF4-F2E3-76181FEC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4255-0640-4ABF-9B67-4AA70C2A4F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076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703B1-D668-0FBA-08DF-A697CCC9B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B75D5-36A3-1B2E-09DB-65CB7EF3F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757D3-F132-0310-DBCD-EE695287E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DDE7B-86CC-7711-F1AA-1D0882E66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53F71-3559-5D41-1CF1-1EDEC3E80F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45C638-EA07-AD2F-E85D-6669E7538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EE9E-A5A0-4784-BC21-CD1191E99D9C}" type="datetimeFigureOut">
              <a:rPr lang="en-AU" smtClean="0"/>
              <a:t>31/07/2022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3E1C6-E971-7532-C247-40A04BA90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A2ABD5-2C86-04CB-428C-C4C394568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4255-0640-4ABF-9B67-4AA70C2A4F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386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21BB-AF7A-D5C3-FEF9-AC1D30B2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E8A00-B432-F524-44BB-D4135D1AD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EE9E-A5A0-4784-BC21-CD1191E99D9C}" type="datetimeFigureOut">
              <a:rPr lang="en-AU" smtClean="0"/>
              <a:t>31/07/2022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6366EC-4EF7-D5FF-E8DC-6DA97D6E3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4F450-E95D-C14B-573C-630F9502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4255-0640-4ABF-9B67-4AA70C2A4F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020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3C1868-F07C-CA43-0512-C66E7571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EE9E-A5A0-4784-BC21-CD1191E99D9C}" type="datetimeFigureOut">
              <a:rPr lang="en-AU" smtClean="0"/>
              <a:t>31/07/2022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FCE120-4B80-E7CF-8F1C-2029A035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1B7BE-2EF6-1BA2-D8D2-3606A367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4255-0640-4ABF-9B67-4AA70C2A4F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022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9976C-8142-3692-86E6-1BC8C25AD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63730-9743-15FC-DA60-4197E0E44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5C518-00FD-8609-2356-365A5D3F9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11DF2-5E5D-70BA-372D-A08A205F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EE9E-A5A0-4784-BC21-CD1191E99D9C}" type="datetimeFigureOut">
              <a:rPr lang="en-AU" smtClean="0"/>
              <a:t>31/07/2022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27C92-FE66-E546-E988-4F4D2708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938E-6AA3-EEEC-5A1B-987652E4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4255-0640-4ABF-9B67-4AA70C2A4F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3329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943AA-5F53-99B6-7A0F-881AFC211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2B609F-C020-989E-3F88-2836F07F3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789DC-7DA6-CDA3-E1E1-BABD10C00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A4EA8-A686-27D2-56E9-7958196A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EE9E-A5A0-4784-BC21-CD1191E99D9C}" type="datetimeFigureOut">
              <a:rPr lang="en-AU" smtClean="0"/>
              <a:t>31/07/2022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60513-CC7E-06C7-960C-800F9A721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3F35C-90FB-F654-EFB4-5CF39DEF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4255-0640-4ABF-9B67-4AA70C2A4F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505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C47376-9EB2-3D6E-47CC-A2B8C284C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71DB1-8038-C7BB-822D-F72F6653E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0D633-F6D3-F555-9BBC-43ACC6B77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0EE9E-A5A0-4784-BC21-CD1191E99D9C}" type="datetimeFigureOut">
              <a:rPr lang="en-AU" smtClean="0"/>
              <a:t>31/07/2022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2EBBB-3117-744B-4F47-9CC3B0EAE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4E936-F517-713B-A5B4-A064AA7AD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24255-0640-4ABF-9B67-4AA70C2A4F2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04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clipart.org/detail/68953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hyperlink" Target="https://www.pngall.com/sedan-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lipart.org/detail/20277/metal-icon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hyperlink" Target="https://pixabay.com/en/brush-paint-blue-can-color-293943/" TargetMode="External"/><Relationship Id="rId4" Type="http://schemas.openxmlformats.org/officeDocument/2006/relationships/hyperlink" Target="https://www.pngall.com/manufacture-png/download/42591" TargetMode="Externa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clipart.org/detail/68953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hyperlink" Target="https://www.pngall.com/sedan-p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lipart.org/detail/20277/metal-icon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hyperlink" Target="https://pixabay.com/en/brush-paint-blue-can-color-293943/" TargetMode="External"/><Relationship Id="rId4" Type="http://schemas.openxmlformats.org/officeDocument/2006/relationships/hyperlink" Target="https://www.pngall.com/manufacture-png/download/42591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AE5A1-E475-8ED2-4CFE-6C5DABB8C3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Understanding Commands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B00BD-EBC7-603E-5CD4-8C7C51364C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Key commands to make PowerShell easier</a:t>
            </a:r>
          </a:p>
        </p:txBody>
      </p:sp>
    </p:spTree>
    <p:extLst>
      <p:ext uri="{BB962C8B-B14F-4D97-AF65-F5344CB8AC3E}">
        <p14:creationId xmlns:p14="http://schemas.microsoft.com/office/powerpoint/2010/main" val="7566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F4DED-1E8C-B686-83BD-02228B34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A PowerShell Command is like a factory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2BDCAA-CA9E-DD56-3D00-044277B69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018504" y="1919229"/>
            <a:ext cx="4041607" cy="2705122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E6AF214E-82F2-1627-A026-6306A1B6A8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360507" y="2374834"/>
            <a:ext cx="1295393" cy="971545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20601170-3D92-FA56-DBEF-F36AE20184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764195" y="3753923"/>
            <a:ext cx="1161898" cy="1234420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B6BC1013-5F61-CCF1-873B-367F037B53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04712" y="3372886"/>
            <a:ext cx="1161899" cy="1071149"/>
          </a:xfrm>
          <a:prstGeom prst="rect">
            <a:avLst/>
          </a:prstGeom>
        </p:spPr>
      </p:pic>
      <p:pic>
        <p:nvPicPr>
          <p:cNvPr id="14" name="Picture 13" descr="A blue car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94FA21-2E5D-39CC-FAE0-F2DAFC5C350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 flipH="1">
            <a:off x="9170103" y="2463502"/>
            <a:ext cx="2804987" cy="2231723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0477A1BF-17E2-8C40-F9B8-677E973423EF}"/>
              </a:ext>
            </a:extLst>
          </p:cNvPr>
          <p:cNvSpPr/>
          <p:nvPr/>
        </p:nvSpPr>
        <p:spPr>
          <a:xfrm>
            <a:off x="2959984" y="3429000"/>
            <a:ext cx="1106802" cy="3902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B9C93AD-D5CD-FBDD-8F83-5DCF905F6694}"/>
              </a:ext>
            </a:extLst>
          </p:cNvPr>
          <p:cNvSpPr/>
          <p:nvPr/>
        </p:nvSpPr>
        <p:spPr>
          <a:xfrm>
            <a:off x="7995518" y="3429000"/>
            <a:ext cx="1106802" cy="3902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17F573-FB36-DB24-9407-2C12EBD52D29}"/>
              </a:ext>
            </a:extLst>
          </p:cNvPr>
          <p:cNvSpPr txBox="1"/>
          <p:nvPr/>
        </p:nvSpPr>
        <p:spPr>
          <a:xfrm>
            <a:off x="5464508" y="1612592"/>
            <a:ext cx="1165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u="sng" dirty="0"/>
              <a:t>Command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4ADD4C-1D34-D1F8-BF42-DE7681C03482}"/>
              </a:ext>
            </a:extLst>
          </p:cNvPr>
          <p:cNvSpPr txBox="1"/>
          <p:nvPr/>
        </p:nvSpPr>
        <p:spPr>
          <a:xfrm>
            <a:off x="1571884" y="1612592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u="sng" dirty="0"/>
              <a:t>Input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686D24-7933-B78B-6904-F7E627F479D0}"/>
              </a:ext>
            </a:extLst>
          </p:cNvPr>
          <p:cNvSpPr txBox="1"/>
          <p:nvPr/>
        </p:nvSpPr>
        <p:spPr>
          <a:xfrm>
            <a:off x="10336088" y="1612592"/>
            <a:ext cx="777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u="sng" dirty="0"/>
              <a:t>Result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721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2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F4DED-1E8C-B686-83BD-02228B34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Key PowerShell Commands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2BDCAA-CA9E-DD56-3D00-044277B69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018504" y="1919229"/>
            <a:ext cx="4041607" cy="2705122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E6AF214E-82F2-1627-A026-6306A1B6A8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360507" y="2374834"/>
            <a:ext cx="1295393" cy="971545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20601170-3D92-FA56-DBEF-F36AE20184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764195" y="3753923"/>
            <a:ext cx="1161898" cy="1234420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B6BC1013-5F61-CCF1-873B-367F037B53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04712" y="3372886"/>
            <a:ext cx="1161899" cy="1071149"/>
          </a:xfrm>
          <a:prstGeom prst="rect">
            <a:avLst/>
          </a:prstGeom>
        </p:spPr>
      </p:pic>
      <p:pic>
        <p:nvPicPr>
          <p:cNvPr id="14" name="Picture 13" descr="A blue car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94FA21-2E5D-39CC-FAE0-F2DAFC5C350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 flipH="1">
            <a:off x="9170103" y="2463502"/>
            <a:ext cx="2804987" cy="2231723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0477A1BF-17E2-8C40-F9B8-677E973423EF}"/>
              </a:ext>
            </a:extLst>
          </p:cNvPr>
          <p:cNvSpPr/>
          <p:nvPr/>
        </p:nvSpPr>
        <p:spPr>
          <a:xfrm>
            <a:off x="2959984" y="3429000"/>
            <a:ext cx="1106802" cy="3902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B9C93AD-D5CD-FBDD-8F83-5DCF905F6694}"/>
              </a:ext>
            </a:extLst>
          </p:cNvPr>
          <p:cNvSpPr/>
          <p:nvPr/>
        </p:nvSpPr>
        <p:spPr>
          <a:xfrm>
            <a:off x="7995518" y="3429000"/>
            <a:ext cx="1106802" cy="3902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724EAC-824D-D442-85EC-66941B18A5A4}"/>
              </a:ext>
            </a:extLst>
          </p:cNvPr>
          <p:cNvSpPr txBox="1"/>
          <p:nvPr/>
        </p:nvSpPr>
        <p:spPr>
          <a:xfrm>
            <a:off x="4037950" y="5128181"/>
            <a:ext cx="3283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u="sng" dirty="0"/>
              <a:t>Get-Command</a:t>
            </a:r>
            <a:br>
              <a:rPr lang="en-AU" dirty="0"/>
            </a:br>
            <a:r>
              <a:rPr lang="en-AU" dirty="0"/>
              <a:t>Finds the right factory for the job</a:t>
            </a:r>
            <a:br>
              <a:rPr lang="en-AU" dirty="0"/>
            </a:br>
            <a:r>
              <a:rPr lang="en-AU" dirty="0"/>
              <a:t>Example: Car manufacturing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1EE026-9729-EC6A-60F2-88F9A31DDB5B}"/>
              </a:ext>
            </a:extLst>
          </p:cNvPr>
          <p:cNvSpPr txBox="1"/>
          <p:nvPr/>
        </p:nvSpPr>
        <p:spPr>
          <a:xfrm>
            <a:off x="86529" y="5128181"/>
            <a:ext cx="2931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u="sng" dirty="0"/>
              <a:t>Get-Help</a:t>
            </a:r>
          </a:p>
          <a:p>
            <a:pPr algn="ctr"/>
            <a:r>
              <a:rPr lang="en-AU" dirty="0"/>
              <a:t>Discovers the inputs required</a:t>
            </a:r>
            <a:br>
              <a:rPr lang="en-AU" dirty="0"/>
            </a:br>
            <a:r>
              <a:rPr lang="en-AU" dirty="0"/>
              <a:t>Leather, Metal, Paint, etc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4BDA6C-D5C9-19B0-EADF-823E9B147025}"/>
              </a:ext>
            </a:extLst>
          </p:cNvPr>
          <p:cNvSpPr txBox="1"/>
          <p:nvPr/>
        </p:nvSpPr>
        <p:spPr>
          <a:xfrm>
            <a:off x="8548919" y="5128181"/>
            <a:ext cx="36166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u="sng" dirty="0"/>
              <a:t>Get-Member</a:t>
            </a:r>
            <a:br>
              <a:rPr lang="en-AU" dirty="0"/>
            </a:br>
            <a:r>
              <a:rPr lang="en-AU" dirty="0"/>
              <a:t>Shows the resulting object produced</a:t>
            </a:r>
            <a:br>
              <a:rPr lang="en-AU" dirty="0"/>
            </a:br>
            <a:r>
              <a:rPr lang="en-AU" dirty="0"/>
              <a:t>by the factory </a:t>
            </a:r>
          </a:p>
        </p:txBody>
      </p:sp>
    </p:spTree>
    <p:extLst>
      <p:ext uri="{BB962C8B-B14F-4D97-AF65-F5344CB8AC3E}">
        <p14:creationId xmlns:p14="http://schemas.microsoft.com/office/powerpoint/2010/main" val="278789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154</Words>
  <Application>Microsoft Office PowerPoint</Application>
  <PresentationFormat>Widescreen</PresentationFormat>
  <Paragraphs>20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Understanding Commands</vt:lpstr>
      <vt:lpstr>A PowerShell Command is like a factory</vt:lpstr>
      <vt:lpstr>Key PowerShell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Commands</dc:title>
  <dc:creator>Brent Denny</dc:creator>
  <cp:lastModifiedBy>Brent Denny</cp:lastModifiedBy>
  <cp:revision>1</cp:revision>
  <dcterms:created xsi:type="dcterms:W3CDTF">2022-07-31T12:44:37Z</dcterms:created>
  <dcterms:modified xsi:type="dcterms:W3CDTF">2022-07-31T13:37:49Z</dcterms:modified>
</cp:coreProperties>
</file>