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64" r:id="rId11"/>
    <p:sldId id="266" r:id="rId12"/>
    <p:sldId id="271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53" autoAdjust="0"/>
    <p:restoredTop sz="94660"/>
  </p:normalViewPr>
  <p:slideViewPr>
    <p:cSldViewPr snapToGrid="0">
      <p:cViewPr varScale="1">
        <p:scale>
          <a:sx n="60" d="100"/>
          <a:sy n="60" d="100"/>
        </p:scale>
        <p:origin x="12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2933E-B324-43D5-8946-3E2D6D8958EF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7DCAD-5175-4A71-9797-7F8ADA9F1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630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2933E-B324-43D5-8946-3E2D6D8958EF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7DCAD-5175-4A71-9797-7F8ADA9F1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025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2933E-B324-43D5-8946-3E2D6D8958EF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7DCAD-5175-4A71-9797-7F8ADA9F1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812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2933E-B324-43D5-8946-3E2D6D8958EF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7DCAD-5175-4A71-9797-7F8ADA9F1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28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2933E-B324-43D5-8946-3E2D6D8958EF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7DCAD-5175-4A71-9797-7F8ADA9F1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65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2933E-B324-43D5-8946-3E2D6D8958EF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7DCAD-5175-4A71-9797-7F8ADA9F1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34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2933E-B324-43D5-8946-3E2D6D8958EF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7DCAD-5175-4A71-9797-7F8ADA9F1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26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2933E-B324-43D5-8946-3E2D6D8958EF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7DCAD-5175-4A71-9797-7F8ADA9F1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00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2933E-B324-43D5-8946-3E2D6D8958EF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7DCAD-5175-4A71-9797-7F8ADA9F1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03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2933E-B324-43D5-8946-3E2D6D8958EF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7DCAD-5175-4A71-9797-7F8ADA9F1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75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2933E-B324-43D5-8946-3E2D6D8958EF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7DCAD-5175-4A71-9797-7F8ADA9F1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583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2933E-B324-43D5-8946-3E2D6D8958EF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7DCAD-5175-4A71-9797-7F8ADA9F1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10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microsoft.com/office/2007/relationships/hdphoto" Target="../media/hdphoto1.wdp"/><Relationship Id="rId5" Type="http://schemas.openxmlformats.org/officeDocument/2006/relationships/image" Target="../media/image2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Asymmetric Encryption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6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Alice sends secure file to Bob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935" y="2912269"/>
            <a:ext cx="667849" cy="101364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724" y="2774198"/>
            <a:ext cx="604046" cy="1151717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033869" y="4121476"/>
            <a:ext cx="727450" cy="878798"/>
            <a:chOff x="6033869" y="4121476"/>
            <a:chExt cx="727450" cy="878798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3869" y="4149419"/>
              <a:ext cx="727450" cy="85085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68002">
              <a:off x="6127779" y="4117181"/>
              <a:ext cx="373162" cy="3817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4935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2.77778E-6 3.7037E-6 L -0.54791 0.0020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396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Bob cannot decrypt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935" y="2912269"/>
            <a:ext cx="667849" cy="101364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724" y="2774198"/>
            <a:ext cx="604046" cy="1151717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962935" y="4225824"/>
            <a:ext cx="727450" cy="878798"/>
            <a:chOff x="6033869" y="4121476"/>
            <a:chExt cx="727450" cy="878798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3869" y="4149419"/>
              <a:ext cx="727450" cy="85085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68002">
              <a:off x="6127779" y="4117181"/>
              <a:ext cx="373162" cy="381751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630784" y="3782946"/>
            <a:ext cx="939059" cy="125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432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Hybrid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</a:t>
            </a:r>
          </a:p>
          <a:p>
            <a:pPr lvl="1"/>
            <a:r>
              <a:rPr lang="en-US" dirty="0" smtClean="0"/>
              <a:t>Uses fast encryption</a:t>
            </a:r>
          </a:p>
          <a:p>
            <a:pPr lvl="1"/>
            <a:r>
              <a:rPr lang="en-US" dirty="0" smtClean="0"/>
              <a:t>Secure using Public and Private keys</a:t>
            </a:r>
          </a:p>
          <a:p>
            <a:pPr lvl="1"/>
            <a:r>
              <a:rPr lang="en-US" dirty="0" smtClean="0"/>
              <a:t>Avoids having to pass </a:t>
            </a:r>
            <a:r>
              <a:rPr lang="en-US" dirty="0" err="1" smtClean="0"/>
              <a:t>Sym</a:t>
            </a:r>
            <a:r>
              <a:rPr lang="en-US" dirty="0" smtClean="0"/>
              <a:t> key without security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43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Asym</a:t>
            </a:r>
            <a:r>
              <a:rPr lang="en-US" dirty="0" smtClean="0"/>
              <a:t> and </a:t>
            </a:r>
            <a:r>
              <a:rPr lang="en-US" dirty="0" err="1" smtClean="0"/>
              <a:t>Sym</a:t>
            </a:r>
            <a:r>
              <a:rPr lang="en-US" dirty="0" smtClean="0"/>
              <a:t> key hybrid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935" y="2912269"/>
            <a:ext cx="667849" cy="1013646"/>
          </a:xfrm>
        </p:spPr>
      </p:pic>
      <p:grpSp>
        <p:nvGrpSpPr>
          <p:cNvPr id="6" name="Group 5"/>
          <p:cNvGrpSpPr/>
          <p:nvPr/>
        </p:nvGrpSpPr>
        <p:grpSpPr>
          <a:xfrm>
            <a:off x="128789" y="2774197"/>
            <a:ext cx="834146" cy="553706"/>
            <a:chOff x="1890792" y="1817656"/>
            <a:chExt cx="1112195" cy="73827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0792" y="2094369"/>
              <a:ext cx="1112195" cy="461561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890792" y="1817656"/>
              <a:ext cx="900760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Private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589549" y="2697058"/>
            <a:ext cx="757923" cy="619130"/>
            <a:chOff x="273349" y="1753977"/>
            <a:chExt cx="1010564" cy="82550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349" y="2074202"/>
              <a:ext cx="1010564" cy="505282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465218" y="1753977"/>
              <a:ext cx="814753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Public</a:t>
              </a:r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724" y="2774198"/>
            <a:ext cx="604046" cy="115171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319" y="4149419"/>
            <a:ext cx="850855" cy="8508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318" y="3126630"/>
            <a:ext cx="781301" cy="799285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6033869" y="4121476"/>
            <a:ext cx="727450" cy="878798"/>
            <a:chOff x="6033869" y="4121476"/>
            <a:chExt cx="727450" cy="878798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3869" y="4149419"/>
              <a:ext cx="727450" cy="850855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68002">
              <a:off x="6127779" y="4117181"/>
              <a:ext cx="373162" cy="381751"/>
            </a:xfrm>
            <a:prstGeom prst="rect">
              <a:avLst/>
            </a:prstGeom>
          </p:spPr>
        </p:pic>
      </p:grpSp>
      <p:pic>
        <p:nvPicPr>
          <p:cNvPr id="23" name="Pictur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317" y="3126630"/>
            <a:ext cx="781301" cy="79928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0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973" y="4200989"/>
            <a:ext cx="781301" cy="799285"/>
          </a:xfrm>
          <a:prstGeom prst="rect">
            <a:avLst/>
          </a:prstGeom>
          <a:noFill/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59" y="5000274"/>
            <a:ext cx="781301" cy="79928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833" y="3392823"/>
            <a:ext cx="850855" cy="850855"/>
          </a:xfrm>
          <a:prstGeom prst="rect">
            <a:avLst/>
          </a:prstGeom>
        </p:spPr>
      </p:pic>
      <p:cxnSp>
        <p:nvCxnSpPr>
          <p:cNvPr id="28" name="Straight Arrow Connector 27"/>
          <p:cNvCxnSpPr>
            <a:endCxn id="24" idx="0"/>
          </p:cNvCxnSpPr>
          <p:nvPr/>
        </p:nvCxnSpPr>
        <p:spPr>
          <a:xfrm flipH="1">
            <a:off x="8339624" y="3657600"/>
            <a:ext cx="175726" cy="543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6854251" y="2004393"/>
            <a:ext cx="757923" cy="619130"/>
            <a:chOff x="273349" y="1753977"/>
            <a:chExt cx="1010564" cy="825507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349" y="2074202"/>
              <a:ext cx="1010564" cy="505282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465218" y="1753977"/>
              <a:ext cx="814753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Public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1679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22222E-6 4.07407E-6 L 0.57639 -0.0958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819" y="-4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3.7037E-7 L -0.14184 0.1530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01" y="7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5.55112E-17 L 0.11718 0.1766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94" y="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8000"/>
                            </p:stCondLst>
                            <p:childTnLst>
                              <p:par>
                                <p:cTn id="26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33333E-6 L -0.20347 0.0919 C -0.24618 0.11273 -0.3099 0.12408 -0.37622 0.12408 C -0.45208 0.12408 -0.51267 0.11273 -0.55538 0.0919 L -0.75868 -3.33333E-6 " pathEditMode="relative" rAng="0" ptsTypes="AAAAA">
                                      <p:cBhvr>
                                        <p:cTn id="2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934" y="6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0"/>
                            </p:stCondLst>
                            <p:childTnLst>
                              <p:par>
                                <p:cTn id="29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6 L -0.12378 0.04745 C -0.14965 0.05833 -0.18837 0.06412 -0.22882 0.06412 C -0.275 0.06412 -0.3118 0.05833 -0.33767 0.04745 L -0.46128 3.7037E-6 " pathEditMode="relative" rAng="0" ptsTypes="AAAAA">
                                      <p:cBhvr>
                                        <p:cTn id="3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073" y="3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000"/>
                            </p:stCondLst>
                            <p:childTnLst>
                              <p:par>
                                <p:cTn id="3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59259E-6 L 0.07726 0.19166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54" y="9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4000"/>
                            </p:stCondLst>
                            <p:childTnLst>
                              <p:par>
                                <p:cTn id="3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48148E-6 L 0.07951 -0.15695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6" y="-7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6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Bob and Alice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935" y="2912269"/>
            <a:ext cx="667849" cy="101364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724" y="2774198"/>
            <a:ext cx="604046" cy="115171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319" y="4149419"/>
            <a:ext cx="850855" cy="85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9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Bob shares public key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935" y="2912269"/>
            <a:ext cx="667849" cy="10136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724" y="2774198"/>
            <a:ext cx="604046" cy="1151717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128789" y="2774197"/>
            <a:ext cx="834146" cy="553706"/>
            <a:chOff x="1890792" y="1817656"/>
            <a:chExt cx="1112195" cy="73827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0792" y="2094369"/>
              <a:ext cx="1112195" cy="461561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890792" y="1817656"/>
              <a:ext cx="900760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Private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589549" y="2697058"/>
            <a:ext cx="757923" cy="619130"/>
            <a:chOff x="273349" y="1753977"/>
            <a:chExt cx="1010564" cy="82550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349" y="2074202"/>
              <a:ext cx="1010564" cy="505282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465218" y="1753977"/>
              <a:ext cx="814753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Public</a:t>
              </a: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319" y="4149419"/>
            <a:ext cx="850855" cy="850855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1796559" y="3246791"/>
            <a:ext cx="757923" cy="619130"/>
            <a:chOff x="273349" y="1753977"/>
            <a:chExt cx="1010564" cy="825507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349" y="2074202"/>
              <a:ext cx="1010564" cy="505282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465218" y="1753977"/>
              <a:ext cx="814753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Public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3408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0278 -0.00139 L 0.49218 -0.1740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62" y="-8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Alice encrypts data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935" y="2912269"/>
            <a:ext cx="667849" cy="10136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724" y="2774198"/>
            <a:ext cx="604046" cy="1151717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128789" y="2774197"/>
            <a:ext cx="834146" cy="553706"/>
            <a:chOff x="1890792" y="1817656"/>
            <a:chExt cx="1112195" cy="73827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0792" y="2094369"/>
              <a:ext cx="1112195" cy="461561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890792" y="1817656"/>
              <a:ext cx="900760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Private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589549" y="2697058"/>
            <a:ext cx="757923" cy="619130"/>
            <a:chOff x="273349" y="1753977"/>
            <a:chExt cx="1010564" cy="82550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349" y="2074202"/>
              <a:ext cx="1010564" cy="505282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465218" y="1753977"/>
              <a:ext cx="814753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Public</a:t>
              </a: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319" y="4149419"/>
            <a:ext cx="850855" cy="85085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869" y="4149419"/>
            <a:ext cx="727450" cy="850855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6255971" y="2106655"/>
            <a:ext cx="757923" cy="619130"/>
            <a:chOff x="273349" y="1753977"/>
            <a:chExt cx="1010564" cy="825507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349" y="2074202"/>
              <a:ext cx="1010564" cy="505282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465218" y="1753977"/>
              <a:ext cx="814753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Public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523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0677 0.0044 L 0.10104 0.0544 C 0.12517 0.06366 0.14045 0.08866 0.14445 0.11945 C 0.14948 0.15463 0.14184 0.1882 0.12326 0.21806 L 0.04115 0.35718 " pathEditMode="relative" rAng="4440000" ptsTypes="AAA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4" y="15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Alice sends secure file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935" y="2912269"/>
            <a:ext cx="667849" cy="10136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724" y="2774198"/>
            <a:ext cx="604046" cy="1151717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128789" y="2774197"/>
            <a:ext cx="834146" cy="553706"/>
            <a:chOff x="1890792" y="1817656"/>
            <a:chExt cx="1112195" cy="73827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0792" y="2094369"/>
              <a:ext cx="1112195" cy="461561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890792" y="1817656"/>
              <a:ext cx="900760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Private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589549" y="2697058"/>
            <a:ext cx="757923" cy="619130"/>
            <a:chOff x="273349" y="1753977"/>
            <a:chExt cx="1010564" cy="82550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349" y="2074202"/>
              <a:ext cx="1010564" cy="505282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465218" y="1753977"/>
              <a:ext cx="814753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Public</a:t>
              </a: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869" y="4149419"/>
            <a:ext cx="727450" cy="85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995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6.25E-7 4.81481E-6 L -0.55287 -0.01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43" y="-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Bob decrypts file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935" y="2912269"/>
            <a:ext cx="667849" cy="10136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724" y="2774198"/>
            <a:ext cx="604046" cy="1151717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128789" y="2774197"/>
            <a:ext cx="834146" cy="553706"/>
            <a:chOff x="1890792" y="1817656"/>
            <a:chExt cx="1112195" cy="73827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0792" y="2094369"/>
              <a:ext cx="1112195" cy="461561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890792" y="1817656"/>
              <a:ext cx="900760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Private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589549" y="2697058"/>
            <a:ext cx="757923" cy="619130"/>
            <a:chOff x="273349" y="1753977"/>
            <a:chExt cx="1010564" cy="82550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349" y="2074202"/>
              <a:ext cx="1010564" cy="505282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465218" y="1753977"/>
              <a:ext cx="814753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Public</a:t>
              </a: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935" y="4128147"/>
            <a:ext cx="727450" cy="85085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385" y="4128147"/>
            <a:ext cx="850855" cy="85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384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58333E-6 1.11111E-6 L 0.06835 0.283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11" y="1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Asymmetric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BAD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CPU intensive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Slow to encrypt large data 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GOOD</a:t>
            </a:r>
          </a:p>
          <a:p>
            <a:pPr lvl="1"/>
            <a:r>
              <a:rPr lang="en-US" dirty="0" smtClean="0">
                <a:solidFill>
                  <a:schemeClr val="accent6"/>
                </a:solidFill>
              </a:rPr>
              <a:t>Split keys</a:t>
            </a:r>
          </a:p>
          <a:p>
            <a:pPr lvl="1"/>
            <a:r>
              <a:rPr lang="en-US" dirty="0" smtClean="0">
                <a:solidFill>
                  <a:schemeClr val="accent6"/>
                </a:solidFill>
              </a:rPr>
              <a:t>Large key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31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Symmetric Encryption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GOOD</a:t>
            </a:r>
          </a:p>
          <a:p>
            <a:pPr lvl="1"/>
            <a:r>
              <a:rPr lang="en-US" dirty="0" smtClean="0">
                <a:solidFill>
                  <a:schemeClr val="accent6"/>
                </a:solidFill>
              </a:rPr>
              <a:t>Fast encryption</a:t>
            </a:r>
          </a:p>
          <a:p>
            <a:pPr lvl="1"/>
            <a:r>
              <a:rPr lang="en-US" dirty="0" smtClean="0">
                <a:solidFill>
                  <a:schemeClr val="accent6"/>
                </a:solidFill>
              </a:rPr>
              <a:t>Secure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BAD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Single key (for both encryption and decryption)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How to pass key becomes the problem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63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Alice encrypts with </a:t>
            </a:r>
            <a:r>
              <a:rPr lang="en-US" dirty="0" err="1" smtClean="0"/>
              <a:t>Sym</a:t>
            </a:r>
            <a:r>
              <a:rPr lang="en-US" dirty="0" smtClean="0"/>
              <a:t> Key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935" y="2912269"/>
            <a:ext cx="667849" cy="101364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724" y="2774198"/>
            <a:ext cx="604046" cy="11517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319" y="4149419"/>
            <a:ext cx="850855" cy="8508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318" y="3126630"/>
            <a:ext cx="781301" cy="79928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033869" y="4121476"/>
            <a:ext cx="727450" cy="878798"/>
            <a:chOff x="6033869" y="4121476"/>
            <a:chExt cx="727450" cy="878798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3869" y="4149419"/>
              <a:ext cx="727450" cy="85085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68002">
              <a:off x="6127779" y="4117181"/>
              <a:ext cx="373162" cy="3817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3662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77778E-7 -3.7037E-7 L -0.12222 0.153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11" y="7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</TotalTime>
  <Words>109</Words>
  <Application>Microsoft Office PowerPoint</Application>
  <PresentationFormat>On-screen Show (4:3)</PresentationFormat>
  <Paragraphs>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Asymmetric Encryption</vt:lpstr>
      <vt:lpstr>Bob and Alice</vt:lpstr>
      <vt:lpstr>Bob shares public key</vt:lpstr>
      <vt:lpstr>Alice encrypts data</vt:lpstr>
      <vt:lpstr>Alice sends secure file</vt:lpstr>
      <vt:lpstr>Bob decrypts file</vt:lpstr>
      <vt:lpstr>Asymmetric Issues</vt:lpstr>
      <vt:lpstr>Symmetric Encryption</vt:lpstr>
      <vt:lpstr>Alice encrypts with Sym Key</vt:lpstr>
      <vt:lpstr>Alice sends secure file to Bob</vt:lpstr>
      <vt:lpstr>Bob cannot decrypt</vt:lpstr>
      <vt:lpstr>Hybrid system</vt:lpstr>
      <vt:lpstr>Asym and Sym key hybrid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Asymmetric</dc:title>
  <dc:creator>DDLS Brisbane</dc:creator>
  <cp:lastModifiedBy>DDLS Brisbane</cp:lastModifiedBy>
  <cp:revision>12</cp:revision>
  <dcterms:created xsi:type="dcterms:W3CDTF">2016-08-02T23:57:18Z</dcterms:created>
  <dcterms:modified xsi:type="dcterms:W3CDTF">2016-08-05T05:56:55Z</dcterms:modified>
</cp:coreProperties>
</file>