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2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8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8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C66D63-7B77-44A1-901D-1B7A77E809C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9F1557-88C2-43D2-A672-949452003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D2B5-9E98-4FAC-A2BE-37E03F291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62263" y="655592"/>
            <a:ext cx="5428489" cy="3278684"/>
          </a:xfrm>
        </p:spPr>
        <p:txBody>
          <a:bodyPr>
            <a:normAutofit/>
          </a:bodyPr>
          <a:lstStyle/>
          <a:p>
            <a:r>
              <a:rPr lang="en-US" dirty="0"/>
              <a:t>Sensory Overload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64BA0-1CA5-494F-89BB-32CD88FF7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66685" y="3933534"/>
            <a:ext cx="5424749" cy="621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Controlling an Arduino from a UWP app</a:t>
            </a:r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9F94036D-C107-4D60-9E98-77CFD1704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9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7571-14BE-4421-9B7B-28DAE3B7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CE55-EAB2-4188-9DB9-2161E697B4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Online Arduino sketch editor - </a:t>
            </a:r>
            <a:r>
              <a:rPr lang="en-US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https://create.arduino.cc</a:t>
            </a:r>
          </a:p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Firmata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Protocol - </a:t>
            </a:r>
            <a:r>
              <a:rPr lang="en-US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https://github.com/firmata/protocol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Windows Remote Arduino - </a:t>
            </a:r>
            <a:r>
              <a:rPr lang="en-US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https://github.com/ms-iot/remote-wiring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Source Code - </a:t>
            </a:r>
            <a:r>
              <a:rPr lang="en-US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https://github.com/brentestewart/UWP_to_Arduino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47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Impact</vt:lpstr>
      <vt:lpstr>Main Event</vt:lpstr>
      <vt:lpstr>Sensory Overload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Sensory Overload</dc:title>
  <dc:creator>Brent Stewart</dc:creator>
  <cp:lastModifiedBy>Brent Stewart</cp:lastModifiedBy>
  <cp:revision>3</cp:revision>
  <dcterms:created xsi:type="dcterms:W3CDTF">2018-09-25T20:14:42Z</dcterms:created>
  <dcterms:modified xsi:type="dcterms:W3CDTF">2018-09-25T20:30:37Z</dcterms:modified>
</cp:coreProperties>
</file>