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ab937e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ab937e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1ab937e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1ab937e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ab937e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ab937ec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ab937ec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ab937ec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ab937ec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ab937ec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ab937ec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ab937ec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Linguistics into Application Interaction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Amazon Lex Deep Learning for Conversational Interaction with Data Analytics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Data world … we use syntax all day long...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 sometimes we just want a conversation...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94138"/>
            <a:ext cx="5715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 To free up our ability to get the results we want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Amazon AWS has provided Lex, a Democratized Deep Learning Technology that powers Alexa, to be integrated into applications so we can use words and sentences to dictate commands and interaction     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525" y="2282875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be a Lambda Function tonight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892700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basic information flow Lex and how it integrates: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3" y="1510563"/>
            <a:ext cx="7058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Case Study… The Flower Shop with Brent Lee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will show you how to order flowers demonstrating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•Intent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•Lambda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•Utterances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Case Study… SQL Queries from English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Utterances are the english sentence variants that the Intents refer 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End 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145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Translating Linguistics into Application Interaction</vt:lpstr>
      <vt:lpstr>In the Data world … we use syntax all day long...</vt:lpstr>
      <vt:lpstr>…. To free up our ability to get the results we want</vt:lpstr>
      <vt:lpstr>Intent be a Lambda Function tonight</vt:lpstr>
      <vt:lpstr>First Case Study… The Flower Shop with Brent Lee</vt:lpstr>
      <vt:lpstr>Second Case Study… SQL Queries from English </vt:lpstr>
      <vt:lpstr>Then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Linguistics into Application Interaction</dc:title>
  <cp:lastModifiedBy>Brent Lee</cp:lastModifiedBy>
  <cp:revision>1</cp:revision>
  <dcterms:modified xsi:type="dcterms:W3CDTF">2020-03-21T15:55:37Z</dcterms:modified>
</cp:coreProperties>
</file>