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3221-0915-41F7-A099-1BDD7BFDC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3BAC58-923D-4F79-A922-B0CD4156F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7EC7B8-4C5D-41D7-A4DF-A2ECDAB7AA4C}"/>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5" name="Footer Placeholder 4">
            <a:extLst>
              <a:ext uri="{FF2B5EF4-FFF2-40B4-BE49-F238E27FC236}">
                <a16:creationId xmlns:a16="http://schemas.microsoft.com/office/drawing/2014/main" id="{33E7AAD1-F169-4A67-A6B2-EC763331D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95D3E-86C8-4699-9E71-881C0E739966}"/>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223495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E529-D8FC-4814-901D-97B6C570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AFE6E3-2E11-42EA-B113-62EA41BE3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31A91-6102-403D-8135-70D814D6F2C5}"/>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5" name="Footer Placeholder 4">
            <a:extLst>
              <a:ext uri="{FF2B5EF4-FFF2-40B4-BE49-F238E27FC236}">
                <a16:creationId xmlns:a16="http://schemas.microsoft.com/office/drawing/2014/main" id="{C3C5A7F9-BE14-421E-AA33-AC638D634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F51C7-E85D-429A-AFAF-E1E2D0D34345}"/>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325258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5A5162-086F-44B5-B154-77BD420381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B278B-9804-4E38-B737-4C7510219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9C61B-E828-4630-9985-71F8FBC880ED}"/>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5" name="Footer Placeholder 4">
            <a:extLst>
              <a:ext uri="{FF2B5EF4-FFF2-40B4-BE49-F238E27FC236}">
                <a16:creationId xmlns:a16="http://schemas.microsoft.com/office/drawing/2014/main" id="{1BB4C8BF-2331-40CD-9101-EF5B9AFD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205C9-A0D0-4094-893D-E38156BACC26}"/>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18152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12CC-2405-4C51-AE5E-FE5BFEF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1603D-D7C3-41F5-9E5B-43A16DBA2D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FCAF3-0610-4DC2-A133-21698FD0C160}"/>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5" name="Footer Placeholder 4">
            <a:extLst>
              <a:ext uri="{FF2B5EF4-FFF2-40B4-BE49-F238E27FC236}">
                <a16:creationId xmlns:a16="http://schemas.microsoft.com/office/drawing/2014/main" id="{F4F23F63-EAEB-4FAC-8FCD-8B35D1191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A6202-A76D-4CED-8B6A-C2FD9502054E}"/>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165893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F517-6211-43DF-B886-F5FD90A84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9195F2-EB63-42AA-8A94-82044BD2B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B1854-A027-4C17-9D12-FB6C3A25D2F7}"/>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5" name="Footer Placeholder 4">
            <a:extLst>
              <a:ext uri="{FF2B5EF4-FFF2-40B4-BE49-F238E27FC236}">
                <a16:creationId xmlns:a16="http://schemas.microsoft.com/office/drawing/2014/main" id="{8FA19D47-46CF-4C49-AD5D-89040A1E6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F2988-B044-4243-9609-806AFD3C6100}"/>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74468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CE0A-AAC3-45BD-89A6-1D8455E21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44C83-B960-4E7F-8E71-2E9A5CC1E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746BAF-81A0-4488-92D6-8486D960E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E9E4BE-2D6C-47BE-ABEA-A886D61EED01}"/>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6" name="Footer Placeholder 5">
            <a:extLst>
              <a:ext uri="{FF2B5EF4-FFF2-40B4-BE49-F238E27FC236}">
                <a16:creationId xmlns:a16="http://schemas.microsoft.com/office/drawing/2014/main" id="{4772750B-DCFE-4162-B4FA-18E8ABDDE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772DF-C025-4F01-924A-53A6AC8173F1}"/>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379467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F509-09E4-4171-ABFE-85EDAD31E5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899323-7EB8-47B8-BA9A-3A524710A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04ECE-BE0B-48FF-A586-4AC93269E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B53D06-92F3-44C5-B617-AF611E2D4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DBB92-1B38-4414-B093-2649AF231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4E442-C3D3-4CFE-8DD4-F5D1EF69F9E8}"/>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8" name="Footer Placeholder 7">
            <a:extLst>
              <a:ext uri="{FF2B5EF4-FFF2-40B4-BE49-F238E27FC236}">
                <a16:creationId xmlns:a16="http://schemas.microsoft.com/office/drawing/2014/main" id="{61EDE0CC-47FB-4078-81E7-47A00CD539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95F2E-FD2E-4F16-8FEB-37E87B8087F9}"/>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59073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01DB-1798-4CAF-8890-8AC6080FF7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4E8A3-FF9C-4D3C-A1D4-F947E4FDCED2}"/>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4" name="Footer Placeholder 3">
            <a:extLst>
              <a:ext uri="{FF2B5EF4-FFF2-40B4-BE49-F238E27FC236}">
                <a16:creationId xmlns:a16="http://schemas.microsoft.com/office/drawing/2014/main" id="{A8BF04F4-9B5B-4F33-A065-5FD9B8B8E2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3C4576-841B-4D3D-B235-BE98CC0DA6B8}"/>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1077932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D7144-3CCC-43CA-9607-CB5CB6119631}"/>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3" name="Footer Placeholder 2">
            <a:extLst>
              <a:ext uri="{FF2B5EF4-FFF2-40B4-BE49-F238E27FC236}">
                <a16:creationId xmlns:a16="http://schemas.microsoft.com/office/drawing/2014/main" id="{53802C54-DFF1-45CB-9050-AEB533A52B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EA09CE-3DD6-4419-A26C-5EB2C373291F}"/>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107960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F1AC-2198-4E54-9A2D-FDAFE6EACB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B9A715-9859-477D-8B82-66B0BCD45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6CDB9C-1A6B-4797-B9CD-B2CF6C898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7339F-4935-4769-88CA-939C515D84DD}"/>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6" name="Footer Placeholder 5">
            <a:extLst>
              <a:ext uri="{FF2B5EF4-FFF2-40B4-BE49-F238E27FC236}">
                <a16:creationId xmlns:a16="http://schemas.microsoft.com/office/drawing/2014/main" id="{0BAD08E7-1952-4778-B976-E30F5DCC5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0A6D8-AC38-4D42-91D1-15351640C3F6}"/>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216337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059E-4CC5-48A8-A78F-1967393FC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F4CCA-9707-4B24-9273-E1097A4BA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B10FB0-506E-419C-9B8B-3C48E66D4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E0F93-72AF-48DC-864C-E46DE2CA3967}"/>
              </a:ext>
            </a:extLst>
          </p:cNvPr>
          <p:cNvSpPr>
            <a:spLocks noGrp="1"/>
          </p:cNvSpPr>
          <p:nvPr>
            <p:ph type="dt" sz="half" idx="10"/>
          </p:nvPr>
        </p:nvSpPr>
        <p:spPr/>
        <p:txBody>
          <a:bodyPr/>
          <a:lstStyle/>
          <a:p>
            <a:fld id="{4ECA9097-5C7A-412F-98F1-0BF773590ED9}" type="datetimeFigureOut">
              <a:rPr lang="en-US" smtClean="0"/>
              <a:t>3/19/2020</a:t>
            </a:fld>
            <a:endParaRPr lang="en-US"/>
          </a:p>
        </p:txBody>
      </p:sp>
      <p:sp>
        <p:nvSpPr>
          <p:cNvPr id="6" name="Footer Placeholder 5">
            <a:extLst>
              <a:ext uri="{FF2B5EF4-FFF2-40B4-BE49-F238E27FC236}">
                <a16:creationId xmlns:a16="http://schemas.microsoft.com/office/drawing/2014/main" id="{026A0352-9383-43C6-B3CB-FF9E3CA23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3D4D4-D503-4D1D-A00F-F5368F0BF88E}"/>
              </a:ext>
            </a:extLst>
          </p:cNvPr>
          <p:cNvSpPr>
            <a:spLocks noGrp="1"/>
          </p:cNvSpPr>
          <p:nvPr>
            <p:ph type="sldNum" sz="quarter" idx="12"/>
          </p:nvPr>
        </p:nvSpPr>
        <p:spPr/>
        <p:txBody>
          <a:bodyPr/>
          <a:lstStyle/>
          <a:p>
            <a:fld id="{103BBE52-748D-4903-95BD-C2CA41C53A4F}" type="slidenum">
              <a:rPr lang="en-US" smtClean="0"/>
              <a:t>‹#›</a:t>
            </a:fld>
            <a:endParaRPr lang="en-US"/>
          </a:p>
        </p:txBody>
      </p:sp>
    </p:spTree>
    <p:extLst>
      <p:ext uri="{BB962C8B-B14F-4D97-AF65-F5344CB8AC3E}">
        <p14:creationId xmlns:p14="http://schemas.microsoft.com/office/powerpoint/2010/main" val="169534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845A61-41E4-4B98-AEBB-6A6E51F79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8AE751-E287-4A4C-A670-B4490BDD8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BCF28-07C4-4ECA-AB9A-D5C49DEF8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A9097-5C7A-412F-98F1-0BF773590ED9}" type="datetimeFigureOut">
              <a:rPr lang="en-US" smtClean="0"/>
              <a:t>3/19/2020</a:t>
            </a:fld>
            <a:endParaRPr lang="en-US"/>
          </a:p>
        </p:txBody>
      </p:sp>
      <p:sp>
        <p:nvSpPr>
          <p:cNvPr id="5" name="Footer Placeholder 4">
            <a:extLst>
              <a:ext uri="{FF2B5EF4-FFF2-40B4-BE49-F238E27FC236}">
                <a16:creationId xmlns:a16="http://schemas.microsoft.com/office/drawing/2014/main" id="{BFB85D8E-FD6A-4440-AF82-32741197A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BCBD3B-CF20-4F46-B3B1-D685EB504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BBE52-748D-4903-95BD-C2CA41C53A4F}" type="slidenum">
              <a:rPr lang="en-US" smtClean="0"/>
              <a:t>‹#›</a:t>
            </a:fld>
            <a:endParaRPr lang="en-US"/>
          </a:p>
        </p:txBody>
      </p:sp>
    </p:spTree>
    <p:extLst>
      <p:ext uri="{BB962C8B-B14F-4D97-AF65-F5344CB8AC3E}">
        <p14:creationId xmlns:p14="http://schemas.microsoft.com/office/powerpoint/2010/main" val="3580421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F2D6-263F-4C2A-A798-70916B7B68C0}"/>
              </a:ext>
            </a:extLst>
          </p:cNvPr>
          <p:cNvSpPr>
            <a:spLocks noGrp="1"/>
          </p:cNvSpPr>
          <p:nvPr>
            <p:ph type="title"/>
          </p:nvPr>
        </p:nvSpPr>
        <p:spPr/>
        <p:txBody>
          <a:bodyPr/>
          <a:lstStyle/>
          <a:p>
            <a:r>
              <a:rPr lang="en-US" dirty="0"/>
              <a:t>Intent: </a:t>
            </a:r>
            <a:r>
              <a:rPr lang="en-US" dirty="0" err="1"/>
              <a:t>OrderFlowers</a:t>
            </a:r>
            <a:endParaRPr lang="en-US" dirty="0"/>
          </a:p>
        </p:txBody>
      </p:sp>
      <p:sp>
        <p:nvSpPr>
          <p:cNvPr id="3" name="Content Placeholder 2">
            <a:extLst>
              <a:ext uri="{FF2B5EF4-FFF2-40B4-BE49-F238E27FC236}">
                <a16:creationId xmlns:a16="http://schemas.microsoft.com/office/drawing/2014/main" id="{3E7B985D-C812-4BF1-BDBC-075A8AB2C228}"/>
              </a:ext>
            </a:extLst>
          </p:cNvPr>
          <p:cNvSpPr>
            <a:spLocks noGrp="1"/>
          </p:cNvSpPr>
          <p:nvPr>
            <p:ph idx="1"/>
          </p:nvPr>
        </p:nvSpPr>
        <p:spPr/>
        <p:txBody>
          <a:bodyPr/>
          <a:lstStyle/>
          <a:p>
            <a:r>
              <a:rPr lang="en-US" dirty="0"/>
              <a:t>Lex matches the intent of ordering flowers and executes a script, and was customized to also include mentioning the items that are available.</a:t>
            </a:r>
          </a:p>
          <a:p>
            <a:r>
              <a:rPr lang="en-US" dirty="0"/>
              <a:t>In the function def validate order flowers, the item was modified so it won’t confuse the customer when they ask to order a non-existent item.</a:t>
            </a:r>
          </a:p>
        </p:txBody>
      </p:sp>
      <p:pic>
        <p:nvPicPr>
          <p:cNvPr id="5" name="Picture 4">
            <a:extLst>
              <a:ext uri="{FF2B5EF4-FFF2-40B4-BE49-F238E27FC236}">
                <a16:creationId xmlns:a16="http://schemas.microsoft.com/office/drawing/2014/main" id="{DF33C3A3-B4B2-4403-A9E9-896C86F692DD}"/>
              </a:ext>
            </a:extLst>
          </p:cNvPr>
          <p:cNvPicPr>
            <a:picLocks noChangeAspect="1"/>
          </p:cNvPicPr>
          <p:nvPr/>
        </p:nvPicPr>
        <p:blipFill rotWithShape="1">
          <a:blip r:embed="rId2">
            <a:extLst>
              <a:ext uri="{28A0092B-C50C-407E-A947-70E740481C1C}">
                <a14:useLocalDpi xmlns:a14="http://schemas.microsoft.com/office/drawing/2010/main" val="0"/>
              </a:ext>
            </a:extLst>
          </a:blip>
          <a:srcRect l="56640"/>
          <a:stretch/>
        </p:blipFill>
        <p:spPr>
          <a:xfrm>
            <a:off x="9821934" y="4358936"/>
            <a:ext cx="1959520" cy="2277122"/>
          </a:xfrm>
          <a:prstGeom prst="rect">
            <a:avLst/>
          </a:prstGeom>
        </p:spPr>
      </p:pic>
    </p:spTree>
    <p:extLst>
      <p:ext uri="{BB962C8B-B14F-4D97-AF65-F5344CB8AC3E}">
        <p14:creationId xmlns:p14="http://schemas.microsoft.com/office/powerpoint/2010/main" val="382627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5E1D-6C3A-4638-9949-894246E9EAC0}"/>
              </a:ext>
            </a:extLst>
          </p:cNvPr>
          <p:cNvSpPr>
            <a:spLocks noGrp="1"/>
          </p:cNvSpPr>
          <p:nvPr>
            <p:ph type="title"/>
          </p:nvPr>
        </p:nvSpPr>
        <p:spPr/>
        <p:txBody>
          <a:bodyPr/>
          <a:lstStyle/>
          <a:p>
            <a:r>
              <a:rPr lang="en-US" dirty="0"/>
              <a:t>Lambda function</a:t>
            </a:r>
          </a:p>
        </p:txBody>
      </p:sp>
      <p:sp>
        <p:nvSpPr>
          <p:cNvPr id="3" name="Content Placeholder 2">
            <a:extLst>
              <a:ext uri="{FF2B5EF4-FFF2-40B4-BE49-F238E27FC236}">
                <a16:creationId xmlns:a16="http://schemas.microsoft.com/office/drawing/2014/main" id="{914B4AAD-FE7E-4CAA-B5F6-66D00774DE8B}"/>
              </a:ext>
            </a:extLst>
          </p:cNvPr>
          <p:cNvSpPr>
            <a:spLocks noGrp="1"/>
          </p:cNvSpPr>
          <p:nvPr>
            <p:ph idx="1"/>
          </p:nvPr>
        </p:nvSpPr>
        <p:spPr/>
        <p:txBody>
          <a:bodyPr/>
          <a:lstStyle/>
          <a:p>
            <a:r>
              <a:rPr lang="en-US" dirty="0"/>
              <a:t>You specify a handler, like a function in your code, that AWS invokes when executing your code. For example, the code is the music sheet and the conductor is the handler that executes the music sheet. The band can be the function that executes the music sheet.</a:t>
            </a:r>
          </a:p>
        </p:txBody>
      </p:sp>
      <p:pic>
        <p:nvPicPr>
          <p:cNvPr id="5" name="Picture 4" descr="A close up of a piece of paper&#10;&#10;Description automatically generated">
            <a:extLst>
              <a:ext uri="{FF2B5EF4-FFF2-40B4-BE49-F238E27FC236}">
                <a16:creationId xmlns:a16="http://schemas.microsoft.com/office/drawing/2014/main" id="{60D2055D-10F1-4A7C-84C5-13632282A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56" y="4447711"/>
            <a:ext cx="3213717" cy="2410288"/>
          </a:xfrm>
          <a:prstGeom prst="rect">
            <a:avLst/>
          </a:prstGeom>
        </p:spPr>
      </p:pic>
      <p:pic>
        <p:nvPicPr>
          <p:cNvPr id="7" name="Picture 6" descr="A picture containing person, bat, holding, baseball&#10;&#10;Description automatically generated">
            <a:extLst>
              <a:ext uri="{FF2B5EF4-FFF2-40B4-BE49-F238E27FC236}">
                <a16:creationId xmlns:a16="http://schemas.microsoft.com/office/drawing/2014/main" id="{9EAB97DE-28BE-426B-95B4-4C0A8436C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94" y="4448380"/>
            <a:ext cx="3574458" cy="2409619"/>
          </a:xfrm>
          <a:prstGeom prst="rect">
            <a:avLst/>
          </a:prstGeom>
        </p:spPr>
      </p:pic>
    </p:spTree>
    <p:extLst>
      <p:ext uri="{BB962C8B-B14F-4D97-AF65-F5344CB8AC3E}">
        <p14:creationId xmlns:p14="http://schemas.microsoft.com/office/powerpoint/2010/main" val="366566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F4EA8911-6484-4E0D-8EBA-D1EA6DE3D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15532" cy="426626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07A5F9B-B838-4E38-8552-A038FAB2F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61" y="3110773"/>
            <a:ext cx="8916139" cy="3747227"/>
          </a:xfrm>
          <a:prstGeom prst="rect">
            <a:avLst/>
          </a:prstGeom>
        </p:spPr>
      </p:pic>
    </p:spTree>
    <p:extLst>
      <p:ext uri="{BB962C8B-B14F-4D97-AF65-F5344CB8AC3E}">
        <p14:creationId xmlns:p14="http://schemas.microsoft.com/office/powerpoint/2010/main" val="272519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5792-985B-4286-AB49-8C87A591DE54}"/>
              </a:ext>
            </a:extLst>
          </p:cNvPr>
          <p:cNvSpPr>
            <a:spLocks noGrp="1"/>
          </p:cNvSpPr>
          <p:nvPr>
            <p:ph type="title"/>
          </p:nvPr>
        </p:nvSpPr>
        <p:spPr/>
        <p:txBody>
          <a:bodyPr/>
          <a:lstStyle/>
          <a:p>
            <a:r>
              <a:rPr lang="en-US" dirty="0"/>
              <a:t>Utterances</a:t>
            </a:r>
          </a:p>
        </p:txBody>
      </p:sp>
      <p:pic>
        <p:nvPicPr>
          <p:cNvPr id="4" name="Picture 3" descr="A screenshot of a computer&#10;&#10;Description automatically generated">
            <a:extLst>
              <a:ext uri="{FF2B5EF4-FFF2-40B4-BE49-F238E27FC236}">
                <a16:creationId xmlns:a16="http://schemas.microsoft.com/office/drawing/2014/main" id="{A251CC35-5181-4077-8F54-938DC9CB0B73}"/>
              </a:ext>
            </a:extLst>
          </p:cNvPr>
          <p:cNvPicPr>
            <a:picLocks noChangeAspect="1"/>
          </p:cNvPicPr>
          <p:nvPr/>
        </p:nvPicPr>
        <p:blipFill rotWithShape="1">
          <a:blip r:embed="rId2">
            <a:extLst>
              <a:ext uri="{28A0092B-C50C-407E-A947-70E740481C1C}">
                <a14:useLocalDpi xmlns:a14="http://schemas.microsoft.com/office/drawing/2010/main" val="0"/>
              </a:ext>
            </a:extLst>
          </a:blip>
          <a:srcRect l="15284" t="20744" r="48458" b="50353"/>
          <a:stretch/>
        </p:blipFill>
        <p:spPr>
          <a:xfrm>
            <a:off x="838200" y="1438182"/>
            <a:ext cx="9857509" cy="3302493"/>
          </a:xfrm>
          <a:prstGeom prst="rect">
            <a:avLst/>
          </a:prstGeom>
        </p:spPr>
      </p:pic>
    </p:spTree>
    <p:extLst>
      <p:ext uri="{BB962C8B-B14F-4D97-AF65-F5344CB8AC3E}">
        <p14:creationId xmlns:p14="http://schemas.microsoft.com/office/powerpoint/2010/main" val="144800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7BFF-15EC-4AF4-A5A9-9FAEE29F67D3}"/>
              </a:ext>
            </a:extLst>
          </p:cNvPr>
          <p:cNvSpPr>
            <a:spLocks noGrp="1"/>
          </p:cNvSpPr>
          <p:nvPr>
            <p:ph type="title"/>
          </p:nvPr>
        </p:nvSpPr>
        <p:spPr/>
        <p:txBody>
          <a:bodyPr/>
          <a:lstStyle/>
          <a:p>
            <a:r>
              <a:rPr lang="en-US" dirty="0"/>
              <a:t>Slots</a:t>
            </a:r>
          </a:p>
        </p:txBody>
      </p:sp>
      <p:pic>
        <p:nvPicPr>
          <p:cNvPr id="4" name="Picture 3" descr="A screenshot of a social media post&#10;&#10;Description automatically generated">
            <a:extLst>
              <a:ext uri="{FF2B5EF4-FFF2-40B4-BE49-F238E27FC236}">
                <a16:creationId xmlns:a16="http://schemas.microsoft.com/office/drawing/2014/main" id="{D4CA72D5-36E1-4705-BCBA-14744671F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171" y="2167780"/>
            <a:ext cx="8283658" cy="2522439"/>
          </a:xfrm>
          <a:prstGeom prst="rect">
            <a:avLst/>
          </a:prstGeom>
        </p:spPr>
      </p:pic>
    </p:spTree>
    <p:extLst>
      <p:ext uri="{BB962C8B-B14F-4D97-AF65-F5344CB8AC3E}">
        <p14:creationId xmlns:p14="http://schemas.microsoft.com/office/powerpoint/2010/main" val="1041175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112</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Intent: OrderFlowers</vt:lpstr>
      <vt:lpstr>Lambda function</vt:lpstr>
      <vt:lpstr>PowerPoint Presentation</vt:lpstr>
      <vt:lpstr>Utterances</vt:lpstr>
      <vt:lpstr>Slots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"Translating the Technical in Expressions"</dc:title>
  <dc:creator>Brent Lee</dc:creator>
  <cp:lastModifiedBy>Brent Lee</cp:lastModifiedBy>
  <cp:revision>9</cp:revision>
  <dcterms:created xsi:type="dcterms:W3CDTF">2020-03-19T19:52:52Z</dcterms:created>
  <dcterms:modified xsi:type="dcterms:W3CDTF">2020-03-20T22:49:03Z</dcterms:modified>
</cp:coreProperties>
</file>