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E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5E5-3369-8779-BF9C-A3EC6F5C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C6E1-BC01-D024-D0DE-9AC588840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94B1-DF87-9299-7EF5-3DECD73B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1C11-8A33-D48F-2525-8AD045F3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13CB-4A96-BA89-A32E-DE0CC08E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9AA6-0560-2E30-BF17-150F614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24A2-EE41-B305-1E2E-C0E92EF3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036C-23A1-C7C1-4F6F-E4975216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A9DD-60C1-22E1-3AC3-DABAF220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3C84-5525-212E-E365-5834B03D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140DD-3DBD-D70F-226E-F5865D563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F358-8907-3021-04F2-7A1E8BEF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27AD-71C6-1D7D-D205-896E6758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AC45-DC02-1EF6-FE69-9BE390C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E98C9-4F40-A0C8-2070-837E0E33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B06F-2EC3-8189-090D-44780091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A13C-1588-609A-CAE0-BE5FFBB9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AAF3-AF7D-70C9-B732-071D2FA8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7036-75BF-4C55-940C-17ED08D3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F5B6-1B82-74BE-6CD8-5684F7E2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87E7-4496-DB17-65EF-300F491C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6217-89AC-E108-8AEA-C8727F35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777F-C851-A2A2-A782-46DDA256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0270B-C3A8-B8E8-3AD8-916B8CCC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6EA8-0E61-B634-2403-F4C4364C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8DD7-283F-3095-D019-7853150D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008F-1DEC-D1E5-7D6D-E8AA4BD5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4E7C-E170-9670-4D7D-4E72E077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0448-1566-3D79-AB03-240456F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1185-8742-09E4-E60D-5C285AF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6F30-A998-5112-4047-A2783D8D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DF7A-3F51-18AC-C480-DCA8CD98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0200-0FE8-D979-38FB-D50AB80FA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0F8E-B320-FCBC-69A2-FD56B763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A93B4-B188-E5F8-C40B-51715620D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08C5E-5664-DF65-D55D-043B57DD2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AF3BF-9C15-1668-C2DF-F768D7D4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1EDD2-662D-81D6-9A18-A7704C5E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9202-4106-B72E-21D7-E6DE28FA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8B33-CBC5-2EA8-2E5B-E6E70288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3CCFF-630F-E73C-5F6B-4F81F19F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1E61-F785-D176-969A-74CD15CD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8DC9-1C02-9F04-C095-26DA4C3E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A50C0-3338-BEE6-86EC-D0122FFF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A332E-6DB3-E404-08F5-5F8305F4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6849-6866-C8EA-FA56-A6F2599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2179-AFC2-624A-0603-1A702717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C41B-307C-9755-2815-CB942386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B2A81-F967-0E64-E7A6-D08539FB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9EA4F-E5C4-3C74-8189-9A4BEFF4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2529-4FBC-A887-3826-563BF40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A91E-B8C6-9EBA-5B33-CEE4648F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B0D8-2AD3-7571-D287-DDE38000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F5DA0-8FD4-CB83-041C-AE5C59984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0CDE-49C1-819D-76D1-8AEBBED70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6AB5-0562-EC0C-B20B-4C73F3A9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59DC5-C03F-CBF9-4708-46B5B28B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58271-89AF-4BED-57F8-F830B47A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ECF1-D367-9FE5-61E9-0260447A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0A78-3FA8-F549-3F54-F88D54E9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8A7E-699D-F971-73B6-F7027C8B2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A270A-DCC7-4762-9DB3-FE9A5CD96E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5EC9-470C-7CC4-66A8-CC85B47AF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F811-E698-4B78-7100-12C3F621C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ED810-E1C9-46D2-9559-5F442C34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490A3-BFE6-F009-8D19-2DD534826099}"/>
              </a:ext>
            </a:extLst>
          </p:cNvPr>
          <p:cNvSpPr/>
          <p:nvPr/>
        </p:nvSpPr>
        <p:spPr>
          <a:xfrm>
            <a:off x="1011767" y="609600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Musician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43DFCDB2-EC86-F3B4-D894-14A708A83D5D}"/>
              </a:ext>
            </a:extLst>
          </p:cNvPr>
          <p:cNvSpPr/>
          <p:nvPr/>
        </p:nvSpPr>
        <p:spPr>
          <a:xfrm>
            <a:off x="3437467" y="533400"/>
            <a:ext cx="914400" cy="9144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Plays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54F18-AAD4-AC04-A797-F1CB8A649786}"/>
              </a:ext>
            </a:extLst>
          </p:cNvPr>
          <p:cNvSpPr/>
          <p:nvPr/>
        </p:nvSpPr>
        <p:spPr>
          <a:xfrm>
            <a:off x="5181601" y="607483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Instrument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EF6B5D-6D2F-C88A-9CB9-CFFF341BE8F8}"/>
              </a:ext>
            </a:extLst>
          </p:cNvPr>
          <p:cNvSpPr/>
          <p:nvPr/>
        </p:nvSpPr>
        <p:spPr>
          <a:xfrm>
            <a:off x="1011767" y="1373716"/>
            <a:ext cx="1595966" cy="116628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(SSN)*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Name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Address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Phone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C1D6AB3-5031-7C37-505C-43B833A98367}"/>
              </a:ext>
            </a:extLst>
          </p:cNvPr>
          <p:cNvSpPr/>
          <p:nvPr/>
        </p:nvSpPr>
        <p:spPr>
          <a:xfrm>
            <a:off x="5181601" y="1373716"/>
            <a:ext cx="1595966" cy="116628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</a:t>
            </a:r>
            <a:r>
              <a:rPr lang="en-US" sz="1600" dirty="0" err="1">
                <a:solidFill>
                  <a:sysClr val="windowText" lastClr="000000"/>
                </a:solidFill>
              </a:rPr>
              <a:t>InstrumentID</a:t>
            </a:r>
            <a:r>
              <a:rPr lang="en-US" sz="1600" dirty="0">
                <a:solidFill>
                  <a:sysClr val="windowText" lastClr="000000"/>
                </a:solidFill>
              </a:rPr>
              <a:t>)*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Name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Key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F2A73-89C4-8B13-C1D5-4EB02B291C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07733" y="990600"/>
            <a:ext cx="829734" cy="2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698DA-D95E-042E-247D-3D264D0B0F7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51867" y="990600"/>
            <a:ext cx="829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C472D-3EED-469E-B721-6F7174E2798E}"/>
              </a:ext>
            </a:extLst>
          </p:cNvPr>
          <p:cNvSpPr/>
          <p:nvPr/>
        </p:nvSpPr>
        <p:spPr>
          <a:xfrm>
            <a:off x="1011767" y="3429000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Musician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A1E5D607-28ED-580B-EA5C-91AF437C1720}"/>
              </a:ext>
            </a:extLst>
          </p:cNvPr>
          <p:cNvSpPr/>
          <p:nvPr/>
        </p:nvSpPr>
        <p:spPr>
          <a:xfrm>
            <a:off x="3437467" y="3354916"/>
            <a:ext cx="914400" cy="9144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Performs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08268-6347-24BA-C3FD-CFA52F0EB06D}"/>
              </a:ext>
            </a:extLst>
          </p:cNvPr>
          <p:cNvSpPr/>
          <p:nvPr/>
        </p:nvSpPr>
        <p:spPr>
          <a:xfrm>
            <a:off x="5181601" y="3429000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Song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2D142CD-48BD-B0F2-D188-A0B36C57C8FA}"/>
              </a:ext>
            </a:extLst>
          </p:cNvPr>
          <p:cNvSpPr/>
          <p:nvPr/>
        </p:nvSpPr>
        <p:spPr>
          <a:xfrm>
            <a:off x="5181601" y="4193116"/>
            <a:ext cx="1595966" cy="116628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</a:t>
            </a:r>
            <a:r>
              <a:rPr lang="en-US" sz="1600" dirty="0" err="1">
                <a:solidFill>
                  <a:sysClr val="windowText" lastClr="000000"/>
                </a:solidFill>
              </a:rPr>
              <a:t>SongID</a:t>
            </a:r>
            <a:r>
              <a:rPr lang="en-US" sz="1600" dirty="0">
                <a:solidFill>
                  <a:sysClr val="windowText" lastClr="000000"/>
                </a:solidFill>
              </a:rPr>
              <a:t>)*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Title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Author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CA1DFB47-0DFC-6F19-502E-E9282F379C0C}"/>
              </a:ext>
            </a:extLst>
          </p:cNvPr>
          <p:cNvSpPr/>
          <p:nvPr/>
        </p:nvSpPr>
        <p:spPr>
          <a:xfrm>
            <a:off x="7653866" y="3354916"/>
            <a:ext cx="1052811" cy="9144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Contained_In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1D949-8628-9D38-BC63-59B171E54287}"/>
              </a:ext>
            </a:extLst>
          </p:cNvPr>
          <p:cNvSpPr/>
          <p:nvPr/>
        </p:nvSpPr>
        <p:spPr>
          <a:xfrm>
            <a:off x="9582976" y="3426883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Album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D024736-896C-662E-1B8E-A29D7F4E1F81}"/>
              </a:ext>
            </a:extLst>
          </p:cNvPr>
          <p:cNvSpPr/>
          <p:nvPr/>
        </p:nvSpPr>
        <p:spPr>
          <a:xfrm>
            <a:off x="9582976" y="4190999"/>
            <a:ext cx="1595966" cy="1166284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</a:t>
            </a:r>
            <a:r>
              <a:rPr lang="en-US" sz="1600" dirty="0" err="1">
                <a:solidFill>
                  <a:sysClr val="windowText" lastClr="000000"/>
                </a:solidFill>
              </a:rPr>
              <a:t>AlbumId</a:t>
            </a:r>
            <a:r>
              <a:rPr lang="en-US" sz="1600" dirty="0">
                <a:solidFill>
                  <a:sysClr val="windowText" lastClr="000000"/>
                </a:solidFill>
              </a:rPr>
              <a:t>)*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Title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CopyrightDate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Format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AlbumIdentifier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B5AD62-39BF-B454-7FB5-75EC65C02C9C}"/>
              </a:ext>
            </a:extLst>
          </p:cNvPr>
          <p:cNvSpPr/>
          <p:nvPr/>
        </p:nvSpPr>
        <p:spPr>
          <a:xfrm>
            <a:off x="1011767" y="5600148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Musician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B680A771-DB8F-0D02-87F8-1658E63D1C1C}"/>
              </a:ext>
            </a:extLst>
          </p:cNvPr>
          <p:cNvSpPr/>
          <p:nvPr/>
        </p:nvSpPr>
        <p:spPr>
          <a:xfrm>
            <a:off x="3437467" y="5526064"/>
            <a:ext cx="914400" cy="91440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Produces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A39D33-694A-C53D-E466-35C629937CCA}"/>
              </a:ext>
            </a:extLst>
          </p:cNvPr>
          <p:cNvSpPr/>
          <p:nvPr/>
        </p:nvSpPr>
        <p:spPr>
          <a:xfrm>
            <a:off x="5181601" y="5600148"/>
            <a:ext cx="1595966" cy="766233"/>
          </a:xfrm>
          <a:prstGeom prst="rect">
            <a:avLst/>
          </a:prstGeom>
          <a:solidFill>
            <a:srgbClr val="CBE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Album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F6621A-DEA3-7BBA-0D19-942EDF97A39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4351867" y="5983264"/>
            <a:ext cx="8297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6BFCA-FEDE-ED27-E899-7121ACFE06A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2607733" y="3812116"/>
            <a:ext cx="8297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FFFDD9-CCDA-F7A0-DC29-41A93611A2A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351867" y="3812116"/>
            <a:ext cx="8297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15B92A-D07B-EF4C-1345-249B255E0A1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706677" y="3810000"/>
            <a:ext cx="876299" cy="2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A458D52-6201-ABDD-6330-9E9234652315}"/>
              </a:ext>
            </a:extLst>
          </p:cNvPr>
          <p:cNvSpPr/>
          <p:nvPr/>
        </p:nvSpPr>
        <p:spPr>
          <a:xfrm>
            <a:off x="6777567" y="3729383"/>
            <a:ext cx="876299" cy="161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8F674-60A5-12DE-77E3-D876ECFAF6EE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 flipH="1">
            <a:off x="2607733" y="5983264"/>
            <a:ext cx="8297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Jackson,Brent</dc:creator>
  <cp:lastModifiedBy>Jackson,Brent</cp:lastModifiedBy>
  <cp:revision>1</cp:revision>
  <dcterms:created xsi:type="dcterms:W3CDTF">2025-06-07T23:19:56Z</dcterms:created>
  <dcterms:modified xsi:type="dcterms:W3CDTF">2025-06-08T00:01:12Z</dcterms:modified>
</cp:coreProperties>
</file>