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76" r:id="rId2"/>
    <p:sldId id="281" r:id="rId3"/>
    <p:sldId id="257" r:id="rId4"/>
    <p:sldId id="258" r:id="rId5"/>
    <p:sldId id="259" r:id="rId6"/>
    <p:sldId id="265" r:id="rId7"/>
    <p:sldId id="260" r:id="rId8"/>
    <p:sldId id="266" r:id="rId9"/>
    <p:sldId id="261" r:id="rId10"/>
    <p:sldId id="269" r:id="rId11"/>
    <p:sldId id="280" r:id="rId12"/>
    <p:sldId id="273" r:id="rId13"/>
    <p:sldId id="272" r:id="rId14"/>
    <p:sldId id="274" r:id="rId15"/>
    <p:sldId id="275" r:id="rId16"/>
    <p:sldId id="277" r:id="rId17"/>
    <p:sldId id="262" r:id="rId18"/>
    <p:sldId id="267" r:id="rId19"/>
    <p:sldId id="268" r:id="rId20"/>
    <p:sldId id="279" r:id="rId21"/>
    <p:sldId id="264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9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02F64-08F7-C242-8513-90F22F3C8C7F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F8340-968C-4E4D-A550-BF91FF2FD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29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D1B0-6BA2-9D4F-AA0E-B4C34CF629EE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1DA5-C21D-3840-B81C-1AD6692AF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29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D1B0-6BA2-9D4F-AA0E-B4C34CF629EE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1DA5-C21D-3840-B81C-1AD6692AF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82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D1B0-6BA2-9D4F-AA0E-B4C34CF629EE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1DA5-C21D-3840-B81C-1AD6692AF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2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D1B0-6BA2-9D4F-AA0E-B4C34CF629EE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1DA5-C21D-3840-B81C-1AD6692AF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19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D1B0-6BA2-9D4F-AA0E-B4C34CF629EE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1DA5-C21D-3840-B81C-1AD6692AF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09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D1B0-6BA2-9D4F-AA0E-B4C34CF629EE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1DA5-C21D-3840-B81C-1AD6692AF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75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D1B0-6BA2-9D4F-AA0E-B4C34CF629EE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1DA5-C21D-3840-B81C-1AD6692AF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10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D1B0-6BA2-9D4F-AA0E-B4C34CF629EE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1DA5-C21D-3840-B81C-1AD6692AF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1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D1B0-6BA2-9D4F-AA0E-B4C34CF629EE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1DA5-C21D-3840-B81C-1AD6692AF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50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D1B0-6BA2-9D4F-AA0E-B4C34CF629EE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1DA5-C21D-3840-B81C-1AD6692AF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86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D1B0-6BA2-9D4F-AA0E-B4C34CF629EE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1DA5-C21D-3840-B81C-1AD6692AF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0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5D1B0-6BA2-9D4F-AA0E-B4C34CF629EE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81DA5-C21D-3840-B81C-1AD6692AF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jade-lang.com" TargetMode="External"/><Relationship Id="rId4" Type="http://schemas.openxmlformats.org/officeDocument/2006/relationships/hyperlink" Target="http://learnboost.github.io/stylu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witter.com/brentlintne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969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WonderTwin</a:t>
            </a:r>
            <a:r>
              <a:rPr lang="en-US" dirty="0" smtClean="0"/>
              <a:t> Powers Activate!</a:t>
            </a:r>
            <a:endParaRPr lang="en-US" sz="2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414737"/>
            <a:ext cx="8229600" cy="676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Making </a:t>
            </a:r>
            <a:r>
              <a:rPr lang="en-US" sz="2200" dirty="0" err="1" smtClean="0"/>
              <a:t>NodeJS</a:t>
            </a:r>
            <a:r>
              <a:rPr lang="en-US" sz="2200" dirty="0" smtClean="0"/>
              <a:t> more awesome with Jade and Stylus.</a:t>
            </a:r>
            <a:endParaRPr lang="en-US" sz="2200" dirty="0"/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354" y="3702621"/>
            <a:ext cx="2066925" cy="1143000"/>
          </a:xfrm>
          <a:prstGeom prst="rect">
            <a:avLst/>
          </a:prstGeom>
        </p:spPr>
      </p:pic>
      <p:pic>
        <p:nvPicPr>
          <p:cNvPr id="6" name="Picture 5" descr="nodej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455" y="5314365"/>
            <a:ext cx="1616366" cy="554183"/>
          </a:xfrm>
          <a:prstGeom prst="rect">
            <a:avLst/>
          </a:prstGeom>
        </p:spPr>
      </p:pic>
      <p:pic>
        <p:nvPicPr>
          <p:cNvPr id="7" name="Picture 6" descr="stylu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841" y="3572153"/>
            <a:ext cx="1686595" cy="160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57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44945"/>
            <a:ext cx="7772400" cy="1470025"/>
          </a:xfrm>
        </p:spPr>
        <p:txBody>
          <a:bodyPr/>
          <a:lstStyle/>
          <a:p>
            <a:r>
              <a:rPr lang="en-US" dirty="0" smtClean="0"/>
              <a:t>CSS/HTML needs a real hero.</a:t>
            </a:r>
            <a:endParaRPr lang="en-US" dirty="0"/>
          </a:p>
        </p:txBody>
      </p:sp>
      <p:pic>
        <p:nvPicPr>
          <p:cNvPr id="4" name="Picture 3" descr="the-dark-knight-original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76" y="2141970"/>
            <a:ext cx="7577924" cy="426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15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rney-challenge-accepted_gp_40868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400" y="1295400"/>
            <a:ext cx="6032500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302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But..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284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interwebs</a:t>
            </a:r>
            <a:r>
              <a:rPr lang="en-US" dirty="0" smtClean="0"/>
              <a:t> be huge!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141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exactly to use?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284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Well, </a:t>
            </a:r>
            <a:r>
              <a:rPr lang="en-US" dirty="0" err="1" smtClean="0"/>
              <a:t>NodeJS</a:t>
            </a:r>
            <a:r>
              <a:rPr lang="en-US" dirty="0" smtClean="0"/>
              <a:t> is awesome.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284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Let’s start there.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739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Stylus</a:t>
            </a:r>
            <a:br>
              <a:rPr lang="en-US" dirty="0" smtClean="0"/>
            </a:br>
            <a:r>
              <a:rPr lang="en-US" sz="2000" dirty="0" smtClean="0"/>
              <a:t>“Expressive, dynamic, robust CSS”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No Braces {}</a:t>
            </a:r>
          </a:p>
          <a:p>
            <a:r>
              <a:rPr lang="en-US" dirty="0" smtClean="0"/>
              <a:t>No Semi Colons;</a:t>
            </a:r>
          </a:p>
          <a:p>
            <a:r>
              <a:rPr lang="en-US" dirty="0" smtClean="0"/>
              <a:t>No Colons:</a:t>
            </a:r>
          </a:p>
          <a:p>
            <a:r>
              <a:rPr lang="en-US" dirty="0" smtClean="0"/>
              <a:t>Mixins()</a:t>
            </a:r>
          </a:p>
          <a:p>
            <a:r>
              <a:rPr lang="en-US" dirty="0" smtClean="0"/>
              <a:t>@Importing</a:t>
            </a:r>
          </a:p>
        </p:txBody>
      </p:sp>
    </p:spTree>
    <p:extLst>
      <p:ext uri="{BB962C8B-B14F-4D97-AF65-F5344CB8AC3E}">
        <p14:creationId xmlns:p14="http://schemas.microsoft.com/office/powerpoint/2010/main" val="2015885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Jade</a:t>
            </a:r>
            <a:br>
              <a:rPr lang="en-US" dirty="0" smtClean="0"/>
            </a:br>
            <a:r>
              <a:rPr lang="en-US" sz="2000" dirty="0" smtClean="0"/>
              <a:t>“A Node[JS] Template Engine”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No Closing Tags &lt;/&gt;</a:t>
            </a:r>
          </a:p>
          <a:p>
            <a:r>
              <a:rPr lang="en-US" dirty="0" smtClean="0"/>
              <a:t>No Chevrons &lt;&gt;</a:t>
            </a:r>
          </a:p>
          <a:p>
            <a:r>
              <a:rPr lang="en-US" dirty="0" smtClean="0"/>
              <a:t>No Colons:</a:t>
            </a:r>
          </a:p>
          <a:p>
            <a:r>
              <a:rPr lang="en-US" dirty="0" smtClean="0"/>
              <a:t>Includes, Mixins</a:t>
            </a:r>
            <a:r>
              <a:rPr lang="en-US" dirty="0"/>
              <a:t> </a:t>
            </a:r>
            <a:r>
              <a:rPr lang="en-US" dirty="0" smtClean="0"/>
              <a:t>&amp; Blocks</a:t>
            </a:r>
          </a:p>
          <a:p>
            <a:r>
              <a:rPr lang="en-US" dirty="0" smtClean="0"/>
              <a:t>Server Side Scripting</a:t>
            </a:r>
          </a:p>
        </p:txBody>
      </p:sp>
    </p:spTree>
    <p:extLst>
      <p:ext uri="{BB962C8B-B14F-4D97-AF65-F5344CB8AC3E}">
        <p14:creationId xmlns:p14="http://schemas.microsoft.com/office/powerpoint/2010/main" val="2136161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 descr="95906_1216654367591_full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679" r="-47679"/>
          <a:stretch>
            <a:fillRect/>
          </a:stretch>
        </p:blipFill>
        <p:spPr>
          <a:xfrm>
            <a:off x="374110" y="1683290"/>
            <a:ext cx="8229600" cy="4525963"/>
          </a:xfrm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685800" y="17144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DRY Five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367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 is great!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143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However.. Talk is cheap.</a:t>
            </a:r>
            <a:endParaRPr lang="en-US" dirty="0"/>
          </a:p>
        </p:txBody>
      </p:sp>
      <p:pic>
        <p:nvPicPr>
          <p:cNvPr id="4" name="Content Placeholder 3" descr="Linus_Torvalds_Flipping_NVIDIA_Off_Wid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40" r="-1140"/>
          <a:stretch>
            <a:fillRect/>
          </a:stretch>
        </p:blipFill>
        <p:spPr>
          <a:xfrm>
            <a:off x="1193112" y="1571948"/>
            <a:ext cx="6800945" cy="3740258"/>
          </a:xfrm>
        </p:spPr>
      </p:pic>
      <p:sp>
        <p:nvSpPr>
          <p:cNvPr id="5" name="TextBox 4"/>
          <p:cNvSpPr txBox="1"/>
          <p:nvPr/>
        </p:nvSpPr>
        <p:spPr>
          <a:xfrm>
            <a:off x="2397648" y="5488351"/>
            <a:ext cx="43792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Show Me The Code!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14727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636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55273"/>
            <a:ext cx="8229600" cy="377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hlinkClick r:id="rId2"/>
              </a:rPr>
              <a:t>http://twitter.com/brentlintner</a:t>
            </a: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More Reading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hlinkClick r:id="rId3"/>
              </a:rPr>
              <a:t>http://jade-lang.com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>
                <a:hlinkClick r:id="rId4"/>
              </a:rPr>
              <a:t>http://learnboost.github.io/stylus</a:t>
            </a: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858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 is CSS!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776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But..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875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&lt;Chevrons&gt;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7867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 Terminators;?!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475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&lt;/Tag terminators&gt;??!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624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Fucking COLONS?!?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27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tf_is_this_shit2_RE_73_Million_Sharks_Killed_Every_Year-s468x349-71815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798" r="-17798"/>
          <a:stretch>
            <a:fillRect/>
          </a:stretch>
        </p:blipFill>
        <p:spPr>
          <a:xfrm>
            <a:off x="457200" y="1565564"/>
            <a:ext cx="8229600" cy="4525963"/>
          </a:xfrm>
        </p:spPr>
      </p:pic>
      <p:sp>
        <p:nvSpPr>
          <p:cNvPr id="6" name="TextBox 5"/>
          <p:cNvSpPr txBox="1"/>
          <p:nvPr/>
        </p:nvSpPr>
        <p:spPr>
          <a:xfrm>
            <a:off x="1443182" y="554182"/>
            <a:ext cx="6315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This is 2013...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427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161</Words>
  <Application>Microsoft Macintosh PowerPoint</Application>
  <PresentationFormat>On-screen Show (4:3)</PresentationFormat>
  <Paragraphs>40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WonderTwin Powers Activate!</vt:lpstr>
      <vt:lpstr>HTML is great!</vt:lpstr>
      <vt:lpstr>So is CSS!</vt:lpstr>
      <vt:lpstr>But..</vt:lpstr>
      <vt:lpstr>&lt;Chevrons&gt;?</vt:lpstr>
      <vt:lpstr>Line Terminators;?!</vt:lpstr>
      <vt:lpstr>&lt;/Tag terminators&gt;??!</vt:lpstr>
      <vt:lpstr>Fucking COLONS?!?</vt:lpstr>
      <vt:lpstr>PowerPoint Presentation</vt:lpstr>
      <vt:lpstr>CSS/HTML needs a real hero.</vt:lpstr>
      <vt:lpstr>PowerPoint Presentation</vt:lpstr>
      <vt:lpstr>But..</vt:lpstr>
      <vt:lpstr>The interwebs be huge!</vt:lpstr>
      <vt:lpstr>What exactly to use?</vt:lpstr>
      <vt:lpstr>Well, NodeJS is awesome.</vt:lpstr>
      <vt:lpstr>Let’s start there.</vt:lpstr>
      <vt:lpstr>Stylus “Expressive, dynamic, robust CSS”</vt:lpstr>
      <vt:lpstr>Jade “A Node[JS] Template Engine”</vt:lpstr>
      <vt:lpstr>PowerPoint Presentation</vt:lpstr>
      <vt:lpstr>However.. Talk is cheap.</vt:lpstr>
      <vt:lpstr>Thanks!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is great!</dc:title>
  <dc:creator>Brent Lintner</dc:creator>
  <cp:lastModifiedBy>Brent Lintner</cp:lastModifiedBy>
  <cp:revision>54</cp:revision>
  <dcterms:created xsi:type="dcterms:W3CDTF">2013-11-13T20:43:01Z</dcterms:created>
  <dcterms:modified xsi:type="dcterms:W3CDTF">2013-11-14T00:50:49Z</dcterms:modified>
</cp:coreProperties>
</file>