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0" r:id="rId5"/>
    <p:sldId id="261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7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2BF9-1AF7-3E42-8C7B-E8731A1FAD3F}" type="datetimeFigureOut">
              <a:rPr lang="en-US" smtClean="0"/>
              <a:t>2014-08-13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08B0-241E-4047-90AB-C20C75C01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96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2BF9-1AF7-3E42-8C7B-E8731A1FAD3F}" type="datetimeFigureOut">
              <a:rPr lang="en-US" smtClean="0"/>
              <a:t>2014-08-13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08B0-241E-4047-90AB-C20C75C01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9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2BF9-1AF7-3E42-8C7B-E8731A1FAD3F}" type="datetimeFigureOut">
              <a:rPr lang="en-US" smtClean="0"/>
              <a:t>2014-08-13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08B0-241E-4047-90AB-C20C75C01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39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2BF9-1AF7-3E42-8C7B-E8731A1FAD3F}" type="datetimeFigureOut">
              <a:rPr lang="en-US" smtClean="0"/>
              <a:t>2014-08-13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08B0-241E-4047-90AB-C20C75C01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39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2BF9-1AF7-3E42-8C7B-E8731A1FAD3F}" type="datetimeFigureOut">
              <a:rPr lang="en-US" smtClean="0"/>
              <a:t>2014-08-13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08B0-241E-4047-90AB-C20C75C01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3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2BF9-1AF7-3E42-8C7B-E8731A1FAD3F}" type="datetimeFigureOut">
              <a:rPr lang="en-US" smtClean="0"/>
              <a:t>2014-08-13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08B0-241E-4047-90AB-C20C75C01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28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2BF9-1AF7-3E42-8C7B-E8731A1FAD3F}" type="datetimeFigureOut">
              <a:rPr lang="en-US" smtClean="0"/>
              <a:t>2014-08-13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08B0-241E-4047-90AB-C20C75C01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33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2BF9-1AF7-3E42-8C7B-E8731A1FAD3F}" type="datetimeFigureOut">
              <a:rPr lang="en-US" smtClean="0"/>
              <a:t>2014-08-13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08B0-241E-4047-90AB-C20C75C01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4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2BF9-1AF7-3E42-8C7B-E8731A1FAD3F}" type="datetimeFigureOut">
              <a:rPr lang="en-US" smtClean="0"/>
              <a:t>2014-08-13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08B0-241E-4047-90AB-C20C75C01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5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2BF9-1AF7-3E42-8C7B-E8731A1FAD3F}" type="datetimeFigureOut">
              <a:rPr lang="en-US" smtClean="0"/>
              <a:t>2014-08-13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08B0-241E-4047-90AB-C20C75C01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9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2BF9-1AF7-3E42-8C7B-E8731A1FAD3F}" type="datetimeFigureOut">
              <a:rPr lang="en-US" smtClean="0"/>
              <a:t>2014-08-13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08B0-241E-4047-90AB-C20C75C01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77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32BF9-1AF7-3E42-8C7B-E8731A1FAD3F}" type="datetimeFigureOut">
              <a:rPr lang="en-US" smtClean="0"/>
              <a:t>2014-08-13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508B0-241E-4047-90AB-C20C75C01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4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x-tags.or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Components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Pure, unfiltered awesome.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358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Web Components, Exactly?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 brief: A collection </a:t>
            </a:r>
            <a:r>
              <a:rPr lang="en-US" sz="2800" dirty="0"/>
              <a:t>of web specifications that allow for a standard, rich way </a:t>
            </a:r>
            <a:r>
              <a:rPr lang="en-US" sz="2800" dirty="0" smtClean="0"/>
              <a:t>for </a:t>
            </a:r>
            <a:r>
              <a:rPr lang="en-US" sz="2800" dirty="0"/>
              <a:t>creating modularized, </a:t>
            </a:r>
            <a:r>
              <a:rPr lang="en-US" sz="2800" dirty="0" smtClean="0"/>
              <a:t>encapsulated, interoperable, and extensible </a:t>
            </a:r>
            <a:r>
              <a:rPr lang="en-US" sz="2800" dirty="0"/>
              <a:t>HTML/CSS and </a:t>
            </a:r>
            <a:r>
              <a:rPr lang="en-US" sz="2800" dirty="0" smtClean="0"/>
              <a:t>JavaScript.</a:t>
            </a:r>
          </a:p>
          <a:p>
            <a:pPr marL="342900" lvl="2" indent="-342900"/>
            <a:r>
              <a:rPr lang="en-US" sz="2800" dirty="0" smtClean="0"/>
              <a:t>Minus the jargon- Essentially </a:t>
            </a:r>
            <a:r>
              <a:rPr lang="en-US" sz="2800" dirty="0"/>
              <a:t>it is the combination of a number of up and coming web standard specifications, including Shadow Dom, HTML Imports, Custom Elements, and even things like HTML </a:t>
            </a:r>
            <a:r>
              <a:rPr lang="en-US" sz="2800" dirty="0" smtClean="0"/>
              <a:t>Templates.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35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dirty="0"/>
              <a:t>A lot of adoptions of various </a:t>
            </a:r>
            <a:r>
              <a:rPr lang="en-US" dirty="0" smtClean="0"/>
              <a:t>specs are still oncoming.</a:t>
            </a:r>
          </a:p>
          <a:p>
            <a:pPr marL="342900" lvl="2" indent="-342900"/>
            <a:r>
              <a:rPr lang="en-US" dirty="0" err="1" smtClean="0"/>
              <a:t>Polyfills</a:t>
            </a:r>
            <a:r>
              <a:rPr lang="en-US" dirty="0" smtClean="0"/>
              <a:t> </a:t>
            </a:r>
            <a:r>
              <a:rPr lang="en-US" dirty="0"/>
              <a:t>are needed.</a:t>
            </a:r>
          </a:p>
          <a:p>
            <a:pPr marL="342900" lvl="2" indent="-342900"/>
            <a:r>
              <a:rPr lang="en-US" dirty="0"/>
              <a:t>There are a number of libraries out there to help you </a:t>
            </a:r>
            <a:r>
              <a:rPr lang="en-US" dirty="0" smtClean="0"/>
              <a:t>cope:</a:t>
            </a:r>
            <a:endParaRPr lang="en-US" dirty="0"/>
          </a:p>
          <a:p>
            <a:pPr lvl="1"/>
            <a:r>
              <a:rPr lang="en-US" dirty="0"/>
              <a:t>Polymer</a:t>
            </a:r>
          </a:p>
          <a:p>
            <a:pPr lvl="1"/>
            <a:r>
              <a:rPr lang="en-US" dirty="0"/>
              <a:t>X-Tags</a:t>
            </a:r>
          </a:p>
          <a:p>
            <a:pPr lvl="1"/>
            <a:r>
              <a:rPr lang="en-US" dirty="0"/>
              <a:t>Ember [Components]</a:t>
            </a:r>
          </a:p>
          <a:p>
            <a:pPr lvl="1"/>
            <a:r>
              <a:rPr lang="en-US" dirty="0" smtClean="0"/>
              <a:t>Angular [Directives]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280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X-Tags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http://x-tags.org</a:t>
            </a:r>
            <a:endParaRPr lang="en-US" dirty="0"/>
          </a:p>
          <a:p>
            <a:r>
              <a:rPr lang="en-US" dirty="0" smtClean="0"/>
              <a:t>Support by Mozilla!</a:t>
            </a:r>
          </a:p>
          <a:p>
            <a:r>
              <a:rPr lang="en-US" dirty="0" smtClean="0"/>
              <a:t>Subset of Web Component W3C specs.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31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“Vanilla”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bare metal! \m/</a:t>
            </a:r>
          </a:p>
        </p:txBody>
      </p:sp>
    </p:spTree>
    <p:extLst>
      <p:ext uri="{BB962C8B-B14F-4D97-AF65-F5344CB8AC3E}">
        <p14:creationId xmlns:p14="http://schemas.microsoft.com/office/powerpoint/2010/main" val="1630970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Sum It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Encapsulation</a:t>
            </a:r>
          </a:p>
          <a:p>
            <a:pPr lvl="1"/>
            <a:r>
              <a:rPr lang="en-US" dirty="0" smtClean="0"/>
              <a:t>Re-usability</a:t>
            </a:r>
          </a:p>
          <a:p>
            <a:pPr lvl="1"/>
            <a:r>
              <a:rPr lang="en-US" dirty="0" smtClean="0"/>
              <a:t>Semantically Powerful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Adoption </a:t>
            </a:r>
            <a:r>
              <a:rPr lang="en-US" dirty="0"/>
              <a:t>in progress means </a:t>
            </a:r>
            <a:r>
              <a:rPr lang="en-US" dirty="0" smtClean="0"/>
              <a:t>using </a:t>
            </a:r>
            <a:r>
              <a:rPr lang="en-US" dirty="0" err="1" smtClean="0"/>
              <a:t>Polyfills</a:t>
            </a:r>
            <a:r>
              <a:rPr lang="en-US" dirty="0"/>
              <a:t>, which can mean huge </a:t>
            </a:r>
            <a:r>
              <a:rPr lang="en-US" dirty="0" err="1"/>
              <a:t>perf</a:t>
            </a:r>
            <a:r>
              <a:rPr lang="en-US" dirty="0"/>
              <a:t> </a:t>
            </a:r>
            <a:r>
              <a:rPr lang="en-US" dirty="0" smtClean="0"/>
              <a:t>issues.</a:t>
            </a:r>
          </a:p>
        </p:txBody>
      </p:sp>
    </p:spTree>
    <p:extLst>
      <p:ext uri="{BB962C8B-B14F-4D97-AF65-F5344CB8AC3E}">
        <p14:creationId xmlns:p14="http://schemas.microsoft.com/office/powerpoint/2010/main" val="1633223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187</Words>
  <Application>Microsoft Macintosh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Web Components</vt:lpstr>
      <vt:lpstr>What Are Web Components, Exactly?</vt:lpstr>
      <vt:lpstr>State Of The Web</vt:lpstr>
      <vt:lpstr>X-Tags</vt:lpstr>
      <vt:lpstr>“Vanilla” JS</vt:lpstr>
      <vt:lpstr>To Sum It Up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Components</dc:title>
  <dc:creator>Brent Lintner</dc:creator>
  <cp:lastModifiedBy>Brent Lintner</cp:lastModifiedBy>
  <cp:revision>6</cp:revision>
  <dcterms:created xsi:type="dcterms:W3CDTF">2014-08-13T21:46:03Z</dcterms:created>
  <dcterms:modified xsi:type="dcterms:W3CDTF">2014-08-14T14:19:00Z</dcterms:modified>
</cp:coreProperties>
</file>