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99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8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83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3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6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21FD-9D56-4C86-ACE3-8CEE5E8D8E8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0FE13A-8AB8-4884-A9E2-7864B8DE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obinhood">
            <a:extLst>
              <a:ext uri="{FF2B5EF4-FFF2-40B4-BE49-F238E27FC236}">
                <a16:creationId xmlns:a16="http://schemas.microsoft.com/office/drawing/2014/main" id="{5C7D0C59-A736-4E15-9F3A-56136D9D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2779379"/>
            <a:ext cx="5462546" cy="134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9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5FF3-B776-46A4-B966-E8A8E67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Robinhood</a:t>
            </a:r>
          </a:p>
        </p:txBody>
      </p:sp>
      <p:pic>
        <p:nvPicPr>
          <p:cNvPr id="2050" name="Picture 2" descr="Image result for robinhood">
            <a:extLst>
              <a:ext uri="{FF2B5EF4-FFF2-40B4-BE49-F238E27FC236}">
                <a16:creationId xmlns:a16="http://schemas.microsoft.com/office/drawing/2014/main" id="{226FC5D0-339E-4B5F-89DB-AB09F1B675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0913" y="1867793"/>
            <a:ext cx="4513262" cy="28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A2D5-EB13-4799-9641-D4AE3DE7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in 2013 by 2 Electrical Engineers who formerly developed High Frequency Trading (HFT) platforms for institutions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Vladamir</a:t>
            </a:r>
            <a:r>
              <a:rPr lang="en-US" dirty="0"/>
              <a:t> Tenev and </a:t>
            </a:r>
            <a:r>
              <a:rPr lang="en-US" dirty="0" err="1"/>
              <a:t>Baiju</a:t>
            </a:r>
            <a:r>
              <a:rPr lang="en-US" dirty="0"/>
              <a:t> Bhatt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Latest financing round was July of 2019 which had a $7.6 Billion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Offering commission free trading from your mobile device in as little as 10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Millennial and Gen X retail investors </a:t>
            </a:r>
          </a:p>
        </p:txBody>
      </p:sp>
    </p:spTree>
    <p:extLst>
      <p:ext uri="{BB962C8B-B14F-4D97-AF65-F5344CB8AC3E}">
        <p14:creationId xmlns:p14="http://schemas.microsoft.com/office/powerpoint/2010/main" val="11324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2624-1115-4BAF-BB96-05849A33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Robinhood is ahead of competitors offering crypto assets</a:t>
            </a:r>
          </a:p>
        </p:txBody>
      </p:sp>
      <p:pic>
        <p:nvPicPr>
          <p:cNvPr id="3074" name="Picture 2" descr="Image result for robinhood">
            <a:extLst>
              <a:ext uri="{FF2B5EF4-FFF2-40B4-BE49-F238E27FC236}">
                <a16:creationId xmlns:a16="http://schemas.microsoft.com/office/drawing/2014/main" id="{0AE85D5B-66D4-4EA7-A81D-D8AD7969C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034" y="457200"/>
            <a:ext cx="2506848" cy="542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5BC70-CCEA-41B1-9F88-62AC01A4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Competitors such as TD Ameritrade, </a:t>
            </a:r>
            <a:r>
              <a:rPr lang="en-US" dirty="0" err="1"/>
              <a:t>ETrade</a:t>
            </a:r>
            <a:r>
              <a:rPr lang="en-US" dirty="0"/>
              <a:t> or Fidelity do not offer investments in crypto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mutual fund you can buy that has crypto exposure is GBTC (Grayscale Bitcoin Trust) only after changing risk tolerances to your portfolio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Robinhood has first mover advantage over the major brokerages by offering this asset class to retail investors </a:t>
            </a:r>
          </a:p>
        </p:txBody>
      </p: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1F4925F8-2827-4A2F-8D0A-8D617FAF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577" y="457200"/>
            <a:ext cx="2506848" cy="54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5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EF57-6D31-4993-AECF-CC1AE960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Robinhood really offer Free Trades?</a:t>
            </a:r>
          </a:p>
        </p:txBody>
      </p:sp>
      <p:pic>
        <p:nvPicPr>
          <p:cNvPr id="5122" name="Picture 2" descr="Image result for see saw">
            <a:extLst>
              <a:ext uri="{FF2B5EF4-FFF2-40B4-BE49-F238E27FC236}">
                <a16:creationId xmlns:a16="http://schemas.microsoft.com/office/drawing/2014/main" id="{D63AB763-839E-4B3B-B295-357ECDBCD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51" y="1767354"/>
            <a:ext cx="55786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A9E9632-64B2-4A9F-AB6D-FC7292752BFA}"/>
              </a:ext>
            </a:extLst>
          </p:cNvPr>
          <p:cNvSpPr/>
          <p:nvPr/>
        </p:nvSpPr>
        <p:spPr>
          <a:xfrm rot="20617232">
            <a:off x="3269537" y="2357247"/>
            <a:ext cx="1908550" cy="17822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Implicit Costs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2EE91A9-9D5B-44F7-9DE0-005C817F78C3}"/>
              </a:ext>
            </a:extLst>
          </p:cNvPr>
          <p:cNvSpPr/>
          <p:nvPr/>
        </p:nvSpPr>
        <p:spPr>
          <a:xfrm rot="20567438">
            <a:off x="7234308" y="2767632"/>
            <a:ext cx="1050800" cy="4503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Explicit Costs</a:t>
            </a:r>
          </a:p>
        </p:txBody>
      </p:sp>
    </p:spTree>
    <p:extLst>
      <p:ext uri="{BB962C8B-B14F-4D97-AF65-F5344CB8AC3E}">
        <p14:creationId xmlns:p14="http://schemas.microsoft.com/office/powerpoint/2010/main" val="32618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433A-17F5-4001-85B7-91AE866E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Robinhood </a:t>
            </a:r>
            <a:br>
              <a:rPr lang="en-US" dirty="0"/>
            </a:br>
            <a:r>
              <a:rPr lang="en-US" dirty="0"/>
              <a:t>Cost Analysis</a:t>
            </a:r>
          </a:p>
        </p:txBody>
      </p:sp>
      <p:pic>
        <p:nvPicPr>
          <p:cNvPr id="4098" name="Picture 2" descr="Image result for explicit versus implicit trading costs">
            <a:extLst>
              <a:ext uri="{FF2B5EF4-FFF2-40B4-BE49-F238E27FC236}">
                <a16:creationId xmlns:a16="http://schemas.microsoft.com/office/drawing/2014/main" id="{3424A6A0-DACA-45F5-9A17-7344F117D6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0913" y="1640617"/>
            <a:ext cx="4513262" cy="32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23DE-2347-4752-883B-D89C2DB3D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Explicit= known cost/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Implicit= market impact, delay/timing, opportunity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Bid-Ask Spreads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Liquidity motivated traders meeting market order demand of retail investors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D2C1-183E-4B44-8F8C-827439D5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Stack- Application and Data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177E8C-BC6B-4E43-BA20-0110CF734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37" t="3781" r="8716" b="68200"/>
          <a:stretch/>
        </p:blipFill>
        <p:spPr>
          <a:xfrm>
            <a:off x="2451847" y="1770530"/>
            <a:ext cx="6577887" cy="41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4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547E-0F7B-45AA-B609-59B3EAD5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Stack- DevOps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14D13C-9C42-42DE-A400-F6ADD7130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77" t="3370" r="10710" b="72114"/>
          <a:stretch/>
        </p:blipFill>
        <p:spPr>
          <a:xfrm>
            <a:off x="2387512" y="1690688"/>
            <a:ext cx="7416976" cy="43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1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D6F1-9219-4815-BC37-7D8A3434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4197-EC97-45DF-B834-19D5B982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Robinhood Image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Implicit Iceberg Image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Robinhood Website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Robinhood App</a:t>
            </a:r>
          </a:p>
        </p:txBody>
      </p:sp>
    </p:spTree>
    <p:extLst>
      <p:ext uri="{BB962C8B-B14F-4D97-AF65-F5344CB8AC3E}">
        <p14:creationId xmlns:p14="http://schemas.microsoft.com/office/powerpoint/2010/main" val="2126258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186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Robinhood</vt:lpstr>
      <vt:lpstr>Robinhood is ahead of competitors offering crypto assets</vt:lpstr>
      <vt:lpstr>Does Robinhood really offer Free Trades?</vt:lpstr>
      <vt:lpstr>Robinhood  Cost Analysis</vt:lpstr>
      <vt:lpstr>Technology Stack- Application and Data </vt:lpstr>
      <vt:lpstr>Technology Stack- DevOps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mcminn</dc:creator>
  <cp:lastModifiedBy>brent mcminn</cp:lastModifiedBy>
  <cp:revision>5</cp:revision>
  <dcterms:created xsi:type="dcterms:W3CDTF">2019-08-03T22:55:24Z</dcterms:created>
  <dcterms:modified xsi:type="dcterms:W3CDTF">2019-08-03T23:38:32Z</dcterms:modified>
</cp:coreProperties>
</file>