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u-oit/UAPI-Specification/blob/master/University%20API%20Specification.md" TargetMode="External"/><Relationship Id="rId2" Type="http://schemas.openxmlformats.org/officeDocument/2006/relationships/hyperlink" Target="https://developer.byu.edu/blog/method-madness-goals-and-design-decisions-university-api-spec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api.ctfd.io/" TargetMode="External"/><Relationship Id="rId4" Type="http://schemas.openxmlformats.org/officeDocument/2006/relationships/hyperlink" Target="https://github.com/byu-oit/UAPI-Specification/blob/master/UAPI%20and%20Domain%20Services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3A6FB-7EBC-E242-930E-A6C6A1C1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The Method To The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C90F-C731-684C-A6A4-8DE1329F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Goals and design decisions of the university API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1847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F16C5-2AF1-4C48-98FC-7125548B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900">
                <a:solidFill>
                  <a:srgbClr val="FFFFFF"/>
                </a:solidFill>
              </a:rPr>
              <a:t>But the UAPI spec is so...</a:t>
            </a:r>
            <a:br>
              <a:rPr lang="en-US" sz="3900" b="1">
                <a:solidFill>
                  <a:srgbClr val="FFFFFF"/>
                </a:solidFill>
              </a:rPr>
            </a:br>
            <a:r>
              <a:rPr lang="en-US" sz="3900">
                <a:solidFill>
                  <a:srgbClr val="FFFFFF"/>
                </a:solidFill>
              </a:rPr>
              <a:t>Wordy? Strict? Bloated? Boring? Hard?</a:t>
            </a:r>
            <a:br>
              <a:rPr lang="en-US" sz="3900">
                <a:solidFill>
                  <a:srgbClr val="FFFFFF"/>
                </a:solidFill>
              </a:rPr>
            </a:br>
            <a:endParaRPr lang="en-US" sz="39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FADF-031D-A84C-B035-6611AE31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Implementation implications</a:t>
            </a:r>
          </a:p>
          <a:p>
            <a:pPr lvl="1"/>
            <a:r>
              <a:rPr lang="en-US" dirty="0"/>
              <a:t>Design first development</a:t>
            </a:r>
          </a:p>
          <a:p>
            <a:pPr lvl="1"/>
            <a:r>
              <a:rPr lang="en-US" dirty="0"/>
              <a:t>Consolidation of authorization rules</a:t>
            </a:r>
          </a:p>
          <a:p>
            <a:pPr lvl="1"/>
            <a:r>
              <a:rPr lang="en-US" dirty="0"/>
              <a:t>Prevent business logic, especially authorization, from leaking into the consumer code</a:t>
            </a:r>
          </a:p>
          <a:p>
            <a:pPr lvl="1"/>
            <a:r>
              <a:rPr lang="en-US" dirty="0"/>
              <a:t>Eliminate the need for consumer to build their own links to resources</a:t>
            </a:r>
          </a:p>
          <a:p>
            <a:pPr lvl="1"/>
            <a:r>
              <a:rPr lang="en-US" dirty="0"/>
              <a:t>Emphasize end user (consumer) experience over development effort</a:t>
            </a:r>
          </a:p>
        </p:txBody>
      </p:sp>
    </p:spTree>
    <p:extLst>
      <p:ext uri="{BB962C8B-B14F-4D97-AF65-F5344CB8AC3E}">
        <p14:creationId xmlns:p14="http://schemas.microsoft.com/office/powerpoint/2010/main" val="3905430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BAE3D-5D60-9046-9F20-AA9E4E44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Complaints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0C1A-AB0D-BF4B-A552-7165F93B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Large response sizes</a:t>
            </a:r>
          </a:p>
          <a:p>
            <a:r>
              <a:rPr lang="en-US" dirty="0"/>
              <a:t>Nobody could possibly want to do X with my API</a:t>
            </a:r>
          </a:p>
          <a:p>
            <a:r>
              <a:rPr lang="en-US" dirty="0"/>
              <a:t>It is going to be slow</a:t>
            </a:r>
          </a:p>
          <a:p>
            <a:r>
              <a:rPr lang="en-US" dirty="0"/>
              <a:t>I hate HATEOAS links</a:t>
            </a:r>
          </a:p>
          <a:p>
            <a:r>
              <a:rPr lang="en-US" dirty="0"/>
              <a:t>All I want is the value of a property, what’s this other stuff</a:t>
            </a:r>
          </a:p>
          <a:p>
            <a:r>
              <a:rPr lang="en-US" dirty="0"/>
              <a:t>Links, Metadata, Values, Oh My!</a:t>
            </a:r>
          </a:p>
          <a:p>
            <a:r>
              <a:rPr lang="en-US" dirty="0"/>
              <a:t>What about third party apps that can’t handle this stuff</a:t>
            </a:r>
          </a:p>
          <a:p>
            <a:r>
              <a:rPr lang="en-US" dirty="0"/>
              <a:t>But nobody will ever use it</a:t>
            </a:r>
          </a:p>
        </p:txBody>
      </p:sp>
    </p:spTree>
    <p:extLst>
      <p:ext uri="{BB962C8B-B14F-4D97-AF65-F5344CB8AC3E}">
        <p14:creationId xmlns:p14="http://schemas.microsoft.com/office/powerpoint/2010/main" val="325459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51F57-B309-164D-91B1-F744197B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Crowdsource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D0D2-8B8B-3241-8CE9-EC04F326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Open UAPI meetings weekly</a:t>
            </a:r>
          </a:p>
          <a:p>
            <a:r>
              <a:rPr lang="en-US" dirty="0"/>
              <a:t>All suggestions are discussed</a:t>
            </a:r>
          </a:p>
          <a:p>
            <a:r>
              <a:rPr lang="en-US" dirty="0"/>
              <a:t>Specification has grown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Complex objects 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Multiple clarifications</a:t>
            </a:r>
          </a:p>
          <a:p>
            <a:r>
              <a:rPr lang="en-US" dirty="0"/>
              <a:t>Housed in GitHub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0646-43A8-D04C-BB4A-F2632C7B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2DC2-9650-9F44-A7F5-B9087023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Training, Training, Training</a:t>
            </a:r>
          </a:p>
          <a:p>
            <a:pPr lvl="1"/>
            <a:r>
              <a:rPr lang="en-US" dirty="0"/>
              <a:t>Providers</a:t>
            </a:r>
          </a:p>
          <a:p>
            <a:pPr lvl="1"/>
            <a:r>
              <a:rPr lang="en-US" dirty="0"/>
              <a:t>Consumers</a:t>
            </a:r>
          </a:p>
          <a:p>
            <a:pPr lvl="1"/>
            <a:r>
              <a:rPr lang="en-US" dirty="0"/>
              <a:t>Data Stewards / Administrators</a:t>
            </a:r>
          </a:p>
          <a:p>
            <a:r>
              <a:rPr lang="en-US" dirty="0"/>
              <a:t>Completion of initial resources</a:t>
            </a:r>
          </a:p>
          <a:p>
            <a:r>
              <a:rPr lang="en-US" dirty="0"/>
              <a:t>Enhancement of resources over time</a:t>
            </a:r>
          </a:p>
          <a:p>
            <a:r>
              <a:rPr lang="en-US" dirty="0"/>
              <a:t>V2 of the Spec – </a:t>
            </a:r>
            <a:r>
              <a:rPr lang="en-US" dirty="0" err="1"/>
              <a:t>GraphQL</a:t>
            </a:r>
            <a:r>
              <a:rPr lang="en-US" dirty="0"/>
              <a:t>?, </a:t>
            </a:r>
            <a:r>
              <a:rPr lang="en-US" dirty="0" err="1"/>
              <a:t>gRPC</a:t>
            </a:r>
            <a:r>
              <a:rPr lang="en-US" dirty="0"/>
              <a:t>?,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6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9404D-5357-6F46-ACBD-616EF00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URLS for University API Related Resources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324-3725-924B-BB7E-4E292409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https://developer.byu.edu/blog/method-madness-goals-and-design-decisions-university-api-specification</a:t>
            </a:r>
            <a:r>
              <a:rPr lang="en-US" dirty="0"/>
              <a:t> - Blog Post</a:t>
            </a:r>
          </a:p>
          <a:p>
            <a:r>
              <a:rPr lang="en-US" dirty="0">
                <a:hlinkClick r:id="rId3"/>
              </a:rPr>
              <a:t>https://github.com/byu-oit/UAPI-Specification/blob/master/University%20API%20Specification.md</a:t>
            </a:r>
            <a:r>
              <a:rPr lang="en-US" dirty="0"/>
              <a:t> – UAPI Specification</a:t>
            </a:r>
          </a:p>
          <a:p>
            <a:r>
              <a:rPr lang="en-US" dirty="0">
                <a:hlinkClick r:id="rId4"/>
              </a:rPr>
              <a:t>https://github.com/byu-oit/UAPI-Specification/blob/master/UAPI%20and%20Domain%20Services.md</a:t>
            </a:r>
            <a:r>
              <a:rPr lang="en-US" dirty="0"/>
              <a:t> – How domain services and the UAPI Spec are related</a:t>
            </a:r>
          </a:p>
          <a:p>
            <a:r>
              <a:rPr lang="en-US" dirty="0">
                <a:hlinkClick r:id="rId5"/>
              </a:rPr>
              <a:t>https://uapi.ctfd.io/</a:t>
            </a:r>
            <a:r>
              <a:rPr lang="en-US" dirty="0"/>
              <a:t> - Game </a:t>
            </a:r>
          </a:p>
        </p:txBody>
      </p:sp>
    </p:spTree>
    <p:extLst>
      <p:ext uri="{BB962C8B-B14F-4D97-AF65-F5344CB8AC3E}">
        <p14:creationId xmlns:p14="http://schemas.microsoft.com/office/powerpoint/2010/main" val="78328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04680-8E71-A14A-BDE6-94FDF12F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The History of Web Services at BYU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E0AA-AC9A-C849-842A-42D272B5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Started in the SOAP days – REST was the new “shiny”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Hundreds of Web Services created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Multiple business models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Multiple identifiers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Many service were JSON or XML produced by the web screens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Many calls required to get a complete set of data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Multiple ways of interacting with the services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Multiple authentication models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Crossing domains was a nightmare for consumers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2C17-594C-DD44-8DD4-A5CDF0D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19E5-781D-D745-8E10-4CA54428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Services break when web screens change</a:t>
            </a:r>
          </a:p>
          <a:p>
            <a:r>
              <a:rPr lang="en-US" dirty="0"/>
              <a:t>Difference between design decisions for administrative pages vs web services</a:t>
            </a:r>
          </a:p>
          <a:p>
            <a:r>
              <a:rPr lang="en-US" dirty="0"/>
              <a:t>No tracking of who was using each service</a:t>
            </a:r>
          </a:p>
          <a:p>
            <a:r>
              <a:rPr lang="en-US" dirty="0"/>
              <a:t>Tight coupling between consumers and producers</a:t>
            </a:r>
          </a:p>
        </p:txBody>
      </p:sp>
    </p:spTree>
    <p:extLst>
      <p:ext uri="{BB962C8B-B14F-4D97-AF65-F5344CB8AC3E}">
        <p14:creationId xmlns:p14="http://schemas.microsoft.com/office/powerpoint/2010/main" val="49495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DFA4-F74B-4B4B-8532-6EAD2A5B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The University API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2117-2EE2-5A40-8478-E787B48E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Multi-year design effort</a:t>
            </a:r>
          </a:p>
          <a:p>
            <a:r>
              <a:rPr lang="en-US" dirty="0"/>
              <a:t>Façade based</a:t>
            </a:r>
          </a:p>
          <a:p>
            <a:r>
              <a:rPr lang="en-US" dirty="0"/>
              <a:t>Crowdsourced the details</a:t>
            </a:r>
          </a:p>
          <a:p>
            <a:r>
              <a:rPr lang="en-US" dirty="0"/>
              <a:t>Living document</a:t>
            </a:r>
          </a:p>
        </p:txBody>
      </p:sp>
    </p:spTree>
    <p:extLst>
      <p:ext uri="{BB962C8B-B14F-4D97-AF65-F5344CB8AC3E}">
        <p14:creationId xmlns:p14="http://schemas.microsoft.com/office/powerpoint/2010/main" val="254736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81607-B360-1A41-860F-348028E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API vs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F39F-D86A-3340-BC78-A09E0282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You'll notice that this is the first time I use the term </a:t>
            </a:r>
            <a:r>
              <a:rPr lang="en-US" i="1" dirty="0"/>
              <a:t>interface</a:t>
            </a:r>
            <a:r>
              <a:rPr lang="en-US" dirty="0"/>
              <a:t> and I haven't used the term </a:t>
            </a:r>
            <a:r>
              <a:rPr lang="en-US" i="1" dirty="0"/>
              <a:t>API</a:t>
            </a:r>
            <a:r>
              <a:rPr lang="en-US" dirty="0"/>
              <a:t> at all (yet). That is because </a:t>
            </a:r>
            <a:r>
              <a:rPr lang="en-US" b="1" dirty="0"/>
              <a:t>an interface and by extension an API imply that there is a consistency across the entire set of methods contained within that interface</a:t>
            </a:r>
            <a:r>
              <a:rPr lang="en-US" dirty="0"/>
              <a:t>. That isn't the case for the majority of the web services in the registry. A set of web services may have some design points in common by virtue of the underlying source system but only a relatively few were consciously designed to provide a complete and consistent experience for the consumer.</a:t>
            </a:r>
          </a:p>
        </p:txBody>
      </p:sp>
    </p:spTree>
    <p:extLst>
      <p:ext uri="{BB962C8B-B14F-4D97-AF65-F5344CB8AC3E}">
        <p14:creationId xmlns:p14="http://schemas.microsoft.com/office/powerpoint/2010/main" val="1457784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C315C-6DAB-784F-9FD3-E1326805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1B13-5725-6141-AEB2-5A692911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Business-oriented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Obvious</a:t>
            </a:r>
          </a:p>
          <a:p>
            <a:r>
              <a:rPr lang="en-US" dirty="0"/>
              <a:t>Discoverable</a:t>
            </a:r>
          </a:p>
          <a:p>
            <a:r>
              <a:rPr lang="en-US" dirty="0"/>
              <a:t>Long-lived</a:t>
            </a:r>
          </a:p>
          <a:p>
            <a:r>
              <a:rPr lang="en-US" dirty="0"/>
              <a:t>Model the actual University Business Model</a:t>
            </a:r>
          </a:p>
          <a:p>
            <a:r>
              <a:rPr lang="en-US" dirty="0"/>
              <a:t>Provide a consistent client experience across resources</a:t>
            </a:r>
          </a:p>
        </p:txBody>
      </p:sp>
    </p:spTree>
    <p:extLst>
      <p:ext uri="{BB962C8B-B14F-4D97-AF65-F5344CB8AC3E}">
        <p14:creationId xmlns:p14="http://schemas.microsoft.com/office/powerpoint/2010/main" val="383040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CF328-0E98-0444-8301-854FDC40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 REST? Why not X?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0724-446D-9A46-B41B-AB1C9BC2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/>
              <a:t>Resource based</a:t>
            </a:r>
          </a:p>
          <a:p>
            <a:r>
              <a:rPr lang="en-US"/>
              <a:t>Addressability</a:t>
            </a:r>
          </a:p>
          <a:p>
            <a:r>
              <a:rPr lang="en-US"/>
              <a:t>Uniform Interface</a:t>
            </a:r>
          </a:p>
          <a:p>
            <a:pPr lvl="1"/>
            <a:r>
              <a:rPr lang="en-US"/>
              <a:t>HTTP Methods</a:t>
            </a:r>
          </a:p>
          <a:p>
            <a:pPr lvl="1"/>
            <a:r>
              <a:rPr lang="en-US"/>
              <a:t>HTTP Status Codes</a:t>
            </a:r>
          </a:p>
          <a:p>
            <a:pPr lvl="1"/>
            <a:r>
              <a:rPr lang="en-US"/>
              <a:t>State transitions</a:t>
            </a:r>
          </a:p>
          <a:p>
            <a:r>
              <a:rPr lang="en-US"/>
              <a:t>Statelessness</a:t>
            </a:r>
          </a:p>
          <a:p>
            <a:r>
              <a:rPr lang="en-US"/>
              <a:t>Connectedness</a:t>
            </a:r>
          </a:p>
          <a:p>
            <a:r>
              <a:rPr lang="en-US"/>
              <a:t>Contract based</a:t>
            </a:r>
          </a:p>
          <a:p>
            <a:r>
              <a:rPr lang="en-US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15330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CCD21-C4BF-EE41-90EB-7A988D81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But 96.7% of our users only want read only access so we should use X instead.</a:t>
            </a:r>
            <a:br>
              <a:rPr lang="en-US" sz="3900">
                <a:solidFill>
                  <a:srgbClr val="FFFFFF"/>
                </a:solidFill>
              </a:rPr>
            </a:br>
            <a:endParaRPr lang="en-US" sz="39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DC8B-4270-474E-83C8-1E9A9775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Majority of access will be read</a:t>
            </a:r>
          </a:p>
          <a:p>
            <a:r>
              <a:rPr lang="en-US" dirty="0"/>
              <a:t>Updates use the same interface</a:t>
            </a:r>
          </a:p>
          <a:p>
            <a:r>
              <a:rPr lang="en-US" dirty="0"/>
              <a:t>No need to change technologies</a:t>
            </a:r>
          </a:p>
        </p:txBody>
      </p:sp>
    </p:spTree>
    <p:extLst>
      <p:ext uri="{BB962C8B-B14F-4D97-AF65-F5344CB8AC3E}">
        <p14:creationId xmlns:p14="http://schemas.microsoft.com/office/powerpoint/2010/main" val="59022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The Method To The Madness</vt:lpstr>
      <vt:lpstr>URLS for University API Related Resources </vt:lpstr>
      <vt:lpstr>The History of Web Services at BYU</vt:lpstr>
      <vt:lpstr>Problems</vt:lpstr>
      <vt:lpstr>The University API Specification</vt:lpstr>
      <vt:lpstr>API vs Web Service</vt:lpstr>
      <vt:lpstr>Design Goals</vt:lpstr>
      <vt:lpstr>Why REST? Why not X? </vt:lpstr>
      <vt:lpstr>But 96.7% of our users only want read only access so we should use X instead. </vt:lpstr>
      <vt:lpstr>But the UAPI spec is so... Wordy? Strict? Bloated? Boring? Hard? </vt:lpstr>
      <vt:lpstr>Complaints</vt:lpstr>
      <vt:lpstr>Crowdsource the details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Method To The Madness</dc:title>
  <dc:creator>Microsoft Office User</dc:creator>
  <cp:lastModifiedBy>Microsoft Office User</cp:lastModifiedBy>
  <cp:revision>1</cp:revision>
  <dcterms:created xsi:type="dcterms:W3CDTF">2019-01-28T18:20:09Z</dcterms:created>
  <dcterms:modified xsi:type="dcterms:W3CDTF">2019-01-28T18:20:15Z</dcterms:modified>
</cp:coreProperties>
</file>