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436B4-36C9-4A61-808B-741EC49A9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873E56-F442-43A7-A9B9-7906B433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9F8AA-CDCD-44A9-9F29-2694D714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ED7EA-5B32-466B-9BDE-C0737B9C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36F84-AE90-4F94-864F-9EC0BB3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F7168-C710-4A24-A230-D976CFD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437FAE-4928-44A5-8909-76DE1F7B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DC696-6044-429D-B5F0-35FA9CEB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6154C-37A9-4438-BC42-6E15CA66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FEF80-0CAC-45D9-B032-F77A8855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6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CA800C-8555-4F12-B60E-02616544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E0072-A62E-4083-B028-D9674774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FD7C6-A716-4F88-9CC0-E314F9E3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09320-0219-4989-AC05-64C09FD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ACC88-C9E5-42B8-8636-164CF0FB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51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1C7EB-90C7-43B7-879F-3116A6B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DE865-4B19-4997-96DA-9DBB0F7E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1098B-D5AC-4BD2-A661-D7047417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C1B18-931F-4EC6-ABF1-47E63F63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1C28A-A499-4455-BAA6-E9E009B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3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80037-1AE9-4C0E-8EDF-653719BC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17952-E0D2-4614-B2F6-5C5DEFAC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3A3FB-30BC-4E2F-B3D2-D6632540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5E890-330C-420D-A7C7-C8A84D40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1EECE-DDF0-474E-B0CC-7A6A50CB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0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E374E-9B85-4886-A265-224FC0FE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2BFE-F451-4BB5-9D6F-2540F4372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1CC85-A2D0-4565-A7E5-EBC97293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3FFD2-704D-489A-8F4D-8FCF0367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48713F-A0CD-4294-8E13-1373DE61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4A8CE5-07E0-4B54-AC8C-C0B05C62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31F1F-BFE5-4CE3-A7D8-2F290B43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BD35A-77C6-43B5-9A69-7BADAB50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CADB24-0C2C-4C05-B2E5-2A78BC42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EEE70-380F-4F30-A1D6-227ADFAC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D9124-D1F0-4F34-BE05-A02E4936C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76B390-6134-4ACD-AE5E-EA45A5D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471B2F-0A33-4359-B6F0-07FB7DC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BC8F60-7F08-442A-A499-DA3533E4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48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72325-7836-4F63-B735-8AB1A75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368554-C90C-4572-9222-61E59EB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C8869-AA09-466D-897A-34549E09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BA96D-31EF-4F84-BACA-5A5B9162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0470E6-35C8-4938-8065-9719D3FB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E55268-4990-457C-98D3-E49908AD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D9B60-974C-47CB-B543-E13DC9B8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5107B-EE19-4B31-B377-622339A9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F3DBE-10F6-4377-8D36-40B32F2D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3DA8C7-DAAF-4CB8-ACA6-DD087A68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558FD-36CB-48D3-A27E-931C96D0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4FABC2-BBD1-4B8F-A9CB-79B6DA3E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0B3FCB-BC93-4BA9-A5BC-54F5378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DC6A0-CC19-44E8-A0C8-C397D751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6E94F9-1EA0-4269-BA25-0822CA37E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222E05-39AB-48D4-94C2-5A3EAE41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26F2C-5147-44B5-9CCD-5AE4319B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DB4EF-2E4B-4933-96EF-196D55DC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50824C-8F63-49AA-92E6-9556786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5408C8-1BA3-4BF3-B41E-C988655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6F1FE-556F-47C6-B535-1FEC670D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4DBF1-DDA0-4AC9-9D92-F76A0FFA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E98E-C8D6-4E6F-B873-F3BA274628A8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6E1D5-363B-4CCE-808B-A985E148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A024F-A7BF-4BB9-991D-36B4B84F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7FF5-6FD9-467B-BA7C-C2CF3D1B81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2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19790495-FA08-4292-8291-D2AA0A0943F5}"/>
              </a:ext>
            </a:extLst>
          </p:cNvPr>
          <p:cNvSpPr/>
          <p:nvPr/>
        </p:nvSpPr>
        <p:spPr>
          <a:xfrm>
            <a:off x="4035479" y="2819947"/>
            <a:ext cx="1795511" cy="3458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Desktop PC</a:t>
            </a:r>
          </a:p>
          <a:p>
            <a:pPr algn="ctr"/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Client</a:t>
            </a:r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0ED64F5-5B93-462D-8CED-F90C481C99E2}"/>
              </a:ext>
            </a:extLst>
          </p:cNvPr>
          <p:cNvSpPr/>
          <p:nvPr/>
        </p:nvSpPr>
        <p:spPr>
          <a:xfrm>
            <a:off x="6096000" y="2819949"/>
            <a:ext cx="3164866" cy="3458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6D5F3CC-84D4-4DC0-96AE-28302B7A60FA}"/>
              </a:ext>
            </a:extLst>
          </p:cNvPr>
          <p:cNvCxnSpPr>
            <a:cxnSpLocks/>
          </p:cNvCxnSpPr>
          <p:nvPr/>
        </p:nvCxnSpPr>
        <p:spPr>
          <a:xfrm>
            <a:off x="2095449" y="2360643"/>
            <a:ext cx="69723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721F7-BAD9-431E-B78B-B0CEFD6F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53" y="1084740"/>
            <a:ext cx="1536059" cy="102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C51407-D131-450F-BE70-30C0E1D4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1" y="1253224"/>
            <a:ext cx="687073" cy="6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66BE611-A846-4C3E-9EA9-3179D71E817F}"/>
              </a:ext>
            </a:extLst>
          </p:cNvPr>
          <p:cNvSpPr txBox="1"/>
          <p:nvPr/>
        </p:nvSpPr>
        <p:spPr>
          <a:xfrm>
            <a:off x="488139" y="883892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89E879-44FB-47A9-8256-1966D1B36F1F}"/>
              </a:ext>
            </a:extLst>
          </p:cNvPr>
          <p:cNvSpPr txBox="1"/>
          <p:nvPr/>
        </p:nvSpPr>
        <p:spPr>
          <a:xfrm>
            <a:off x="1817181" y="90007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DSL Modem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323C532-CAFA-4ADD-8A1A-393414A7111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466363" y="1979253"/>
            <a:ext cx="0" cy="381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3B1A4F1-C254-4B51-AB98-571F2CCB8C9C}"/>
              </a:ext>
            </a:extLst>
          </p:cNvPr>
          <p:cNvSpPr/>
          <p:nvPr/>
        </p:nvSpPr>
        <p:spPr>
          <a:xfrm>
            <a:off x="2426064" y="1901338"/>
            <a:ext cx="80598" cy="7791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FC519D-50AF-4203-B136-13CDDC9A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84" y="1358372"/>
            <a:ext cx="444500" cy="5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77544E9-5EEF-45C4-B504-E46419CC0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008" y="1358373"/>
            <a:ext cx="842133" cy="56006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8D94775-6157-4476-9893-6692B790AB5A}"/>
              </a:ext>
            </a:extLst>
          </p:cNvPr>
          <p:cNvSpPr txBox="1"/>
          <p:nvPr/>
        </p:nvSpPr>
        <p:spPr>
          <a:xfrm>
            <a:off x="4338704" y="917178"/>
            <a:ext cx="379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DNS / DHCP Server and Load Balancer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14D715F-EE0A-4F86-9DE1-95C77AEEE23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334516" y="1996357"/>
            <a:ext cx="0" cy="381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A14DD3CF-F221-4EBC-9905-00DFA6300574}"/>
              </a:ext>
            </a:extLst>
          </p:cNvPr>
          <p:cNvSpPr/>
          <p:nvPr/>
        </p:nvSpPr>
        <p:spPr>
          <a:xfrm>
            <a:off x="6294217" y="1918442"/>
            <a:ext cx="80598" cy="7791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C1C948B-2EB7-4BA9-95CA-4B4DC2D14775}"/>
              </a:ext>
            </a:extLst>
          </p:cNvPr>
          <p:cNvCxnSpPr>
            <a:cxnSpLocks/>
          </p:cNvCxnSpPr>
          <p:nvPr/>
        </p:nvCxnSpPr>
        <p:spPr>
          <a:xfrm>
            <a:off x="7591663" y="2360643"/>
            <a:ext cx="0" cy="381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7439B5E-9007-4437-A7B6-A5B6836D7863}"/>
              </a:ext>
            </a:extLst>
          </p:cNvPr>
          <p:cNvSpPr/>
          <p:nvPr/>
        </p:nvSpPr>
        <p:spPr>
          <a:xfrm>
            <a:off x="7551364" y="2728317"/>
            <a:ext cx="80598" cy="7791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8BD3C7A-CDDA-441A-98CA-E9446D48CD84}"/>
              </a:ext>
            </a:extLst>
          </p:cNvPr>
          <p:cNvCxnSpPr>
            <a:cxnSpLocks/>
          </p:cNvCxnSpPr>
          <p:nvPr/>
        </p:nvCxnSpPr>
        <p:spPr>
          <a:xfrm>
            <a:off x="4934767" y="2360642"/>
            <a:ext cx="0" cy="381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A4D0BE4-88B1-490C-8479-7AE939B5E802}"/>
              </a:ext>
            </a:extLst>
          </p:cNvPr>
          <p:cNvSpPr/>
          <p:nvPr/>
        </p:nvSpPr>
        <p:spPr>
          <a:xfrm>
            <a:off x="4894468" y="2742033"/>
            <a:ext cx="80598" cy="7791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D5998A-7155-42BF-9821-D94973455696}"/>
              </a:ext>
            </a:extLst>
          </p:cNvPr>
          <p:cNvSpPr txBox="1"/>
          <p:nvPr/>
        </p:nvSpPr>
        <p:spPr>
          <a:xfrm>
            <a:off x="6909633" y="14969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192.168.178.5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891D251-6ED7-4DDE-9C52-4512D8A5AA92}"/>
              </a:ext>
            </a:extLst>
          </p:cNvPr>
          <p:cNvSpPr txBox="1"/>
          <p:nvPr/>
        </p:nvSpPr>
        <p:spPr>
          <a:xfrm>
            <a:off x="3012709" y="14969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192.168.178.1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CDAC03B-9FAD-4133-8BBD-F38EF44DD24A}"/>
              </a:ext>
            </a:extLst>
          </p:cNvPr>
          <p:cNvSpPr txBox="1"/>
          <p:nvPr/>
        </p:nvSpPr>
        <p:spPr>
          <a:xfrm>
            <a:off x="9161038" y="216994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192.168.178.0/24</a:t>
            </a:r>
          </a:p>
        </p:txBody>
      </p:sp>
      <p:graphicFrame>
        <p:nvGraphicFramePr>
          <p:cNvPr id="23" name="Tabelle 27">
            <a:extLst>
              <a:ext uri="{FF2B5EF4-FFF2-40B4-BE49-F238E27FC236}">
                <a16:creationId xmlns:a16="http://schemas.microsoft.com/office/drawing/2014/main" id="{80119A11-7E40-409F-AF5D-81D7D3102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30381"/>
              </p:ext>
            </p:extLst>
          </p:nvPr>
        </p:nvGraphicFramePr>
        <p:xfrm>
          <a:off x="6096000" y="3279254"/>
          <a:ext cx="3164866" cy="29996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1198154116"/>
                    </a:ext>
                  </a:extLst>
                </a:gridCol>
                <a:gridCol w="1648486">
                  <a:extLst>
                    <a:ext uri="{9D8B030D-6E8A-4147-A177-3AD203B41FA5}">
                      <a16:colId xmlns:a16="http://schemas.microsoft.com/office/drawing/2014/main" val="100926243"/>
                    </a:ext>
                  </a:extLst>
                </a:gridCol>
              </a:tblGrid>
              <a:tr h="374953">
                <a:tc>
                  <a:txBody>
                    <a:bodyPr/>
                    <a:lstStyle/>
                    <a:p>
                      <a:r>
                        <a:rPr lang="de-DE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IP </a:t>
                      </a:r>
                      <a:r>
                        <a:rPr lang="de-DE" dirty="0" err="1"/>
                        <a:t>Address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83349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bootstrap</a:t>
                      </a:r>
                      <a:endParaRPr lang="de-DE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192.168.178.200</a:t>
                      </a:r>
                      <a:endParaRPr lang="de-DE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65571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master0</a:t>
                      </a:r>
                      <a:endParaRPr lang="de-DE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192.168.178.210</a:t>
                      </a:r>
                      <a:endParaRPr lang="de-DE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44356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master1</a:t>
                      </a:r>
                      <a:endParaRPr lang="de-DE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192.168.178.212</a:t>
                      </a:r>
                      <a:endParaRPr lang="de-DE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08186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master2</a:t>
                      </a:r>
                      <a:endParaRPr lang="de-DE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192.168.178.220</a:t>
                      </a:r>
                      <a:endParaRPr lang="de-DE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39838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worker0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192.168.178.220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28324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worker1</a:t>
                      </a:r>
                      <a:endParaRPr lang="de-DE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192.168.178.220</a:t>
                      </a:r>
                      <a:endParaRPr lang="de-DE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43409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worker2</a:t>
                      </a:r>
                      <a:endParaRPr lang="de-DE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192.168.178.220</a:t>
                      </a:r>
                      <a:endParaRPr lang="de-DE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862613"/>
                  </a:ext>
                </a:extLst>
              </a:tr>
            </a:tbl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2D26FC36-DDA1-4D75-90EB-9C55B461F441}"/>
              </a:ext>
            </a:extLst>
          </p:cNvPr>
          <p:cNvSpPr txBox="1"/>
          <p:nvPr/>
        </p:nvSpPr>
        <p:spPr>
          <a:xfrm>
            <a:off x="6096001" y="2853425"/>
            <a:ext cx="316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accent6">
                    <a:lumMod val="75000"/>
                  </a:schemeClr>
                </a:solidFill>
              </a:rPr>
              <a:t>AMD </a:t>
            </a:r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</a:rPr>
              <a:t>Ryzen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</a:rPr>
              <a:t> PC </a:t>
            </a:r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</a:rPr>
              <a:t>VMWare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</a:rPr>
              <a:t> vSphere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944466A-C9C8-42A2-98BF-4C0AF61B0C4B}"/>
              </a:ext>
            </a:extLst>
          </p:cNvPr>
          <p:cNvSpPr/>
          <p:nvPr/>
        </p:nvSpPr>
        <p:spPr>
          <a:xfrm>
            <a:off x="1975752" y="2819947"/>
            <a:ext cx="1795511" cy="3458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</a:br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Network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Attached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 Storage (NAS)</a:t>
            </a: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latin typeface="Arial Nova" panose="020B0604020202020204" pitchFamily="34" charset="0"/>
            </a:endParaRPr>
          </a:p>
          <a:p>
            <a:pPr algn="ctr"/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TrueNAS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 Core</a:t>
            </a: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latin typeface="Arial Nova" panose="020B0604020202020204" pitchFamily="34" charset="0"/>
            </a:endParaRPr>
          </a:p>
          <a:p>
            <a:pPr algn="ctr"/>
            <a:r>
              <a:rPr lang="de-DE" sz="14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(</a:t>
            </a:r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TrueNAS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Scale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soon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</a:rPr>
              <a:t>) </a:t>
            </a:r>
            <a:r>
              <a:rPr lang="de-DE" sz="1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de-D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85B85-72CD-4F6A-AF52-8CF647403A61}"/>
              </a:ext>
            </a:extLst>
          </p:cNvPr>
          <p:cNvCxnSpPr>
            <a:cxnSpLocks/>
          </p:cNvCxnSpPr>
          <p:nvPr/>
        </p:nvCxnSpPr>
        <p:spPr>
          <a:xfrm>
            <a:off x="2874246" y="2360642"/>
            <a:ext cx="0" cy="381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A0E9036-9D31-4BA0-A675-514CC231CA98}"/>
              </a:ext>
            </a:extLst>
          </p:cNvPr>
          <p:cNvSpPr/>
          <p:nvPr/>
        </p:nvSpPr>
        <p:spPr>
          <a:xfrm>
            <a:off x="2833947" y="2742033"/>
            <a:ext cx="80598" cy="7791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2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Meier</dc:creator>
  <cp:lastModifiedBy>Diane Mueller</cp:lastModifiedBy>
  <cp:revision>5</cp:revision>
  <dcterms:created xsi:type="dcterms:W3CDTF">2021-03-20T06:44:46Z</dcterms:created>
  <dcterms:modified xsi:type="dcterms:W3CDTF">2021-03-23T15:31:43Z</dcterms:modified>
</cp:coreProperties>
</file>