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2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D1D0-C925-D068-BA2C-A2C7B9FC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E471-93E8-BC74-368C-12EC4E10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57A1-BFA1-CC72-AE66-7E5F9CD8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FD31-E64F-4BA1-E30C-7689B739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2469-EA2D-F097-AB59-93C99D1D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2929-9320-C415-A61B-7864CB42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BAEB7-F119-B0C6-3A47-98BD772D5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B722-D478-9626-A3F2-DCF2899C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25FB-D814-1662-96E2-ACEC31F2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AE66-271A-2B97-4BB9-FACA9E9B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D2A98-6E8E-1372-F68F-6852A6F83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8B25E-3C8F-E419-63E3-B5A34F42A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77D9-931F-8E8B-BCA0-20D3E0E5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3D52-2744-94B1-5080-E022788D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8FA8-EA20-7180-88DC-0D15AF06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76ED-E3D4-AFFD-AA36-B44685A6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481A-1E3E-9BB2-48DC-86E8E280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E6CE-EB49-5630-E687-1D64DA3A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52DA-3F74-3C87-E99D-B1212F71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9D7D-118E-3570-DDA9-5DE7E8DE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C346-9681-D45E-E320-332BC42E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8CA7-E6DC-0506-46ED-5877D62F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B35B-FCA9-EFE5-3F5A-CA672B66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D9B8-4D97-3A90-015D-4EE8FBA2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4010-FEA8-6B36-80E2-EB5B6836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1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0E83-E2BC-F21E-A851-B12E48D0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A34E-D992-A94B-FF93-BF0C3F0A6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C8D9B-473E-3B36-C36A-40066916F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F3C6B-3E16-1AF7-2D0D-445B5B5A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3AA6A-1F97-F4F1-1B60-F1E00799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53D5-198E-64B6-648E-6D54D5F7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590B-E87B-C49C-DB0A-E6DBB121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542F4-2344-DAB9-7E1E-5104C4CB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4F77C-5E21-4989-833E-AC105FDF8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4D9F-2528-C463-FE4E-73221D67D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AEC60-D994-9D5F-7275-3E2F62E64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D7DF7-19B1-A293-97B4-47687F07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75277-EC7A-7A32-4B13-F15FC5E3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B4F86-23CA-CD85-59A9-52DA88DA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01D0-9825-B5CA-94D1-F1536197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F6612-E65C-81D9-A660-CBC7D6B8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5E1F6-5E74-4DA4-A82E-DD8F7CB9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0B82A-1FF1-714C-37FA-8AC319CD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C7C5E-3F1A-EF7F-A3BC-CAC46D8A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A5DC-B876-A257-AE36-E3BED0FA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CED9-08CE-9B64-A10D-E9007232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0D0C-19D9-0131-CBDE-188EAD8A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C202-8D70-8964-6509-82F06F29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39E11-3277-1762-7E61-F242C80F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15625-2495-B9D5-6EA1-28B19F50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1C79-F700-DD38-BDA4-22011E70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232C-CC3D-C0CB-AAB8-325FDFF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703B-D9CB-6093-0D68-64EA8F87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0F986-6A3B-A263-CE6D-676E5CD1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A432E-EDCC-F086-4913-9067718A4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F47B7-8255-2C2A-29F4-71880E2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22F8-3E58-8C07-6E02-A8500F21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6BB3-3B5B-56F8-8CE6-07E1E612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19F02-2B4E-C412-5047-49B04D09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54316-1019-E73E-2FB2-C502CAFB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46EE-0E23-0B10-3B58-8049A28A7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3259-239B-42A7-860D-9F289F22C9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4363-0B96-3984-99A3-885D3EA8F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5C78-E8C2-1FF7-F82B-655DFE188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DE215-0C15-49B9-A9B5-9F3132F2D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225A-A7B5-ACC8-7A2B-A48AF8F7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ASE 230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1922-A642-C7A2-5D47-B300CF0A2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Brenton Roseberry</a:t>
            </a:r>
          </a:p>
        </p:txBody>
      </p:sp>
    </p:spTree>
    <p:extLst>
      <p:ext uri="{BB962C8B-B14F-4D97-AF65-F5344CB8AC3E}">
        <p14:creationId xmlns:p14="http://schemas.microsoft.com/office/powerpoint/2010/main" val="262446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8687-A2AD-7B5D-2A43-D73CF95C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C6FA-35E4-D439-8BF2-01A6915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to compile what you want to play or watch</a:t>
            </a:r>
          </a:p>
          <a:p>
            <a:r>
              <a:rPr lang="en-US" dirty="0"/>
              <a:t>Create reviews of things and share with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4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5743-8186-DCF7-78EE-55EB9B27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98A0C-375C-73EF-4384-0681D2F6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2743200"/>
            <a:ext cx="11153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ASE 230 Final</vt:lpstr>
      <vt:lpstr>Project Idea</vt:lpstr>
      <vt:lpstr>E/R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Brenton Roseberry</dc:creator>
  <cp:lastModifiedBy>Brenton Roseberry</cp:lastModifiedBy>
  <cp:revision>1</cp:revision>
  <dcterms:created xsi:type="dcterms:W3CDTF">2024-12-10T01:12:13Z</dcterms:created>
  <dcterms:modified xsi:type="dcterms:W3CDTF">2024-12-10T01:50:00Z</dcterms:modified>
</cp:coreProperties>
</file>