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36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6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5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5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0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402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789749-A4CD-447F-8298-2B7988C91CEA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0444D3-C0BA-4587-A56C-581AB9F841BE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63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FE42E8-8B57-452D-A122-4DCE9AC771EF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6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38C5470-A93D-1F48-A904-46D4789B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 err="1"/>
              <a:t>NibSV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EB6CB5-64FD-1848-BDF1-B3DCA21D7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/>
              <a:t>Group 1 : Fritz, Eric, Chris, Zev, Peter, Samantha, Brent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9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97" y="2468032"/>
            <a:ext cx="4856963" cy="3707916"/>
          </a:xfrm>
        </p:spPr>
        <p:txBody>
          <a:bodyPr/>
          <a:lstStyle/>
          <a:p>
            <a:r>
              <a:rPr lang="en-US" dirty="0"/>
              <a:t>Long accurate reads (PacBio HiFi) reads are phenomenal at sequence resolving structural variants. Can we use long-read SV calls as a prior to boost the power of detection in short reads?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2F7A921-3E80-FB4A-8B97-A84F50D2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7995"/>
            <a:ext cx="5538952" cy="37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C929C-5383-7242-AB8E-927EC3BDA1B5}"/>
              </a:ext>
            </a:extLst>
          </p:cNvPr>
          <p:cNvSpPr txBox="1"/>
          <p:nvPr/>
        </p:nvSpPr>
        <p:spPr>
          <a:xfrm>
            <a:off x="6114402" y="5737130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Credit: professor </a:t>
            </a:r>
            <a:r>
              <a:rPr lang="en-US" sz="1600" dirty="0" err="1"/>
              <a:t>Chaisson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86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>
            <a:extLst>
              <a:ext uri="{FF2B5EF4-FFF2-40B4-BE49-F238E27FC236}">
                <a16:creationId xmlns:a16="http://schemas.microsoft.com/office/drawing/2014/main" id="{16710ADF-F223-4AD0-94D6-6E8EFFBB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665" t="27652" r="545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93EC95-4405-B945-AE37-CE29CEDA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A84E08-9BA7-C14D-BC01-82939D86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751860" cy="3416300"/>
          </a:xfrm>
        </p:spPr>
        <p:txBody>
          <a:bodyPr/>
          <a:lstStyle/>
          <a:p>
            <a:r>
              <a:rPr lang="en-US" dirty="0"/>
              <a:t>Digest long-read </a:t>
            </a:r>
            <a:r>
              <a:rPr lang="en-US" dirty="0" err="1"/>
              <a:t>sv</a:t>
            </a:r>
            <a:r>
              <a:rPr lang="en-US" dirty="0"/>
              <a:t> alleles into kmers</a:t>
            </a:r>
          </a:p>
          <a:p>
            <a:r>
              <a:rPr lang="en-US" dirty="0"/>
              <a:t>Remove reference kmers</a:t>
            </a:r>
          </a:p>
          <a:p>
            <a:r>
              <a:rPr lang="en-US" dirty="0"/>
              <a:t>Read new sequencing file</a:t>
            </a:r>
          </a:p>
          <a:p>
            <a:r>
              <a:rPr lang="en-US" dirty="0"/>
              <a:t>Type SV specific alleles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1C1863B-3AB1-D541-B1ED-EE8A4B4D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834" y="1905676"/>
            <a:ext cx="5347014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8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NibSV</vt:lpstr>
      <vt:lpstr>The question </vt:lpstr>
      <vt:lpstr>The approach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NibSV</dc:title>
  <dc:creator>Zev Kronenberg</dc:creator>
  <cp:lastModifiedBy>Zev Kronenberg</cp:lastModifiedBy>
  <cp:revision>2</cp:revision>
  <dcterms:created xsi:type="dcterms:W3CDTF">2020-10-12T15:49:20Z</dcterms:created>
  <dcterms:modified xsi:type="dcterms:W3CDTF">2020-10-12T16:05:59Z</dcterms:modified>
</cp:coreProperties>
</file>