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295" r:id="rId13"/>
    <p:sldId id="438" r:id="rId14"/>
    <p:sldId id="323" r:id="rId15"/>
    <p:sldId id="324" r:id="rId16"/>
    <p:sldId id="336" r:id="rId17"/>
    <p:sldId id="325" r:id="rId18"/>
    <p:sldId id="327" r:id="rId19"/>
    <p:sldId id="329" r:id="rId20"/>
    <p:sldId id="330" r:id="rId21"/>
    <p:sldId id="326" r:id="rId22"/>
    <p:sldId id="331" r:id="rId23"/>
  </p:sldIdLst>
  <p:sldSz cx="12192000" cy="6858000"/>
  <p:notesSz cx="6858000" cy="9144000"/>
  <p:custDataLst>
    <p:tags r:id="rId2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17996-22F4-4438-B29F-CD4019CD8A36}" v="1" dt="2022-05-25T13:08:09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FD42CF2A-A5A9-460F-AD1E-3A73E5808872}"/>
    <pc:docChg chg="modShowInfo">
      <pc:chgData name="Hans Bartholomeus" userId="fdad893c-ea0f-4e18-a760-ac9a83339ccd" providerId="ADAL" clId="{FD42CF2A-A5A9-460F-AD1E-3A73E5808872}" dt="2021-12-06T11:32:45.428" v="1" actId="2744"/>
      <pc:docMkLst>
        <pc:docMk/>
      </pc:docMkLst>
    </pc:docChg>
  </pc:docChgLst>
  <pc:docChgLst>
    <pc:chgData name="Eric Pauwels" userId="3a80159d-93b9-43cb-8c4f-9fabd2a5db77" providerId="ADAL" clId="{87D6CB89-AF98-4D6E-9AFD-94CCCB529D7B}"/>
    <pc:docChg chg="custSel modSld modShowInfo">
      <pc:chgData name="Eric Pauwels" userId="3a80159d-93b9-43cb-8c4f-9fabd2a5db77" providerId="ADAL" clId="{87D6CB89-AF98-4D6E-9AFD-94CCCB529D7B}" dt="2021-12-05T10:22:46.075" v="293" actId="20577"/>
      <pc:docMkLst>
        <pc:docMk/>
      </pc:docMkLst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831006325" sldId="295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831006325" sldId="295"/>
            <ac:picMk id="8" creationId="{9BA112BD-D6FC-4869-B92C-AFF066302286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0:21.677" v="108" actId="20577"/>
        <pc:sldMkLst>
          <pc:docMk/>
          <pc:sldMk cId="1180478497" sldId="323"/>
        </pc:sldMkLst>
        <pc:spChg chg="mod">
          <ac:chgData name="Eric Pauwels" userId="3a80159d-93b9-43cb-8c4f-9fabd2a5db77" providerId="ADAL" clId="{87D6CB89-AF98-4D6E-9AFD-94CCCB529D7B}" dt="2021-12-04T11:20:21.677" v="108" actId="20577"/>
          <ac:spMkLst>
            <pc:docMk/>
            <pc:sldMk cId="1180478497" sldId="323"/>
            <ac:spMk id="3" creationId="{15A8D2C8-E201-4205-BF13-7574A25393F9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180478497" sldId="323"/>
            <ac:picMk id="8" creationId="{0EB5D0E7-B000-4C70-81B4-C1B850A390AC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6:57.205" v="175" actId="20577"/>
        <pc:sldMkLst>
          <pc:docMk/>
          <pc:sldMk cId="3045927689" sldId="324"/>
        </pc:sldMkLst>
        <pc:spChg chg="mod">
          <ac:chgData name="Eric Pauwels" userId="3a80159d-93b9-43cb-8c4f-9fabd2a5db77" providerId="ADAL" clId="{87D6CB89-AF98-4D6E-9AFD-94CCCB529D7B}" dt="2021-12-04T11:26:57.205" v="175" actId="20577"/>
          <ac:spMkLst>
            <pc:docMk/>
            <pc:sldMk cId="3045927689" sldId="324"/>
            <ac:spMk id="3" creationId="{15A8D2C8-E201-4205-BF13-7574A25393F9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045927689" sldId="324"/>
            <ac:picMk id="11" creationId="{A7F9493E-5725-4ECE-880F-E3CD7210529B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39:50.452" v="214" actId="20577"/>
        <pc:sldMkLst>
          <pc:docMk/>
          <pc:sldMk cId="648859214" sldId="325"/>
        </pc:sldMkLst>
        <pc:spChg chg="mod">
          <ac:chgData name="Eric Pauwels" userId="3a80159d-93b9-43cb-8c4f-9fabd2a5db77" providerId="ADAL" clId="{87D6CB89-AF98-4D6E-9AFD-94CCCB529D7B}" dt="2021-12-04T11:39:50.452" v="214" actId="20577"/>
          <ac:spMkLst>
            <pc:docMk/>
            <pc:sldMk cId="648859214" sldId="325"/>
            <ac:spMk id="8" creationId="{D5769ECE-E3E7-4F0D-9607-04E6FD66DC0B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648859214" sldId="325"/>
            <ac:picMk id="7" creationId="{8D69AB50-9B2C-405C-B499-10AB5AFDF506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4118343201" sldId="326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118343201" sldId="326"/>
            <ac:picMk id="5" creationId="{6FA095F5-A5F6-4F9C-8364-CEE0D5285623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3337378313" sldId="327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337378313" sldId="327"/>
            <ac:picMk id="4" creationId="{077605B1-22AD-4222-B3FD-B220E9BF66FB}"/>
          </ac:picMkLst>
        </pc:picChg>
      </pc:sldChg>
      <pc:sldChg chg="addSp delSp modSp mod modTransition modAnim">
        <pc:chgData name="Eric Pauwels" userId="3a80159d-93b9-43cb-8c4f-9fabd2a5db77" providerId="ADAL" clId="{87D6CB89-AF98-4D6E-9AFD-94CCCB529D7B}" dt="2021-12-04T11:43:04.129" v="232" actId="1076"/>
        <pc:sldMkLst>
          <pc:docMk/>
          <pc:sldMk cId="1117516422" sldId="329"/>
        </pc:sldMkLst>
        <pc:spChg chg="del">
          <ac:chgData name="Eric Pauwels" userId="3a80159d-93b9-43cb-8c4f-9fabd2a5db77" providerId="ADAL" clId="{87D6CB89-AF98-4D6E-9AFD-94CCCB529D7B}" dt="2021-12-04T11:36:07.827" v="200" actId="478"/>
          <ac:spMkLst>
            <pc:docMk/>
            <pc:sldMk cId="1117516422" sldId="329"/>
            <ac:spMk id="17" creationId="{B9AB308B-C8D1-4D0C-AF05-4B7107346321}"/>
          </ac:spMkLst>
        </pc:spChg>
        <pc:spChg chg="del topLvl">
          <ac:chgData name="Eric Pauwels" userId="3a80159d-93b9-43cb-8c4f-9fabd2a5db77" providerId="ADAL" clId="{87D6CB89-AF98-4D6E-9AFD-94CCCB529D7B}" dt="2021-12-04T11:40:03.802" v="215" actId="478"/>
          <ac:spMkLst>
            <pc:docMk/>
            <pc:sldMk cId="1117516422" sldId="329"/>
            <ac:spMk id="18" creationId="{CB90855F-7E62-4E39-8E40-B3A781187AD1}"/>
          </ac:spMkLst>
        </pc:spChg>
        <pc:spChg chg="mod ord topLvl">
          <ac:chgData name="Eric Pauwels" userId="3a80159d-93b9-43cb-8c4f-9fabd2a5db77" providerId="ADAL" clId="{87D6CB89-AF98-4D6E-9AFD-94CCCB529D7B}" dt="2021-12-04T11:42:39.575" v="229" actId="166"/>
          <ac:spMkLst>
            <pc:docMk/>
            <pc:sldMk cId="1117516422" sldId="329"/>
            <ac:spMk id="19" creationId="{6ECED91C-D0B9-4528-A868-5E56A577E82E}"/>
          </ac:spMkLst>
        </pc:spChg>
        <pc:grpChg chg="del mod">
          <ac:chgData name="Eric Pauwels" userId="3a80159d-93b9-43cb-8c4f-9fabd2a5db77" providerId="ADAL" clId="{87D6CB89-AF98-4D6E-9AFD-94CCCB529D7B}" dt="2021-12-04T11:40:03.802" v="215" actId="478"/>
          <ac:grpSpMkLst>
            <pc:docMk/>
            <pc:sldMk cId="1117516422" sldId="329"/>
            <ac:grpSpMk id="16" creationId="{E5C4C555-3B30-43D5-B58C-929C9F98626F}"/>
          </ac:grpSpMkLst>
        </pc:grpChg>
        <pc:picChg chg="add del mod">
          <ac:chgData name="Eric Pauwels" userId="3a80159d-93b9-43cb-8c4f-9fabd2a5db77" providerId="ADAL" clId="{87D6CB89-AF98-4D6E-9AFD-94CCCB529D7B}" dt="2021-12-04T11:42:25.883" v="225" actId="478"/>
          <ac:picMkLst>
            <pc:docMk/>
            <pc:sldMk cId="1117516422" sldId="329"/>
            <ac:picMk id="7" creationId="{7EAA0D4A-6D32-4A61-84A8-944795FDD801}"/>
          </ac:picMkLst>
        </pc:pic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117516422" sldId="329"/>
            <ac:picMk id="10" creationId="{06F59185-1DC5-427A-847A-1118505AE639}"/>
          </ac:picMkLst>
        </pc:picChg>
        <pc:picChg chg="add mod">
          <ac:chgData name="Eric Pauwels" userId="3a80159d-93b9-43cb-8c4f-9fabd2a5db77" providerId="ADAL" clId="{87D6CB89-AF98-4D6E-9AFD-94CCCB529D7B}" dt="2021-12-04T11:43:04.129" v="232" actId="1076"/>
          <ac:picMkLst>
            <pc:docMk/>
            <pc:sldMk cId="1117516422" sldId="329"/>
            <ac:picMk id="11" creationId="{844A9D5B-75D4-40E4-BE93-FD199F9FA64D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44:09.363" v="235"/>
        <pc:sldMkLst>
          <pc:docMk/>
          <pc:sldMk cId="136300976" sldId="330"/>
        </pc:sldMkLst>
        <pc:spChg chg="mod">
          <ac:chgData name="Eric Pauwels" userId="3a80159d-93b9-43cb-8c4f-9fabd2a5db77" providerId="ADAL" clId="{87D6CB89-AF98-4D6E-9AFD-94CCCB529D7B}" dt="2021-12-04T11:44:02.626" v="234" actId="14100"/>
          <ac:spMkLst>
            <pc:docMk/>
            <pc:sldMk cId="136300976" sldId="330"/>
            <ac:spMk id="5" creationId="{8D346704-84AA-4EA1-B476-08116880D657}"/>
          </ac:spMkLst>
        </pc:spChg>
        <pc:spChg chg="mod">
          <ac:chgData name="Eric Pauwels" userId="3a80159d-93b9-43cb-8c4f-9fabd2a5db77" providerId="ADAL" clId="{87D6CB89-AF98-4D6E-9AFD-94CCCB529D7B}" dt="2021-12-04T11:44:09.363" v="235"/>
          <ac:spMkLst>
            <pc:docMk/>
            <pc:sldMk cId="136300976" sldId="330"/>
            <ac:spMk id="6" creationId="{5C9636A3-B0D8-4F43-8B62-2B38CA2FFAE4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36300976" sldId="330"/>
            <ac:picMk id="7" creationId="{3C1F2853-A6EF-4C9D-811E-B8FB7FA6FE86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50:50.164" v="252" actId="20577"/>
        <pc:sldMkLst>
          <pc:docMk/>
          <pc:sldMk cId="568040701" sldId="331"/>
        </pc:sldMkLst>
        <pc:spChg chg="mod">
          <ac:chgData name="Eric Pauwels" userId="3a80159d-93b9-43cb-8c4f-9fabd2a5db77" providerId="ADAL" clId="{87D6CB89-AF98-4D6E-9AFD-94CCCB529D7B}" dt="2021-12-04T11:50:50.164" v="252" actId="20577"/>
          <ac:spMkLst>
            <pc:docMk/>
            <pc:sldMk cId="568040701" sldId="331"/>
            <ac:spMk id="3" creationId="{C84F3811-C236-48AF-A55C-2D00E112F523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568040701" sldId="331"/>
            <ac:picMk id="5" creationId="{7ACF4BCF-AF32-4F7B-930C-C44BDBA3E382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5T08:14:38.155" v="255" actId="207"/>
        <pc:sldMkLst>
          <pc:docMk/>
          <pc:sldMk cId="1549973905" sldId="336"/>
        </pc:sldMkLst>
        <pc:spChg chg="mod">
          <ac:chgData name="Eric Pauwels" userId="3a80159d-93b9-43cb-8c4f-9fabd2a5db77" providerId="ADAL" clId="{87D6CB89-AF98-4D6E-9AFD-94CCCB529D7B}" dt="2021-12-05T08:14:05.325" v="253" actId="207"/>
          <ac:spMkLst>
            <pc:docMk/>
            <pc:sldMk cId="1549973905" sldId="336"/>
            <ac:spMk id="3" creationId="{C5858548-B66D-4F55-B50E-4D6535839C83}"/>
          </ac:spMkLst>
        </pc:spChg>
        <pc:spChg chg="mod">
          <ac:chgData name="Eric Pauwels" userId="3a80159d-93b9-43cb-8c4f-9fabd2a5db77" providerId="ADAL" clId="{87D6CB89-AF98-4D6E-9AFD-94CCCB529D7B}" dt="2021-12-05T08:14:38.155" v="255" actId="207"/>
          <ac:spMkLst>
            <pc:docMk/>
            <pc:sldMk cId="1549973905" sldId="336"/>
            <ac:spMk id="11" creationId="{EDCC9F26-2CE1-496F-8D3C-E04EA120883D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549973905" sldId="336"/>
            <ac:picMk id="6" creationId="{503A77B9-CBF0-428D-A44E-892A57DDBD02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042963972" sldId="427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042963972" sldId="427"/>
            <ac:picMk id="5" creationId="{9066C6C7-2BDB-4347-9FE4-02AA5D08830D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1591923819" sldId="428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591923819" sldId="428"/>
            <ac:picMk id="7" creationId="{EEBF1100-110B-43AF-A5DC-C0C7DB7C4259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27842643" sldId="429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7842643" sldId="429"/>
            <ac:picMk id="6" creationId="{6307D89B-7648-474F-9C46-8BFDA44EC40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4:43.493" v="30" actId="20577"/>
        <pc:sldMkLst>
          <pc:docMk/>
          <pc:sldMk cId="2203470941" sldId="430"/>
        </pc:sldMkLst>
        <pc:spChg chg="mod">
          <ac:chgData name="Eric Pauwels" userId="3a80159d-93b9-43cb-8c4f-9fabd2a5db77" providerId="ADAL" clId="{87D6CB89-AF98-4D6E-9AFD-94CCCB529D7B}" dt="2021-12-04T11:14:43.493" v="30" actId="20577"/>
          <ac:spMkLst>
            <pc:docMk/>
            <pc:sldMk cId="2203470941" sldId="430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203470941" sldId="430"/>
            <ac:picMk id="6" creationId="{AD8442B4-A437-4A74-B697-3C5D12CB2AA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5T10:22:46.075" v="293" actId="20577"/>
        <pc:sldMkLst>
          <pc:docMk/>
          <pc:sldMk cId="199476424" sldId="431"/>
        </pc:sldMkLst>
        <pc:spChg chg="mod">
          <ac:chgData name="Eric Pauwels" userId="3a80159d-93b9-43cb-8c4f-9fabd2a5db77" providerId="ADAL" clId="{87D6CB89-AF98-4D6E-9AFD-94CCCB529D7B}" dt="2021-12-05T10:22:46.075" v="293" actId="20577"/>
          <ac:spMkLst>
            <pc:docMk/>
            <pc:sldMk cId="199476424" sldId="431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199476424" sldId="431"/>
            <ac:picMk id="8" creationId="{2A941AD8-DC5E-4B91-891F-8895C3768B6E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3784660503" sldId="432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784660503" sldId="432"/>
            <ac:picMk id="5" creationId="{47DF9753-7B73-4359-85B0-4BBCD02638D9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6:16.490" v="61" actId="20577"/>
        <pc:sldMkLst>
          <pc:docMk/>
          <pc:sldMk cId="2903662216" sldId="433"/>
        </pc:sldMkLst>
        <pc:spChg chg="mod">
          <ac:chgData name="Eric Pauwels" userId="3a80159d-93b9-43cb-8c4f-9fabd2a5db77" providerId="ADAL" clId="{87D6CB89-AF98-4D6E-9AFD-94CCCB529D7B}" dt="2021-12-04T11:16:16.490" v="61" actId="20577"/>
          <ac:spMkLst>
            <pc:docMk/>
            <pc:sldMk cId="2903662216" sldId="433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903662216" sldId="433"/>
            <ac:picMk id="6" creationId="{238501F9-96C7-4DD8-8BD2-C0F7CD283C12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2005813438" sldId="434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005813438" sldId="434"/>
            <ac:picMk id="6" creationId="{D89720E2-3322-492B-A140-D8F5FE7B289C}"/>
          </ac:picMkLst>
        </pc:picChg>
      </pc:sldChg>
      <pc:sldChg chg="delSp modTransition modAnim">
        <pc:chgData name="Eric Pauwels" userId="3a80159d-93b9-43cb-8c4f-9fabd2a5db77" providerId="ADAL" clId="{87D6CB89-AF98-4D6E-9AFD-94CCCB529D7B}" dt="2021-12-04T11:13:15.606" v="4"/>
        <pc:sldMkLst>
          <pc:docMk/>
          <pc:sldMk cId="4012720116" sldId="435"/>
        </pc:sldMkLst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012720116" sldId="435"/>
            <ac:picMk id="7" creationId="{B9EA41A0-F2A2-4646-B830-72846E6FC72D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8:14.025" v="81" actId="20577"/>
        <pc:sldMkLst>
          <pc:docMk/>
          <pc:sldMk cId="472209581" sldId="436"/>
        </pc:sldMkLst>
        <pc:spChg chg="mod">
          <ac:chgData name="Eric Pauwels" userId="3a80159d-93b9-43cb-8c4f-9fabd2a5db77" providerId="ADAL" clId="{87D6CB89-AF98-4D6E-9AFD-94CCCB529D7B}" dt="2021-12-04T11:18:14.025" v="81" actId="20577"/>
          <ac:spMkLst>
            <pc:docMk/>
            <pc:sldMk cId="472209581" sldId="436"/>
            <ac:spMk id="3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472209581" sldId="436"/>
            <ac:picMk id="6" creationId="{16F451AE-60B9-413D-B3D3-E32C6560EA2E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18:31.987" v="87" actId="20577"/>
        <pc:sldMkLst>
          <pc:docMk/>
          <pc:sldMk cId="3002860439" sldId="437"/>
        </pc:sldMkLst>
        <pc:spChg chg="mod">
          <ac:chgData name="Eric Pauwels" userId="3a80159d-93b9-43cb-8c4f-9fabd2a5db77" providerId="ADAL" clId="{87D6CB89-AF98-4D6E-9AFD-94CCCB529D7B}" dt="2021-12-04T11:18:31.987" v="87" actId="20577"/>
          <ac:spMkLst>
            <pc:docMk/>
            <pc:sldMk cId="3002860439" sldId="437"/>
            <ac:spMk id="2" creationId="{00000000-0000-0000-0000-000000000000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3002860439" sldId="437"/>
            <ac:picMk id="5" creationId="{D0D9DC0D-F13B-42E7-887C-AA0AFC65A3E7}"/>
          </ac:picMkLst>
        </pc:picChg>
      </pc:sldChg>
      <pc:sldChg chg="delSp modSp mod modTransition modAnim">
        <pc:chgData name="Eric Pauwels" userId="3a80159d-93b9-43cb-8c4f-9fabd2a5db77" providerId="ADAL" clId="{87D6CB89-AF98-4D6E-9AFD-94CCCB529D7B}" dt="2021-12-04T11:26:11.049" v="172" actId="20577"/>
        <pc:sldMkLst>
          <pc:docMk/>
          <pc:sldMk cId="2370008380" sldId="438"/>
        </pc:sldMkLst>
        <pc:spChg chg="mod">
          <ac:chgData name="Eric Pauwels" userId="3a80159d-93b9-43cb-8c4f-9fabd2a5db77" providerId="ADAL" clId="{87D6CB89-AF98-4D6E-9AFD-94CCCB529D7B}" dt="2021-12-04T11:26:11.049" v="172" actId="20577"/>
          <ac:spMkLst>
            <pc:docMk/>
            <pc:sldMk cId="2370008380" sldId="438"/>
            <ac:spMk id="3" creationId="{871EE792-DD4C-41F8-A742-EC49590280FD}"/>
          </ac:spMkLst>
        </pc:spChg>
        <pc:picChg chg="del">
          <ac:chgData name="Eric Pauwels" userId="3a80159d-93b9-43cb-8c4f-9fabd2a5db77" providerId="ADAL" clId="{87D6CB89-AF98-4D6E-9AFD-94CCCB529D7B}" dt="2021-12-04T11:13:15.606" v="4"/>
          <ac:picMkLst>
            <pc:docMk/>
            <pc:sldMk cId="2370008380" sldId="438"/>
            <ac:picMk id="6" creationId="{15FE2F9A-0B34-4FBB-B161-2AB83B31AF0D}"/>
          </ac:picMkLst>
        </pc:picChg>
      </pc:sldChg>
    </pc:docChg>
  </pc:docChgLst>
  <pc:docChgLst>
    <pc:chgData name="Jochen Mariën" userId="a4f8d9ed-3895-4365-b2d5-9432cb8a20d4" providerId="ADAL" clId="{F6217996-22F4-4438-B29F-CD4019CD8A36}"/>
    <pc:docChg chg="modSld">
      <pc:chgData name="Jochen Mariën" userId="a4f8d9ed-3895-4365-b2d5-9432cb8a20d4" providerId="ADAL" clId="{F6217996-22F4-4438-B29F-CD4019CD8A36}" dt="2022-05-25T13:08:09.235" v="0"/>
      <pc:docMkLst>
        <pc:docMk/>
      </pc:docMkLst>
      <pc:sldChg chg="addSp modSp">
        <pc:chgData name="Jochen Mariën" userId="a4f8d9ed-3895-4365-b2d5-9432cb8a20d4" providerId="ADAL" clId="{F6217996-22F4-4438-B29F-CD4019CD8A36}" dt="2022-05-25T13:08:09.235" v="0"/>
        <pc:sldMkLst>
          <pc:docMk/>
          <pc:sldMk cId="1042963972" sldId="427"/>
        </pc:sldMkLst>
        <pc:picChg chg="add mod">
          <ac:chgData name="Jochen Mariën" userId="a4f8d9ed-3895-4365-b2d5-9432cb8a20d4" providerId="ADAL" clId="{F6217996-22F4-4438-B29F-CD4019CD8A36}" dt="2022-05-25T13:08:09.235" v="0"/>
          <ac:picMkLst>
            <pc:docMk/>
            <pc:sldMk cId="1042963972" sldId="427"/>
            <ac:picMk id="4" creationId="{CBD9DAC3-6435-8715-9491-8DF33BE1CE76}"/>
          </ac:picMkLst>
        </pc:picChg>
      </pc:sldChg>
    </pc:docChg>
  </pc:docChgLst>
  <pc:docChgLst>
    <pc:chgData name="Dirk Mervis" userId="197c8981-22eb-4dca-b603-0aa0f7d3451e" providerId="ADAL" clId="{1D23B860-211D-4513-9ADA-D89979862AA2}"/>
    <pc:docChg chg="custSel replTag delTag">
      <pc:chgData name="Dirk Mervis" userId="197c8981-22eb-4dca-b603-0aa0f7d3451e" providerId="ADAL" clId="{1D23B860-211D-4513-9ADA-D89979862AA2}" dt="2021-12-10T11:46:42.597" v="3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55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10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Set and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9DAC3-6435-8715-9491-8DF33BE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You can achieve the </a:t>
            </a:r>
            <a:r>
              <a:rPr lang="nl-BE" err="1"/>
              <a:t>same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operators (</a:t>
            </a:r>
            <a:r>
              <a:rPr lang="nl-BE">
                <a:solidFill>
                  <a:srgbClr val="FF0000"/>
                </a:solidFill>
              </a:rPr>
              <a:t>I</a:t>
            </a:r>
            <a:r>
              <a:rPr lang="nl-BE"/>
              <a:t>, </a:t>
            </a:r>
            <a:r>
              <a:rPr lang="nl-BE">
                <a:solidFill>
                  <a:srgbClr val="FF0000"/>
                </a:solidFill>
              </a:rPr>
              <a:t>-</a:t>
            </a:r>
            <a:r>
              <a:rPr lang="nl-BE"/>
              <a:t>, </a:t>
            </a:r>
            <a:r>
              <a:rPr lang="nl-BE">
                <a:solidFill>
                  <a:srgbClr val="FF0000"/>
                </a:solidFill>
              </a:rPr>
              <a:t>&amp;</a:t>
            </a:r>
            <a:r>
              <a:rPr lang="nl-BE"/>
              <a:t>) instead of methods: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62A761-BA05-41B0-8478-7D53B658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75" y="2530298"/>
            <a:ext cx="9212778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vegetables1.union(vegetables2)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vegetables1.difference(vegetables2)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= vegetables1.intersection(vegetables2)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vegetables2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</a:t>
            </a:r>
            <a:r>
              <a:rPr lang="nl-BE" err="1"/>
              <a:t>other</a:t>
            </a:r>
            <a:r>
              <a:rPr lang="nl-BE"/>
              <a:t> </a:t>
            </a:r>
            <a:r>
              <a:rPr lang="nl-BE" err="1"/>
              <a:t>methods</a:t>
            </a:r>
            <a:r>
              <a:rPr lang="nl-BE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01853"/>
            <a:ext cx="11291048" cy="46260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issubset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the</a:t>
            </a:r>
            <a:r>
              <a:rPr lang="nl-BE" sz="2400"/>
              <a:t> first set are </a:t>
            </a:r>
            <a:r>
              <a:rPr lang="nl-BE" sz="2400" err="1"/>
              <a:t>also</a:t>
            </a:r>
            <a:r>
              <a:rPr lang="nl-BE" sz="2400"/>
              <a:t> present in </a:t>
            </a:r>
            <a:r>
              <a:rPr lang="nl-BE" sz="2400" err="1"/>
              <a:t>the</a:t>
            </a:r>
            <a:r>
              <a:rPr lang="nl-BE" sz="2400"/>
              <a:t> set, </a:t>
            </a:r>
            <a:r>
              <a:rPr lang="nl-BE" sz="2400" err="1"/>
              <a:t>which</a:t>
            </a:r>
            <a:r>
              <a:rPr lang="nl-BE" sz="2400"/>
              <a:t> </a:t>
            </a:r>
            <a:r>
              <a:rPr lang="nl-BE" sz="2400" err="1"/>
              <a:t>you</a:t>
            </a:r>
            <a:r>
              <a:rPr lang="nl-BE" sz="2400"/>
              <a:t> </a:t>
            </a:r>
            <a:r>
              <a:rPr lang="nl-BE" sz="2400" err="1"/>
              <a:t>specify</a:t>
            </a:r>
            <a:r>
              <a:rPr lang="nl-BE" sz="2400"/>
              <a:t> as parameter</a:t>
            </a:r>
          </a:p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issuperset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the</a:t>
            </a:r>
            <a:r>
              <a:rPr lang="nl-BE" sz="2400"/>
              <a:t> set, </a:t>
            </a:r>
            <a:r>
              <a:rPr lang="nl-BE" sz="2400" err="1"/>
              <a:t>which</a:t>
            </a:r>
            <a:r>
              <a:rPr lang="nl-BE" sz="2400"/>
              <a:t> </a:t>
            </a:r>
            <a:r>
              <a:rPr lang="nl-BE" sz="2400" err="1"/>
              <a:t>you</a:t>
            </a:r>
            <a:r>
              <a:rPr lang="nl-BE" sz="2400"/>
              <a:t> </a:t>
            </a:r>
            <a:r>
              <a:rPr lang="nl-BE" sz="2400" err="1"/>
              <a:t>specify</a:t>
            </a:r>
            <a:r>
              <a:rPr lang="nl-BE" sz="2400"/>
              <a:t> as parameters, are </a:t>
            </a:r>
            <a:r>
              <a:rPr lang="nl-BE" sz="2400" err="1"/>
              <a:t>also</a:t>
            </a:r>
            <a:r>
              <a:rPr lang="nl-BE" sz="2400"/>
              <a:t> present in </a:t>
            </a:r>
            <a:r>
              <a:rPr lang="nl-BE" sz="2400" err="1"/>
              <a:t>the</a:t>
            </a:r>
            <a:r>
              <a:rPr lang="nl-BE" sz="2400"/>
              <a:t> first set </a:t>
            </a:r>
          </a:p>
          <a:p>
            <a:pPr>
              <a:spcBef>
                <a:spcPts val="0"/>
              </a:spcBef>
            </a:pPr>
            <a:r>
              <a:rPr lang="nl-BE" sz="2400" err="1">
                <a:solidFill>
                  <a:srgbClr val="FF0000"/>
                </a:solidFill>
              </a:rPr>
              <a:t>isdisjoint</a:t>
            </a:r>
            <a:r>
              <a:rPr lang="nl-BE" sz="2400"/>
              <a:t> True </a:t>
            </a:r>
            <a:r>
              <a:rPr lang="nl-BE" sz="2400" err="1"/>
              <a:t>if</a:t>
            </a:r>
            <a:r>
              <a:rPr lang="nl-BE" sz="2400"/>
              <a:t> </a:t>
            </a:r>
            <a:r>
              <a:rPr lang="nl-BE" sz="2400" err="1"/>
              <a:t>both</a:t>
            </a:r>
            <a:r>
              <a:rPr lang="nl-BE" sz="2400"/>
              <a:t> sets have no </a:t>
            </a:r>
            <a:r>
              <a:rPr lang="nl-BE" sz="2400" err="1"/>
              <a:t>elements</a:t>
            </a:r>
            <a:r>
              <a:rPr lang="nl-BE" sz="2400"/>
              <a:t> in common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75CE1-BA41-4A66-9450-4E073638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688" y="3181668"/>
            <a:ext cx="714971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vegetables3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(vegetables3.issubset(vegetables1))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(vegetables1.issubset(vegetables1))  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(vegetables2.issuperset(vegetables3))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(vegetables1.issuperset(vegetables3))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(vegetables1.isdisjoint(vegetables2))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#False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(vegetables2.isdisjoint(vegetables3))       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#True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Dictionary: introductory 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/>
              <a:t>Suppose, for example, you want to keep track of how often a </a:t>
            </a:r>
            <a:r>
              <a:rPr lang="nl-BE" err="1"/>
              <a:t>character</a:t>
            </a:r>
            <a:r>
              <a:rPr lang="nl-BE"/>
              <a:t> </a:t>
            </a:r>
            <a:r>
              <a:rPr lang="nl-BE" err="1"/>
              <a:t>occurs</a:t>
            </a:r>
            <a:r>
              <a:rPr lang="nl-BE"/>
              <a:t> in the word '</a:t>
            </a:r>
            <a:r>
              <a:rPr lang="nl-BE" err="1"/>
              <a:t>hottentot</a:t>
            </a:r>
            <a:r>
              <a:rPr lang="nl-BE"/>
              <a:t>'</a:t>
            </a:r>
          </a:p>
          <a:p>
            <a:r>
              <a:rPr lang="nl-BE"/>
              <a:t>With our </a:t>
            </a:r>
            <a:r>
              <a:rPr lang="nl-BE" err="1"/>
              <a:t>current</a:t>
            </a:r>
            <a:r>
              <a:rPr lang="nl-BE"/>
              <a:t> </a:t>
            </a:r>
            <a:r>
              <a:rPr lang="nl-BE" err="1"/>
              <a:t>knowledge</a:t>
            </a:r>
            <a:r>
              <a:rPr lang="nl-BE"/>
              <a:t> of data structures we </a:t>
            </a:r>
            <a:r>
              <a:rPr lang="nl-BE" err="1"/>
              <a:t>would</a:t>
            </a:r>
            <a:r>
              <a:rPr lang="nl-BE"/>
              <a:t> make 2 lists:</a:t>
            </a:r>
          </a:p>
          <a:p>
            <a:pPr lvl="1"/>
            <a:r>
              <a:rPr lang="nl-BE"/>
              <a:t>a list of </a:t>
            </a:r>
            <a:r>
              <a:rPr lang="nl-BE" err="1"/>
              <a:t>characters</a:t>
            </a:r>
            <a:r>
              <a:rPr lang="nl-BE"/>
              <a:t> </a:t>
            </a:r>
          </a:p>
          <a:p>
            <a:pPr lvl="1"/>
            <a:r>
              <a:rPr lang="nl-BE"/>
              <a:t>a list of the number of times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character</a:t>
            </a:r>
            <a:r>
              <a:rPr lang="nl-BE"/>
              <a:t> appears on the corresponding index </a:t>
            </a:r>
            <a:r>
              <a:rPr lang="nl-BE" err="1"/>
              <a:t>position</a:t>
            </a:r>
            <a:endParaRPr lang="nl-BE"/>
          </a:p>
          <a:p>
            <a:pPr lvl="1"/>
            <a:endParaRPr lang="nl-BE"/>
          </a:p>
          <a:p>
            <a:pPr marL="0" indent="0">
              <a:buNone/>
            </a:pPr>
            <a:endParaRPr lang="nl-BE"/>
          </a:p>
          <a:p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BDC8E4-EF09-4754-AF7B-A2E4338C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8" y="53921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4149F1-9985-4C9B-A282-091C1F4D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32" y="4411641"/>
            <a:ext cx="554510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hottentot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0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9E834B-ECA3-4E5F-8B3D-69460E01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35" y="2960540"/>
            <a:ext cx="97770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hottentot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letter t:'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occurrence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characters.index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7DB24F-5BBA-4963-89A9-DF2DDD3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structures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EE792-DD4C-41F8-A742-EC495902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 fontScale="92500"/>
          </a:bodyPr>
          <a:lstStyle/>
          <a:p>
            <a:r>
              <a:rPr lang="nl-BE"/>
              <a:t>If we now want to know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frequency</a:t>
            </a:r>
            <a:r>
              <a:rPr lang="nl-BE"/>
              <a:t> of a </a:t>
            </a:r>
            <a:r>
              <a:rPr lang="nl-BE" err="1"/>
              <a:t>certain</a:t>
            </a:r>
            <a:r>
              <a:rPr lang="nl-BE"/>
              <a:t> </a:t>
            </a:r>
            <a:r>
              <a:rPr lang="nl-BE" err="1"/>
              <a:t>character</a:t>
            </a:r>
            <a:r>
              <a:rPr lang="nl-BE"/>
              <a:t>, we first have to look it up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characters</a:t>
            </a:r>
            <a:r>
              <a:rPr lang="nl-BE"/>
              <a:t> list in order to know the index position that we have to retrieve in the occurrences list. 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In this situation it would be more convenient to keep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characters</a:t>
            </a:r>
            <a:r>
              <a:rPr lang="nl-BE"/>
              <a:t> and the number of times they occur together in one data </a:t>
            </a:r>
            <a:r>
              <a:rPr lang="nl-BE" err="1"/>
              <a:t>structure</a:t>
            </a:r>
            <a:r>
              <a:rPr lang="nl-BE"/>
              <a:t>.</a:t>
            </a:r>
          </a:p>
          <a:p>
            <a:r>
              <a:rPr lang="nl-BE"/>
              <a:t>A </a:t>
            </a:r>
            <a:r>
              <a:rPr lang="nl-BE" err="1"/>
              <a:t>suitable</a:t>
            </a:r>
            <a:r>
              <a:rPr lang="nl-BE"/>
              <a:t> type of </a:t>
            </a:r>
            <a:r>
              <a:rPr lang="nl-BE" err="1"/>
              <a:t>structure</a:t>
            </a:r>
            <a:r>
              <a:rPr lang="nl-BE"/>
              <a:t> is a:</a:t>
            </a:r>
          </a:p>
          <a:p>
            <a:pPr lvl="1"/>
            <a:r>
              <a:rPr lang="nl-BE" err="1">
                <a:solidFill>
                  <a:srgbClr val="4584B6"/>
                </a:solidFill>
              </a:rPr>
              <a:t>dictionary</a:t>
            </a:r>
            <a:r>
              <a:rPr lang="en-US">
                <a:solidFill>
                  <a:srgbClr val="4584B6"/>
                </a:solidFill>
              </a:rPr>
              <a:t>: a </a:t>
            </a:r>
            <a:r>
              <a:rPr lang="en-US"/>
              <a:t>unique ordered** collection of key-value pairs which is changeable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050AA3-8364-45A5-97B8-CB1DA9F1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B7BF080-5984-475D-BC9D-8334515D4D44}"/>
              </a:ext>
            </a:extLst>
          </p:cNvPr>
          <p:cNvSpPr/>
          <p:nvPr/>
        </p:nvSpPr>
        <p:spPr>
          <a:xfrm>
            <a:off x="5876544" y="3755136"/>
            <a:ext cx="4949952" cy="69494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00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3ED1-F675-4CE6-BE9F-A710DEF0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A8D2C8-E201-4205-BF13-7574A253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523951" cy="4626069"/>
          </a:xfrm>
        </p:spPr>
        <p:txBody>
          <a:bodyPr/>
          <a:lstStyle/>
          <a:p>
            <a:pPr marL="342900" indent="-342900">
              <a:spcBef>
                <a:spcPts val="500"/>
              </a:spcBef>
            </a:pPr>
            <a:r>
              <a:rPr lang="nl-NL">
                <a:latin typeface="Calibri" pitchFamily="34" charset="0"/>
              </a:rPr>
              <a:t>A </a:t>
            </a:r>
            <a:r>
              <a:rPr lang="nl-NL" err="1">
                <a:latin typeface="Calibri" pitchFamily="34" charset="0"/>
              </a:rPr>
              <a:t>dictionary</a:t>
            </a:r>
            <a:r>
              <a:rPr lang="nl-NL">
                <a:latin typeface="Calibri" pitchFamily="34" charset="0"/>
              </a:rPr>
              <a:t> is </a:t>
            </a:r>
            <a:r>
              <a:rPr lang="nl-NL" err="1">
                <a:latin typeface="Calibri" pitchFamily="34" charset="0"/>
              </a:rPr>
              <a:t>an</a:t>
            </a:r>
            <a:r>
              <a:rPr lang="nl-NL">
                <a:latin typeface="Calibri" pitchFamily="34" charset="0"/>
              </a:rPr>
              <a:t> </a:t>
            </a:r>
            <a:r>
              <a:rPr lang="nl-NL" err="1">
                <a:latin typeface="Calibri" pitchFamily="34" charset="0"/>
              </a:rPr>
              <a:t>ordered</a:t>
            </a:r>
            <a:r>
              <a:rPr lang="nl-NL">
                <a:solidFill>
                  <a:srgbClr val="00B0F0"/>
                </a:solidFill>
                <a:latin typeface="Calibri" pitchFamily="34" charset="0"/>
              </a:rPr>
              <a:t>**</a:t>
            </a:r>
            <a:r>
              <a:rPr lang="nl-NL">
                <a:latin typeface="Calibri" pitchFamily="34" charset="0"/>
              </a:rPr>
              <a:t>, changeable </a:t>
            </a:r>
            <a:r>
              <a:rPr lang="nl-NL" err="1">
                <a:latin typeface="Calibri" pitchFamily="34" charset="0"/>
              </a:rPr>
              <a:t>collection</a:t>
            </a:r>
            <a:r>
              <a:rPr lang="nl-NL">
                <a:latin typeface="Calibri" pitchFamily="34" charset="0"/>
              </a:rPr>
              <a:t> of </a:t>
            </a:r>
            <a:r>
              <a:rPr lang="nl-NL" err="1">
                <a:latin typeface="Calibri" pitchFamily="34" charset="0"/>
              </a:rPr>
              <a:t>key-value</a:t>
            </a:r>
            <a:r>
              <a:rPr lang="nl-NL">
                <a:latin typeface="Calibri" pitchFamily="34" charset="0"/>
              </a:rPr>
              <a:t> pairs </a:t>
            </a:r>
          </a:p>
          <a:p>
            <a:pPr marL="457200" lvl="1" indent="0">
              <a:buNone/>
            </a:pPr>
            <a:r>
              <a:rPr lang="nl-NL" sz="1600">
                <a:latin typeface="Calibri" pitchFamily="34" charset="0"/>
              </a:rPr>
              <a:t>			(</a:t>
            </a:r>
            <a:r>
              <a:rPr lang="nl-NL" sz="1600">
                <a:solidFill>
                  <a:srgbClr val="00B0F0"/>
                </a:solidFill>
                <a:latin typeface="Calibri" pitchFamily="34" charset="0"/>
              </a:rPr>
              <a:t>** </a:t>
            </a:r>
            <a:r>
              <a:rPr lang="nl-NL" sz="1600" err="1">
                <a:solidFill>
                  <a:srgbClr val="00B0F0"/>
                </a:solidFill>
                <a:latin typeface="Calibri" pitchFamily="34" charset="0"/>
              </a:rPr>
              <a:t>from</a:t>
            </a:r>
            <a:r>
              <a:rPr lang="nl-NL" sz="1600">
                <a:solidFill>
                  <a:srgbClr val="00B0F0"/>
                </a:solidFill>
                <a:latin typeface="Calibri" pitchFamily="34" charset="0"/>
              </a:rPr>
              <a:t> Python 3.7 </a:t>
            </a:r>
            <a:r>
              <a:rPr lang="nl-NL" sz="1600" err="1">
                <a:solidFill>
                  <a:srgbClr val="00B0F0"/>
                </a:solidFill>
                <a:latin typeface="Calibri" pitchFamily="34" charset="0"/>
              </a:rPr>
              <a:t>onwards</a:t>
            </a:r>
            <a:r>
              <a:rPr lang="nl-NL" sz="160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ts val="500"/>
              </a:spcBef>
            </a:pPr>
            <a:r>
              <a:rPr lang="nl-NL">
                <a:latin typeface="Calibri" pitchFamily="34" charset="0"/>
              </a:rPr>
              <a:t>The key is unique so you can use it to retrieve </a:t>
            </a:r>
            <a:r>
              <a:rPr lang="nl-NL" err="1">
                <a:latin typeface="Calibri" pitchFamily="34" charset="0"/>
              </a:rPr>
              <a:t>any</a:t>
            </a:r>
            <a:r>
              <a:rPr lang="nl-NL">
                <a:latin typeface="Calibri" pitchFamily="34" charset="0"/>
              </a:rPr>
              <a:t> </a:t>
            </a:r>
            <a:r>
              <a:rPr lang="nl-NL" err="1">
                <a:latin typeface="Calibri" pitchFamily="34" charset="0"/>
              </a:rPr>
              <a:t>value</a:t>
            </a:r>
            <a:endParaRPr lang="nl-NL">
              <a:latin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r>
              <a:rPr lang="nl-NL">
                <a:latin typeface="Calibri" pitchFamily="34" charset="0"/>
              </a:rPr>
              <a:t>You can imagine a </a:t>
            </a:r>
            <a:r>
              <a:rPr lang="nl-NL" err="1">
                <a:latin typeface="Calibri" pitchFamily="34" charset="0"/>
              </a:rPr>
              <a:t>dictionary</a:t>
            </a:r>
            <a:r>
              <a:rPr lang="nl-NL">
                <a:latin typeface="Calibri" pitchFamily="34" charset="0"/>
              </a:rPr>
              <a:t> as a table with two columns</a:t>
            </a:r>
            <a:endParaRPr lang="en-US">
              <a:latin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endParaRPr lang="nl-NL">
              <a:latin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58EDF0-B55B-4418-A132-5DD410A7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E209A41-20B6-422A-9198-6EA76247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5491"/>
              </p:ext>
            </p:extLst>
          </p:nvPr>
        </p:nvGraphicFramePr>
        <p:xfrm>
          <a:off x="9217155" y="3429952"/>
          <a:ext cx="27370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28">
                  <a:extLst>
                    <a:ext uri="{9D8B030D-6E8A-4147-A177-3AD203B41FA5}">
                      <a16:colId xmlns:a16="http://schemas.microsoft.com/office/drawing/2014/main" val="19229234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31219576"/>
                    </a:ext>
                  </a:extLst>
                </a:gridCol>
              </a:tblGrid>
              <a:tr h="265112">
                <a:tc>
                  <a:txBody>
                    <a:bodyPr/>
                    <a:lstStyle/>
                    <a:p>
                      <a:r>
                        <a:rPr lang="nl-BE" sz="280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1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47636"/>
                  </a:ext>
                </a:extLst>
              </a:tr>
            </a:tbl>
          </a:graphicData>
        </a:graphic>
      </p:graphicFrame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CE5ACDD-83A7-41EF-9EC4-DB0F226A1D6C}"/>
              </a:ext>
            </a:extLst>
          </p:cNvPr>
          <p:cNvSpPr/>
          <p:nvPr/>
        </p:nvSpPr>
        <p:spPr>
          <a:xfrm>
            <a:off x="582704" y="4448739"/>
            <a:ext cx="8308755" cy="2090173"/>
          </a:xfrm>
          <a:prstGeom prst="roundRect">
            <a:avLst>
              <a:gd name="adj" fmla="val 31358"/>
            </a:avLst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A </a:t>
            </a:r>
            <a:r>
              <a:rPr lang="nl-BE" sz="2400" err="1">
                <a:solidFill>
                  <a:schemeClr val="tx1"/>
                </a:solidFill>
              </a:rPr>
              <a:t>dictionary</a:t>
            </a:r>
            <a:r>
              <a:rPr lang="nl-BE" sz="2400">
                <a:solidFill>
                  <a:schemeClr val="tx1"/>
                </a:solidFill>
              </a:rPr>
              <a:t> is </a:t>
            </a:r>
            <a:r>
              <a:rPr lang="nl-BE" sz="2400" err="1">
                <a:solidFill>
                  <a:schemeClr val="tx1"/>
                </a:solidFill>
              </a:rPr>
              <a:t>created</a:t>
            </a:r>
            <a:r>
              <a:rPr lang="nl-BE" sz="2400">
                <a:solidFill>
                  <a:schemeClr val="tx1"/>
                </a:solidFill>
              </a:rPr>
              <a:t> via </a:t>
            </a:r>
            <a:r>
              <a:rPr lang="nl-BE" sz="2400" err="1">
                <a:solidFill>
                  <a:schemeClr val="tx1"/>
                </a:solidFill>
              </a:rPr>
              <a:t>curly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braces</a:t>
            </a:r>
            <a:r>
              <a:rPr lang="nl-BE" sz="2400">
                <a:solidFill>
                  <a:schemeClr val="tx1"/>
                </a:solidFill>
              </a:rPr>
              <a:t>: {}</a:t>
            </a:r>
          </a:p>
          <a:p>
            <a:pPr lvl="1"/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and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are </a:t>
            </a:r>
            <a:r>
              <a:rPr lang="nl-BE" sz="2400" err="1">
                <a:solidFill>
                  <a:schemeClr val="tx1"/>
                </a:solidFill>
              </a:rPr>
              <a:t>separated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by</a:t>
            </a:r>
            <a:r>
              <a:rPr lang="nl-BE" sz="2400">
                <a:solidFill>
                  <a:schemeClr val="tx1"/>
                </a:solidFill>
              </a:rPr>
              <a:t> a </a:t>
            </a:r>
            <a:r>
              <a:rPr lang="nl-BE" sz="2800" b="1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/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pairs are </a:t>
            </a:r>
            <a:r>
              <a:rPr lang="nl-BE" sz="2400" err="1">
                <a:solidFill>
                  <a:schemeClr val="tx1"/>
                </a:solidFill>
              </a:rPr>
              <a:t>separated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by</a:t>
            </a:r>
            <a:r>
              <a:rPr lang="nl-BE" sz="2400">
                <a:solidFill>
                  <a:schemeClr val="tx1"/>
                </a:solidFill>
              </a:rPr>
              <a:t> a 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br>
              <a:rPr lang="nl-BE" sz="2400">
                <a:solidFill>
                  <a:schemeClr val="tx1"/>
                </a:solidFill>
              </a:rPr>
            </a:br>
            <a:br>
              <a:rPr lang="nl-BE" sz="2400">
                <a:solidFill>
                  <a:schemeClr val="tx1"/>
                </a:solidFill>
              </a:rPr>
            </a:br>
            <a:r>
              <a:rPr lang="nl-BE" sz="2400" err="1">
                <a:solidFill>
                  <a:schemeClr val="tx1"/>
                </a:solidFill>
              </a:rPr>
              <a:t>dictionary</a:t>
            </a:r>
            <a:r>
              <a:rPr lang="nl-BE" sz="2400">
                <a:solidFill>
                  <a:schemeClr val="tx1"/>
                </a:solidFill>
              </a:rPr>
              <a:t> = {</a:t>
            </a:r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1</a:t>
            </a:r>
            <a:r>
              <a:rPr lang="nl-BE" sz="3200" b="1">
                <a:solidFill>
                  <a:srgbClr val="FF0000"/>
                </a:solidFill>
              </a:rPr>
              <a:t>:</a:t>
            </a:r>
            <a:r>
              <a:rPr lang="nl-BE" sz="3200" b="1">
                <a:solidFill>
                  <a:srgbClr val="D5AD42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1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r>
              <a:rPr lang="nl-BE" sz="2400">
                <a:solidFill>
                  <a:schemeClr val="tx1"/>
                </a:solidFill>
              </a:rPr>
              <a:t> ... </a:t>
            </a:r>
            <a:r>
              <a:rPr lang="nl-BE" sz="2400" b="1">
                <a:solidFill>
                  <a:srgbClr val="4584B6"/>
                </a:solidFill>
              </a:rPr>
              <a:t>,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key</a:t>
            </a:r>
            <a:r>
              <a:rPr lang="nl-BE" sz="2400">
                <a:solidFill>
                  <a:schemeClr val="tx1"/>
                </a:solidFill>
              </a:rPr>
              <a:t> n</a:t>
            </a:r>
            <a:r>
              <a:rPr lang="nl-BE" sz="3200" b="1">
                <a:solidFill>
                  <a:srgbClr val="FF0000"/>
                </a:solidFill>
              </a:rPr>
              <a:t>:</a:t>
            </a:r>
            <a:r>
              <a:rPr lang="nl-BE" sz="3200" b="1">
                <a:solidFill>
                  <a:srgbClr val="D5AD42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value</a:t>
            </a:r>
            <a:r>
              <a:rPr lang="nl-BE" sz="2400">
                <a:solidFill>
                  <a:schemeClr val="tx1"/>
                </a:solidFill>
              </a:rPr>
              <a:t> n}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2574F9-83B2-4FAD-8F1F-8D16047D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84" y="3457545"/>
            <a:ext cx="723787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4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3ED1-F675-4CE6-BE9F-A710DEF0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Retrieve value via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A8D2C8-E201-4205-BF13-7574A253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523951" cy="4626069"/>
          </a:xfr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nl-NL">
                <a:latin typeface="Calibri" pitchFamily="34" charset="0"/>
                <a:cs typeface="Calibri" pitchFamily="34" charset="0"/>
              </a:rPr>
              <a:t>Looking up a </a:t>
            </a:r>
            <a:r>
              <a:rPr lang="nl-NL" err="1">
                <a:latin typeface="Calibri" pitchFamily="34" charset="0"/>
                <a:cs typeface="Calibri" pitchFamily="34" charset="0"/>
              </a:rPr>
              <a:t>value</a:t>
            </a:r>
            <a:r>
              <a:rPr lang="nl-NL">
                <a:latin typeface="Calibri" pitchFamily="34" charset="0"/>
                <a:cs typeface="Calibri" pitchFamily="34" charset="0"/>
              </a:rPr>
              <a:t> is </a:t>
            </a:r>
            <a:r>
              <a:rPr lang="nl-NL" err="1">
                <a:latin typeface="Calibri" pitchFamily="34" charset="0"/>
                <a:cs typeface="Calibri" pitchFamily="34" charset="0"/>
              </a:rPr>
              <a:t>done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by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the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key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nl-NL" u="sng">
                <a:latin typeface="Calibri" pitchFamily="34" charset="0"/>
                <a:cs typeface="Calibri" pitchFamily="34" charset="0"/>
              </a:rPr>
              <a:t>First </a:t>
            </a:r>
            <a:r>
              <a:rPr lang="nl-NL" u="sng" err="1">
                <a:latin typeface="Calibri" pitchFamily="34" charset="0"/>
                <a:cs typeface="Calibri" pitchFamily="34" charset="0"/>
              </a:rPr>
              <a:t>method</a:t>
            </a:r>
            <a:endParaRPr lang="nl-NL" u="sng"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500"/>
              </a:spcBef>
            </a:pPr>
            <a:r>
              <a:rPr lang="nl-NL">
                <a:latin typeface="Calibri" pitchFamily="34" charset="0"/>
                <a:cs typeface="Calibri" pitchFamily="34" charset="0"/>
              </a:rPr>
              <a:t>The key is given 'as an index' in square brackets</a:t>
            </a: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nl-NL">
              <a:latin typeface="Calibri" pitchFamily="34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58EDF0-B55B-4418-A132-5DD410A7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E209A41-20B6-422A-9198-6EA76247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57222"/>
              </p:ext>
            </p:extLst>
          </p:nvPr>
        </p:nvGraphicFramePr>
        <p:xfrm>
          <a:off x="8694828" y="3068003"/>
          <a:ext cx="2959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36">
                  <a:extLst>
                    <a:ext uri="{9D8B030D-6E8A-4147-A177-3AD203B41FA5}">
                      <a16:colId xmlns:a16="http://schemas.microsoft.com/office/drawing/2014/main" val="1922923403"/>
                    </a:ext>
                  </a:extLst>
                </a:gridCol>
                <a:gridCol w="1643618">
                  <a:extLst>
                    <a:ext uri="{9D8B030D-6E8A-4147-A177-3AD203B41FA5}">
                      <a16:colId xmlns:a16="http://schemas.microsoft.com/office/drawing/2014/main" val="93121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1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4763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747551BA-4E10-4A45-B1DA-101F823E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23" y="3599938"/>
            <a:ext cx="723787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letter t:'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letters[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D90CDF1-B946-466B-B20A-B8DA82A6A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7"/>
          <a:stretch/>
        </p:blipFill>
        <p:spPr>
          <a:xfrm>
            <a:off x="2483167" y="4690872"/>
            <a:ext cx="4533841" cy="6188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9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D41CA-40CA-4D75-A031-84B5D26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Retrieve value via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858548-B66D-4F55-B50E-4D653583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u="sng">
                <a:latin typeface="Calibri" pitchFamily="34" charset="0"/>
                <a:cs typeface="Calibri" pitchFamily="34" charset="0"/>
              </a:rPr>
              <a:t>Second </a:t>
            </a:r>
            <a:r>
              <a:rPr lang="nl-NL" u="sng" err="1">
                <a:latin typeface="Calibri" pitchFamily="34" charset="0"/>
                <a:cs typeface="Calibri" pitchFamily="34" charset="0"/>
              </a:rPr>
              <a:t>method</a:t>
            </a:r>
            <a:endParaRPr lang="nl-NL" u="sng">
              <a:latin typeface="Calibri" pitchFamily="34" charset="0"/>
              <a:cs typeface="Calibri" pitchFamily="34" charset="0"/>
            </a:endParaRPr>
          </a:p>
          <a:p>
            <a:r>
              <a:rPr lang="nl-BE"/>
              <a:t>A </a:t>
            </a:r>
            <a:r>
              <a:rPr lang="nl-BE" err="1"/>
              <a:t>dictionary</a:t>
            </a:r>
            <a:r>
              <a:rPr lang="nl-BE"/>
              <a:t> also has a method to retrieve the value associated with a key.</a:t>
            </a:r>
          </a:p>
          <a:p>
            <a:r>
              <a:rPr lang="nl-BE"/>
              <a:t>The advantage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b="1">
                <a:latin typeface="Consolas" panose="020B0609020204030204" pitchFamily="49" charset="0"/>
                <a:cs typeface="Courier New" panose="02070309020205020404" pitchFamily="49" charset="0"/>
              </a:rPr>
              <a:t>get()</a:t>
            </a:r>
            <a:r>
              <a:rPr lang="nl-BE"/>
              <a:t>is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>
                <a:solidFill>
                  <a:srgbClr val="FF0000"/>
                </a:solidFill>
              </a:rPr>
              <a:t>you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can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decide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what</a:t>
            </a:r>
            <a:r>
              <a:rPr lang="nl-BE">
                <a:solidFill>
                  <a:srgbClr val="FF0000"/>
                </a:solidFill>
              </a:rPr>
              <a:t> is </a:t>
            </a:r>
            <a:r>
              <a:rPr lang="nl-BE" err="1">
                <a:solidFill>
                  <a:srgbClr val="FF0000"/>
                </a:solidFill>
              </a:rPr>
              <a:t>returned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if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the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key</a:t>
            </a:r>
            <a:r>
              <a:rPr lang="nl-BE">
                <a:solidFill>
                  <a:srgbClr val="FF0000"/>
                </a:solidFill>
              </a:rPr>
              <a:t> is </a:t>
            </a:r>
            <a:r>
              <a:rPr lang="nl-BE" err="1">
                <a:solidFill>
                  <a:srgbClr val="FF0000"/>
                </a:solidFill>
              </a:rPr>
              <a:t>not</a:t>
            </a:r>
            <a:r>
              <a:rPr lang="nl-BE">
                <a:solidFill>
                  <a:srgbClr val="FF0000"/>
                </a:solidFill>
              </a:rPr>
              <a:t> found</a:t>
            </a:r>
            <a:r>
              <a:rPr lang="nl-BE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5B12EB-C847-415D-9A25-45473DBB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5130D29-16CE-4CB2-A4A4-D6209F92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7"/>
          <a:stretch/>
        </p:blipFill>
        <p:spPr>
          <a:xfrm>
            <a:off x="7794984" y="6065410"/>
            <a:ext cx="2967504" cy="495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F1D946-1328-4150-96FF-43E1302DD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86"/>
          <a:stretch/>
        </p:blipFill>
        <p:spPr>
          <a:xfrm>
            <a:off x="7794984" y="5230368"/>
            <a:ext cx="2967504" cy="590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DCC9F26-2CE1-496F-8D3C-E04EA120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3724275"/>
            <a:ext cx="89306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my_choice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'Letter? 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letters.get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my_choice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does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occur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7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3443-B5A0-4468-BFE6-8C5A260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: </a:t>
            </a:r>
            <a:r>
              <a:rPr lang="nl-BE" err="1"/>
              <a:t>count</a:t>
            </a:r>
            <a:r>
              <a:rPr lang="nl-BE"/>
              <a:t> letters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53AEBE-88CC-4C75-94C0-8A25090A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68382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769ECE-E3E7-4F0D-9607-04E6FD66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0" y="1453248"/>
            <a:ext cx="916479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word: 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go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letters in word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word: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 is present in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>
                <a:solidFill>
                  <a:srgbClr val="1750EB"/>
                </a:solidFill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via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>
                <a:solidFill>
                  <a:srgbClr val="1750EB"/>
                </a:solidFill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print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pairs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88F22D9-E480-43E0-A8FF-70E13897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63" y="1821770"/>
            <a:ext cx="4046920" cy="3957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88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Change content dictionary</a:t>
            </a:r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DBD4720-B2C6-4575-A98C-632248D5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assigning</a:t>
            </a:r>
            <a:r>
              <a:rPr lang="nl-BE"/>
              <a:t> a </a:t>
            </a:r>
            <a:r>
              <a:rPr lang="nl-BE" err="1"/>
              <a:t>value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:</a:t>
            </a:r>
          </a:p>
          <a:p>
            <a:pPr lvl="1"/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, </a:t>
            </a:r>
            <a:r>
              <a:rPr lang="nl-BE" err="1"/>
              <a:t>its</a:t>
            </a:r>
            <a:r>
              <a:rPr lang="nl-BE"/>
              <a:t> </a:t>
            </a:r>
            <a:r>
              <a:rPr lang="nl-BE" err="1"/>
              <a:t>value</a:t>
            </a:r>
            <a:r>
              <a:rPr lang="nl-BE"/>
              <a:t> is </a:t>
            </a:r>
            <a:r>
              <a:rPr lang="nl-BE" err="1"/>
              <a:t>overwritten</a:t>
            </a:r>
            <a:endParaRPr lang="nl-BE"/>
          </a:p>
          <a:p>
            <a:pPr lvl="1"/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does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exist</a:t>
            </a:r>
            <a:r>
              <a:rPr lang="nl-BE"/>
              <a:t>, a </a:t>
            </a:r>
            <a:r>
              <a:rPr lang="nl-BE" err="1"/>
              <a:t>key</a:t>
            </a:r>
            <a:r>
              <a:rPr lang="nl-BE"/>
              <a:t>/</a:t>
            </a:r>
            <a:r>
              <a:rPr lang="nl-BE" err="1"/>
              <a:t>value</a:t>
            </a:r>
            <a:r>
              <a:rPr lang="nl-BE"/>
              <a:t> pair is </a:t>
            </a:r>
            <a:r>
              <a:rPr lang="nl-BE" err="1"/>
              <a:t>automatically</a:t>
            </a:r>
            <a:r>
              <a:rPr lang="nl-BE"/>
              <a:t> </a:t>
            </a:r>
            <a:r>
              <a:rPr lang="nl-BE" err="1"/>
              <a:t>created</a:t>
            </a:r>
            <a:endParaRPr lang="nl-BE"/>
          </a:p>
          <a:p>
            <a:r>
              <a:rPr lang="nl-BE" err="1"/>
              <a:t>Checking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a </a:t>
            </a:r>
            <a:r>
              <a:rPr lang="nl-BE" err="1"/>
              <a:t>key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done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b="1">
                <a:solidFill>
                  <a:srgbClr val="4584B6"/>
                </a:solidFill>
              </a:rPr>
              <a:t>IN</a:t>
            </a:r>
            <a:r>
              <a:rPr lang="nl-BE"/>
              <a:t> </a:t>
            </a:r>
            <a:r>
              <a:rPr lang="nl-BE" err="1"/>
              <a:t>keyword</a:t>
            </a:r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8C2AC6-CF28-46B3-B0C3-60B138C2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64" y="3783824"/>
            <a:ext cx="836639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letter is present in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via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[letter]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 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pair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B3E4D7-0A27-4DD0-A884-7D51284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65" y="2664516"/>
            <a:ext cx="697889" cy="4026281"/>
          </a:xfrm>
          <a:prstGeom prst="rect">
            <a:avLst/>
          </a:prstGeom>
          <a:noFill/>
          <a:ln>
            <a:solidFill>
              <a:srgbClr val="D5AD4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Go through content dictionary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D8FF19-5F3F-40FC-9025-456D1347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a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to</a:t>
            </a:r>
            <a:r>
              <a:rPr lang="nl-BE"/>
              <a:t> run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content of a </a:t>
            </a:r>
            <a:r>
              <a:rPr lang="nl-BE" err="1"/>
              <a:t>dictionary</a:t>
            </a:r>
            <a:endParaRPr lang="nl-BE"/>
          </a:p>
          <a:p>
            <a:r>
              <a:rPr lang="nl-BE"/>
              <a:t>Note that the </a:t>
            </a:r>
            <a:r>
              <a:rPr lang="nl-BE" err="1"/>
              <a:t>iterator</a:t>
            </a:r>
            <a:r>
              <a:rPr lang="nl-BE"/>
              <a:t> runs through the keys of the </a:t>
            </a:r>
            <a:r>
              <a:rPr lang="nl-BE" err="1"/>
              <a:t>dictionary</a:t>
            </a:r>
            <a:r>
              <a:rPr lang="nl-BE"/>
              <a:t> and not the values!</a:t>
            </a:r>
          </a:p>
          <a:p>
            <a:r>
              <a:rPr lang="nl-BE"/>
              <a:t>Using the key you can, of course, request the value.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4C846BF8-5396-4E09-987D-B5D61280873A}"/>
              </a:ext>
            </a:extLst>
          </p:cNvPr>
          <p:cNvSpPr/>
          <p:nvPr/>
        </p:nvSpPr>
        <p:spPr>
          <a:xfrm>
            <a:off x="9400812" y="2664516"/>
            <a:ext cx="404544" cy="403090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F954D2FE-56AE-4F1B-968B-4A7247F1BF11}"/>
              </a:ext>
            </a:extLst>
          </p:cNvPr>
          <p:cNvCxnSpPr/>
          <p:nvPr/>
        </p:nvCxnSpPr>
        <p:spPr>
          <a:xfrm>
            <a:off x="2584704" y="5244026"/>
            <a:ext cx="0" cy="388678"/>
          </a:xfrm>
          <a:prstGeom prst="straightConnector1">
            <a:avLst/>
          </a:prstGeom>
          <a:ln>
            <a:solidFill>
              <a:srgbClr val="D5A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3E42F4D6-2DCD-4216-A852-EB82392678F3}"/>
              </a:ext>
            </a:extLst>
          </p:cNvPr>
          <p:cNvSpPr txBox="1"/>
          <p:nvPr/>
        </p:nvSpPr>
        <p:spPr>
          <a:xfrm>
            <a:off x="3696188" y="5632704"/>
            <a:ext cx="981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>
                <a:solidFill>
                  <a:srgbClr val="446785"/>
                </a:solidFill>
              </a:rPr>
              <a:t>value</a:t>
            </a:r>
            <a:endParaRPr lang="nl-BE" b="1">
              <a:solidFill>
                <a:srgbClr val="446785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19DA805-DEDF-4569-B4FC-AE18AC4940BE}"/>
              </a:ext>
            </a:extLst>
          </p:cNvPr>
          <p:cNvSpPr txBox="1"/>
          <p:nvPr/>
        </p:nvSpPr>
        <p:spPr>
          <a:xfrm>
            <a:off x="2186490" y="5656768"/>
            <a:ext cx="89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>
                <a:solidFill>
                  <a:srgbClr val="D5AD42"/>
                </a:solidFill>
              </a:rPr>
              <a:t>key</a:t>
            </a:r>
            <a:endParaRPr lang="nl-BE" b="1">
              <a:solidFill>
                <a:srgbClr val="D5AD42"/>
              </a:solidFill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8D4B337-4064-4ECE-95F1-55CA8C0312F8}"/>
              </a:ext>
            </a:extLst>
          </p:cNvPr>
          <p:cNvCxnSpPr/>
          <p:nvPr/>
        </p:nvCxnSpPr>
        <p:spPr>
          <a:xfrm>
            <a:off x="4139638" y="5244026"/>
            <a:ext cx="0" cy="388678"/>
          </a:xfrm>
          <a:prstGeom prst="straightConnector1">
            <a:avLst/>
          </a:prstGeom>
          <a:ln>
            <a:solidFill>
              <a:srgbClr val="4467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44A9D5B-75D4-40E4-BE93-FD199F9F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8" y="3983475"/>
            <a:ext cx="5698178" cy="1050502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6ECED91C-D0B9-4528-A868-5E56A577E82E}"/>
              </a:ext>
            </a:extLst>
          </p:cNvPr>
          <p:cNvSpPr/>
          <p:nvPr/>
        </p:nvSpPr>
        <p:spPr>
          <a:xfrm>
            <a:off x="2386644" y="4430931"/>
            <a:ext cx="791791" cy="392996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5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97390"/>
          </a:xfrm>
        </p:spPr>
        <p:txBody>
          <a:bodyPr>
            <a:normAutofit fontScale="92500" lnSpcReduction="10000"/>
          </a:bodyPr>
          <a:lstStyle/>
          <a:p>
            <a:r>
              <a:rPr lang="nl-BE"/>
              <a:t>Data structures</a:t>
            </a:r>
          </a:p>
          <a:p>
            <a:r>
              <a:rPr lang="nl-BE"/>
              <a:t>Set</a:t>
            </a:r>
          </a:p>
          <a:p>
            <a:pPr lvl="1"/>
            <a:r>
              <a:rPr lang="nl-BE"/>
              <a:t>Definition</a:t>
            </a:r>
          </a:p>
          <a:p>
            <a:pPr lvl="1"/>
            <a:r>
              <a:rPr lang="nl-BE"/>
              <a:t>Create</a:t>
            </a:r>
          </a:p>
          <a:p>
            <a:pPr lvl="1"/>
            <a:r>
              <a:rPr lang="nl-BE"/>
              <a:t>Run through</a:t>
            </a:r>
          </a:p>
          <a:p>
            <a:pPr lvl="1"/>
            <a:r>
              <a:rPr lang="nl-BE" err="1"/>
              <a:t>Methods</a:t>
            </a:r>
            <a:endParaRPr lang="nl-BE"/>
          </a:p>
          <a:p>
            <a:r>
              <a:rPr lang="nl-BE"/>
              <a:t>Dictionary </a:t>
            </a:r>
          </a:p>
          <a:p>
            <a:pPr lvl="1"/>
            <a:r>
              <a:rPr lang="nl-BE"/>
              <a:t>Definition and applicability</a:t>
            </a:r>
          </a:p>
          <a:p>
            <a:pPr lvl="1"/>
            <a:r>
              <a:rPr lang="nl-BE"/>
              <a:t>Creating key/value pairs</a:t>
            </a:r>
          </a:p>
          <a:p>
            <a:pPr lvl="1"/>
            <a:r>
              <a:rPr lang="nl-BE"/>
              <a:t>Retrieve </a:t>
            </a:r>
            <a:r>
              <a:rPr lang="nl-BE" err="1"/>
              <a:t>values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key and method get()</a:t>
            </a:r>
          </a:p>
          <a:p>
            <a:pPr lvl="1"/>
            <a:r>
              <a:rPr lang="nl-BE"/>
              <a:t>Deleting key/value pairs: del and method </a:t>
            </a:r>
            <a:r>
              <a:rPr lang="nl-BE" err="1"/>
              <a:t>clear</a:t>
            </a:r>
            <a:r>
              <a:rPr lang="nl-BE"/>
              <a:t>()</a:t>
            </a:r>
          </a:p>
          <a:p>
            <a:pPr lvl="1"/>
            <a:r>
              <a:rPr lang="nl-BE"/>
              <a:t>Methods </a:t>
            </a:r>
            <a:r>
              <a:rPr lang="nl-BE" err="1"/>
              <a:t>keys</a:t>
            </a:r>
            <a:r>
              <a:rPr lang="nl-BE"/>
              <a:t>(), </a:t>
            </a:r>
            <a:r>
              <a:rPr lang="nl-BE" err="1"/>
              <a:t>values()</a:t>
            </a:r>
            <a:r>
              <a:rPr lang="nl-BE"/>
              <a:t>, items()</a:t>
            </a:r>
          </a:p>
          <a:p>
            <a:pPr lvl="1"/>
            <a:r>
              <a:rPr lang="nl-BE"/>
              <a:t>Sort</a:t>
            </a:r>
          </a:p>
          <a:p>
            <a:pPr marL="457200" lvl="1" indent="0">
              <a:buNone/>
            </a:pPr>
            <a:endParaRPr lang="nl-BE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9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F3346-2906-467D-9B2A-5FDD4187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Remove from </a:t>
            </a:r>
            <a:r>
              <a:rPr lang="nl-BE" err="1"/>
              <a:t>dictionary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693DA0-C3E7-42DE-9EEF-FB151E64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Using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keyword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</a:t>
            </a:r>
            <a:r>
              <a:rPr lang="nl-BE"/>
              <a:t> you can delete a key/value pair</a:t>
            </a:r>
          </a:p>
          <a:p>
            <a:endParaRPr lang="nl-BE"/>
          </a:p>
          <a:p>
            <a:endParaRPr lang="nl-BE"/>
          </a:p>
          <a:p>
            <a:r>
              <a:rPr lang="nl-BE"/>
              <a:t>Using </a:t>
            </a:r>
            <a:r>
              <a:rPr lang="nl-BE" err="1"/>
              <a:t>the</a:t>
            </a:r>
            <a:r>
              <a:rPr lang="nl-BE"/>
              <a:t> method </a:t>
            </a:r>
            <a:r>
              <a:rPr lang="nl-BE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BE"/>
              <a:t>you can empty the entire </a:t>
            </a:r>
            <a:r>
              <a:rPr lang="nl-BE" err="1"/>
              <a:t>dictionary</a:t>
            </a:r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DAE361-26B3-4F22-8FC7-197F2045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346704-84AA-4EA1-B476-08116880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3" y="2249609"/>
            <a:ext cx="37035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del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nl-BE" altLang="nl-BE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9636A3-B0D8-4F43-8B62-2B38CA2F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3816576"/>
            <a:ext cx="32431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40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.clear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nl-BE" altLang="nl-BE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9A436-ADF4-433E-AF3D-F80F4BAB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</a:t>
            </a:r>
            <a:r>
              <a:rPr lang="nl-BE" err="1"/>
              <a:t>keys</a:t>
            </a:r>
            <a:r>
              <a:rPr lang="nl-BE"/>
              <a:t>() and </a:t>
            </a:r>
            <a:r>
              <a:rPr lang="nl-BE" err="1"/>
              <a:t>values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2DA175-5316-4AD3-828C-C8A5AD48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don't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work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pairs but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keys</a:t>
            </a:r>
            <a:r>
              <a:rPr lang="nl-BE"/>
              <a:t> and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values</a:t>
            </a:r>
            <a:r>
              <a:rPr lang="nl-BE"/>
              <a:t> </a:t>
            </a:r>
            <a:r>
              <a:rPr lang="nl-BE" err="1"/>
              <a:t>separately</a:t>
            </a:r>
            <a:r>
              <a:rPr lang="nl-BE"/>
              <a:t>,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retrieve</a:t>
            </a:r>
            <a:r>
              <a:rPr lang="nl-BE"/>
              <a:t> these </a:t>
            </a:r>
            <a:r>
              <a:rPr lang="nl-BE" err="1"/>
              <a:t>iterators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methods</a:t>
            </a:r>
            <a:r>
              <a:rPr lang="nl-BE"/>
              <a:t>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nl-BE">
                <a:latin typeface="Consolas" panose="020B0609020204030204" pitchFamily="49" charset="0"/>
              </a:rPr>
              <a:t> </a:t>
            </a:r>
            <a:r>
              <a:rPr lang="nl-BE"/>
              <a:t>and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nl-BE"/>
              <a:t>For </a:t>
            </a:r>
            <a:r>
              <a:rPr lang="nl-BE" err="1"/>
              <a:t>example</a:t>
            </a:r>
            <a:r>
              <a:rPr lang="nl-BE"/>
              <a:t>, </a:t>
            </a:r>
            <a:r>
              <a:rPr lang="nl-BE" err="1"/>
              <a:t>suppose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know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total</a:t>
            </a:r>
            <a:r>
              <a:rPr lang="nl-BE"/>
              <a:t> </a:t>
            </a:r>
            <a:r>
              <a:rPr lang="nl-BE" err="1"/>
              <a:t>number</a:t>
            </a:r>
            <a:r>
              <a:rPr lang="nl-BE"/>
              <a:t> of </a:t>
            </a:r>
            <a:r>
              <a:rPr lang="nl-BE" err="1"/>
              <a:t>characters</a:t>
            </a:r>
            <a:r>
              <a:rPr lang="nl-BE"/>
              <a:t> </a:t>
            </a:r>
            <a:r>
              <a:rPr lang="nl-BE" err="1"/>
              <a:t>based</a:t>
            </a:r>
            <a:r>
              <a:rPr lang="nl-BE"/>
              <a:t> on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dictionary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A84D96-8D1B-46EC-9F93-3FF7EB7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4E3FC04-D93E-42F7-8952-2D612C30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98" y="3863928"/>
            <a:ext cx="709681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total number of letters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'Total:'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characters.values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()),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792D6E0C-34DA-4EEE-82CC-A4A5912B2940}"/>
              </a:ext>
            </a:extLst>
          </p:cNvPr>
          <p:cNvSpPr/>
          <p:nvPr/>
        </p:nvSpPr>
        <p:spPr>
          <a:xfrm>
            <a:off x="3232135" y="4053163"/>
            <a:ext cx="3174185" cy="637191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A914877-EE34-4E5A-BC1E-D9997992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04" y="3267075"/>
            <a:ext cx="3524250" cy="3590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34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6F09-9F7B-464A-8F18-94DBC476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Dictionary sorting by key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F3811-C236-48AF-A55C-2D00E112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28" y="1465550"/>
            <a:ext cx="11609296" cy="4626069"/>
          </a:xfrm>
        </p:spPr>
        <p:txBody>
          <a:bodyPr/>
          <a:lstStyle/>
          <a:p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definition</a:t>
            </a:r>
            <a:r>
              <a:rPr lang="nl-BE"/>
              <a:t>, a </a:t>
            </a:r>
            <a:r>
              <a:rPr lang="nl-BE" err="1"/>
              <a:t>dictionary</a:t>
            </a:r>
            <a:r>
              <a:rPr lang="nl-BE"/>
              <a:t> is a </a:t>
            </a:r>
            <a:r>
              <a:rPr lang="nl-BE" err="1"/>
              <a:t>collection</a:t>
            </a:r>
            <a:r>
              <a:rPr lang="nl-BE"/>
              <a:t> of </a:t>
            </a:r>
            <a:r>
              <a:rPr lang="nl-BE">
                <a:solidFill>
                  <a:srgbClr val="FF0000"/>
                </a:solidFill>
              </a:rPr>
              <a:t>(</a:t>
            </a:r>
            <a:r>
              <a:rPr lang="nl-BE" err="1">
                <a:solidFill>
                  <a:srgbClr val="FF0000"/>
                </a:solidFill>
              </a:rPr>
              <a:t>un</a:t>
            </a:r>
            <a:r>
              <a:rPr lang="nl-BE">
                <a:solidFill>
                  <a:srgbClr val="FF0000"/>
                </a:solidFill>
              </a:rPr>
              <a:t>)</a:t>
            </a:r>
            <a:r>
              <a:rPr lang="nl-BE" err="1">
                <a:solidFill>
                  <a:srgbClr val="FF0000"/>
                </a:solidFill>
              </a:rPr>
              <a:t>ordered</a:t>
            </a:r>
            <a:r>
              <a:rPr lang="nl-BE">
                <a:solidFill>
                  <a:srgbClr val="FF0000"/>
                </a:solidFill>
              </a:rPr>
              <a:t>**</a:t>
            </a:r>
            <a:r>
              <a:rPr lang="nl-BE"/>
              <a:t> </a:t>
            </a:r>
            <a:r>
              <a:rPr lang="nl-BE" err="1"/>
              <a:t>key-value</a:t>
            </a:r>
            <a:r>
              <a:rPr lang="nl-BE"/>
              <a:t> pairs. </a:t>
            </a:r>
          </a:p>
          <a:p>
            <a:r>
              <a:rPr lang="nl-BE" err="1"/>
              <a:t>There</a:t>
            </a:r>
            <a:r>
              <a:rPr lang="nl-BE"/>
              <a:t> is </a:t>
            </a:r>
            <a:r>
              <a:rPr lang="nl-BE" u="sng"/>
              <a:t>no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sort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pairs </a:t>
            </a:r>
            <a:r>
              <a:rPr lang="nl-BE" err="1"/>
              <a:t>internally</a:t>
            </a:r>
            <a:r>
              <a:rPr lang="nl-BE"/>
              <a:t>.</a:t>
            </a:r>
          </a:p>
          <a:p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help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sorted</a:t>
            </a:r>
            <a:r>
              <a:rPr lang="nl-BE"/>
              <a:t>()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show </a:t>
            </a:r>
            <a:r>
              <a:rPr lang="nl-BE" err="1">
                <a:solidFill>
                  <a:srgbClr val="FF0000"/>
                </a:solidFill>
              </a:rPr>
              <a:t>the</a:t>
            </a:r>
            <a:r>
              <a:rPr lang="nl-BE">
                <a:solidFill>
                  <a:srgbClr val="FF0000"/>
                </a:solidFill>
              </a:rPr>
              <a:t> pairs </a:t>
            </a:r>
            <a:r>
              <a:rPr lang="nl-BE" err="1">
                <a:solidFill>
                  <a:srgbClr val="FF0000"/>
                </a:solidFill>
              </a:rPr>
              <a:t>sorted</a:t>
            </a:r>
            <a:endParaRPr lang="nl-BE">
              <a:solidFill>
                <a:srgbClr val="FF0000"/>
              </a:solidFill>
            </a:endParaRPr>
          </a:p>
          <a:p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B6A896-0A2C-4395-8FA0-EF395248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0D0BCE7F-23E0-4232-8E8B-29F8F197A3D9}"/>
              </a:ext>
            </a:extLst>
          </p:cNvPr>
          <p:cNvSpPr txBox="1">
            <a:spLocks/>
          </p:cNvSpPr>
          <p:nvPr/>
        </p:nvSpPr>
        <p:spPr>
          <a:xfrm>
            <a:off x="928295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5" name="Audio 4">
            <a:hlinkClick r:id="" action="ppaction://media"/>
            <a:extLst>
              <a:ext uri="{FF2B5EF4-FFF2-40B4-BE49-F238E27FC236}">
                <a16:creationId xmlns:a16="http://schemas.microsoft.com/office/drawing/2014/main" id="{DA6AA735-08E7-4923-9016-C8E3C688A1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18900" y="6184900"/>
            <a:ext cx="609600" cy="6096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7F3D92D-8518-4418-93B3-5C13C8E59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736" y="3909759"/>
            <a:ext cx="492517" cy="2884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7134873-DC0A-4C8B-9477-449C6D3A1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431" y="3287932"/>
            <a:ext cx="461195" cy="2836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2ED4A79C-CC01-49FC-9EEB-0E8C0503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3100130"/>
            <a:ext cx="62504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14243A26-F69E-4E97-97AF-D03783664EFF}"/>
              </a:ext>
            </a:extLst>
          </p:cNvPr>
          <p:cNvCxnSpPr/>
          <p:nvPr/>
        </p:nvCxnSpPr>
        <p:spPr>
          <a:xfrm>
            <a:off x="7632192" y="6508750"/>
            <a:ext cx="130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D3BA95CB-E2B5-4696-80D0-3114CB0B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621" y="6184900"/>
            <a:ext cx="723787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or: Curved 11">
            <a:extLst>
              <a:ext uri="{FF2B5EF4-FFF2-40B4-BE49-F238E27FC236}">
                <a16:creationId xmlns:a16="http://schemas.microsoft.com/office/drawing/2014/main" id="{25E6ACBE-BB29-465A-B610-ED7FE0164FD4}"/>
              </a:ext>
            </a:extLst>
          </p:cNvPr>
          <p:cNvCxnSpPr/>
          <p:nvPr/>
        </p:nvCxnSpPr>
        <p:spPr>
          <a:xfrm rot="5400000">
            <a:off x="3549173" y="3921349"/>
            <a:ext cx="1248527" cy="1021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13">
            <a:extLst>
              <a:ext uri="{FF2B5EF4-FFF2-40B4-BE49-F238E27FC236}">
                <a16:creationId xmlns:a16="http://schemas.microsoft.com/office/drawing/2014/main" id="{29E46339-7D4B-4606-9DF8-3A16EEBB7DBA}"/>
              </a:ext>
            </a:extLst>
          </p:cNvPr>
          <p:cNvCxnSpPr/>
          <p:nvPr/>
        </p:nvCxnSpPr>
        <p:spPr>
          <a:xfrm flipV="1">
            <a:off x="6461760" y="5011377"/>
            <a:ext cx="1542678" cy="123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structures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Bundling</a:t>
            </a:r>
            <a:r>
              <a:rPr lang="nl-BE"/>
              <a:t> data in lists or </a:t>
            </a:r>
            <a:r>
              <a:rPr lang="nl-BE" err="1"/>
              <a:t>tuples</a:t>
            </a:r>
            <a:r>
              <a:rPr lang="nl-BE"/>
              <a:t> </a:t>
            </a:r>
            <a:r>
              <a:rPr lang="nl-BE" err="1"/>
              <a:t>isn’t</a:t>
            </a:r>
            <a:r>
              <a:rPr lang="nl-BE"/>
              <a:t> </a:t>
            </a:r>
            <a:r>
              <a:rPr lang="nl-BE" err="1"/>
              <a:t>always</a:t>
            </a:r>
            <a:r>
              <a:rPr lang="nl-BE"/>
              <a:t> </a:t>
            </a:r>
            <a:r>
              <a:rPr lang="nl-BE" err="1"/>
              <a:t>optimal</a:t>
            </a:r>
            <a:r>
              <a:rPr lang="nl-BE"/>
              <a:t>.</a:t>
            </a:r>
          </a:p>
          <a:p>
            <a:r>
              <a:rPr lang="nl-BE"/>
              <a:t>There are </a:t>
            </a:r>
            <a:r>
              <a:rPr lang="nl-BE" err="1"/>
              <a:t>also</a:t>
            </a:r>
            <a:r>
              <a:rPr lang="nl-BE"/>
              <a:t> data structures that are often more efficient at addressing a problem and writing a program.</a:t>
            </a:r>
          </a:p>
          <a:p>
            <a:pPr lvl="1"/>
            <a:r>
              <a:rPr lang="nl-BE"/>
              <a:t>Set</a:t>
            </a:r>
          </a:p>
          <a:p>
            <a:pPr lvl="1"/>
            <a:r>
              <a:rPr lang="nl-BE"/>
              <a:t>Dictionary</a:t>
            </a:r>
          </a:p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Collection =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>
                <a:ea typeface="MS Mincho" pitchFamily="49" charset="-128"/>
              </a:rPr>
              <a:t>A 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set</a:t>
            </a:r>
            <a:r>
              <a:rPr lang="nl-BE" altLang="nl-BE">
                <a:ea typeface="MS Mincho" pitchFamily="49" charset="-128"/>
              </a:rPr>
              <a:t> is a </a:t>
            </a:r>
            <a:r>
              <a:rPr lang="nl-BE" altLang="nl-BE" err="1">
                <a:ea typeface="MS Mincho" pitchFamily="49" charset="-128"/>
              </a:rPr>
              <a:t>collection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unique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elements</a:t>
            </a:r>
            <a:r>
              <a:rPr lang="nl-BE" altLang="nl-BE">
                <a:ea typeface="MS Mincho" pitchFamily="49" charset="-128"/>
              </a:rPr>
              <a:t>, </a:t>
            </a:r>
            <a:r>
              <a:rPr lang="nl-BE" altLang="nl-BE" err="1">
                <a:ea typeface="MS Mincho" pitchFamily="49" charset="-128"/>
              </a:rPr>
              <a:t>an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individual</a:t>
            </a:r>
            <a:r>
              <a:rPr lang="nl-BE" altLang="nl-BE">
                <a:ea typeface="MS Mincho" pitchFamily="49" charset="-128"/>
              </a:rPr>
              <a:t> element can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 only </a:t>
            </a:r>
            <a:r>
              <a:rPr lang="nl-BE" altLang="nl-BE">
                <a:ea typeface="MS Mincho" pitchFamily="49" charset="-128"/>
              </a:rPr>
              <a:t>be stored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 once.</a:t>
            </a:r>
          </a:p>
          <a:p>
            <a:r>
              <a:rPr lang="nl-BE" altLang="nl-BE">
                <a:ea typeface="MS Mincho" pitchFamily="49" charset="-128"/>
              </a:rPr>
              <a:t>The set 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does not</a:t>
            </a:r>
            <a:r>
              <a:rPr lang="nl-BE" altLang="nl-BE">
                <a:ea typeface="MS Mincho" pitchFamily="49" charset="-128"/>
              </a:rPr>
              <a:t> have a specific order; the elements can be returned by </a:t>
            </a:r>
            <a:r>
              <a:rPr lang="nl-BE" altLang="nl-BE" err="1">
                <a:ea typeface="MS Mincho" pitchFamily="49" charset="-128"/>
              </a:rPr>
              <a:t>iterator</a:t>
            </a:r>
            <a:r>
              <a:rPr lang="nl-BE" altLang="nl-BE">
                <a:ea typeface="MS Mincho" pitchFamily="49" charset="-128"/>
              </a:rPr>
              <a:t> in a different order than the one in which they were </a:t>
            </a:r>
            <a:r>
              <a:rPr lang="nl-BE" altLang="nl-BE" err="1">
                <a:ea typeface="MS Mincho" pitchFamily="49" charset="-128"/>
              </a:rPr>
              <a:t>entered</a:t>
            </a:r>
            <a:r>
              <a:rPr lang="nl-BE" altLang="nl-BE">
                <a:ea typeface="MS Mincho" pitchFamily="49" charset="-128"/>
              </a:rPr>
              <a:t>.</a:t>
            </a:r>
          </a:p>
          <a:p>
            <a:pPr lvl="1"/>
            <a:r>
              <a:rPr lang="nl-BE" altLang="nl-BE">
                <a:ea typeface="MS Mincho" pitchFamily="49" charset="-128"/>
              </a:rPr>
              <a:t>The order </a:t>
            </a:r>
            <a:r>
              <a:rPr lang="nl-BE" altLang="nl-BE" err="1">
                <a:ea typeface="MS Mincho" pitchFamily="49" charset="-128"/>
              </a:rPr>
              <a:t>can</a:t>
            </a:r>
            <a:r>
              <a:rPr lang="nl-BE" altLang="nl-BE">
                <a:ea typeface="MS Mincho" pitchFamily="49" charset="-128"/>
              </a:rPr>
              <a:t> even change </a:t>
            </a:r>
            <a:r>
              <a:rPr lang="nl-BE" altLang="nl-BE" err="1">
                <a:ea typeface="MS Mincho" pitchFamily="49" charset="-128"/>
              </a:rPr>
              <a:t>if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you</a:t>
            </a:r>
            <a:r>
              <a:rPr lang="nl-BE" altLang="nl-BE">
                <a:ea typeface="MS Mincho" pitchFamily="49" charset="-128"/>
              </a:rPr>
              <a:t> run </a:t>
            </a:r>
            <a:r>
              <a:rPr lang="nl-BE" altLang="nl-BE" err="1">
                <a:ea typeface="MS Mincho" pitchFamily="49" charset="-128"/>
              </a:rPr>
              <a:t>the</a:t>
            </a:r>
            <a:r>
              <a:rPr lang="nl-BE" altLang="nl-BE">
                <a:ea typeface="MS Mincho" pitchFamily="49" charset="-128"/>
              </a:rPr>
              <a:t> program </a:t>
            </a:r>
            <a:r>
              <a:rPr lang="nl-BE" altLang="nl-BE" err="1">
                <a:ea typeface="MS Mincho" pitchFamily="49" charset="-128"/>
              </a:rPr>
              <a:t>twice</a:t>
            </a:r>
            <a:endParaRPr lang="nl-BE" altLang="nl-BE">
              <a:ea typeface="MS Mincho" pitchFamily="49" charset="-128"/>
            </a:endParaRPr>
          </a:p>
          <a:p>
            <a:r>
              <a:rPr lang="nl-BE" altLang="nl-BE" err="1">
                <a:ea typeface="MS Mincho" pitchFamily="49" charset="-128"/>
              </a:rPr>
              <a:t>Individual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solidFill>
                  <a:srgbClr val="4584B6"/>
                </a:solidFill>
                <a:ea typeface="MS Mincho" pitchFamily="49" charset="-128"/>
              </a:rPr>
              <a:t>elements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 of a set are </a:t>
            </a:r>
            <a:r>
              <a:rPr lang="nl-BE" altLang="nl-BE" err="1">
                <a:solidFill>
                  <a:srgbClr val="4584B6"/>
                </a:solidFill>
                <a:ea typeface="MS Mincho" pitchFamily="49" charset="-128"/>
              </a:rPr>
              <a:t>not</a:t>
            </a:r>
            <a:r>
              <a:rPr lang="nl-BE" altLang="nl-BE">
                <a:solidFill>
                  <a:srgbClr val="4584B6"/>
                </a:solidFill>
                <a:ea typeface="MS Mincho" pitchFamily="49" charset="-128"/>
              </a:rPr>
              <a:t> </a:t>
            </a:r>
            <a:r>
              <a:rPr lang="nl-BE" altLang="nl-BE" err="1">
                <a:solidFill>
                  <a:srgbClr val="4584B6"/>
                </a:solidFill>
                <a:ea typeface="MS Mincho" pitchFamily="49" charset="-128"/>
              </a:rPr>
              <a:t>changeable</a:t>
            </a:r>
            <a:endParaRPr lang="nl-BE" altLang="nl-BE">
              <a:solidFill>
                <a:srgbClr val="4584B6"/>
              </a:solidFill>
              <a:ea typeface="MS Mincho" pitchFamily="49" charset="-128"/>
            </a:endParaRPr>
          </a:p>
          <a:p>
            <a:pPr lvl="1"/>
            <a:r>
              <a:rPr lang="nl-BE" altLang="nl-BE">
                <a:ea typeface="MS Mincho" pitchFamily="49" charset="-128"/>
              </a:rPr>
              <a:t>But </a:t>
            </a:r>
            <a:r>
              <a:rPr lang="nl-BE" altLang="nl-BE" err="1">
                <a:ea typeface="MS Mincho" pitchFamily="49" charset="-128"/>
              </a:rPr>
              <a:t>you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can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sz="2800" err="1">
                <a:solidFill>
                  <a:srgbClr val="4584B6"/>
                </a:solidFill>
                <a:ea typeface="MS Mincho" pitchFamily="49" charset="-128"/>
              </a:rPr>
              <a:t>remove</a:t>
            </a:r>
            <a:r>
              <a:rPr lang="nl-BE" altLang="nl-BE">
                <a:ea typeface="MS Mincho" pitchFamily="49" charset="-128"/>
              </a:rPr>
              <a:t> </a:t>
            </a:r>
            <a:r>
              <a:rPr lang="nl-BE" altLang="nl-BE" err="1">
                <a:ea typeface="MS Mincho" pitchFamily="49" charset="-128"/>
              </a:rPr>
              <a:t>an</a:t>
            </a:r>
            <a:r>
              <a:rPr lang="nl-BE" altLang="nl-BE">
                <a:ea typeface="MS Mincho" pitchFamily="49" charset="-128"/>
              </a:rPr>
              <a:t> item or </a:t>
            </a:r>
            <a:r>
              <a:rPr lang="nl-BE" altLang="nl-BE" sz="2800" err="1">
                <a:solidFill>
                  <a:srgbClr val="4584B6"/>
                </a:solidFill>
                <a:ea typeface="MS Mincho" pitchFamily="49" charset="-128"/>
              </a:rPr>
              <a:t>add</a:t>
            </a:r>
            <a:r>
              <a:rPr lang="nl-BE" altLang="nl-BE">
                <a:ea typeface="MS Mincho" pitchFamily="49" charset="-128"/>
              </a:rPr>
              <a:t> a new </a:t>
            </a:r>
            <a:r>
              <a:rPr lang="nl-BE" altLang="nl-BE" err="1">
                <a:ea typeface="MS Mincho" pitchFamily="49" charset="-128"/>
              </a:rPr>
              <a:t>one</a:t>
            </a:r>
            <a:endParaRPr lang="nl-BE" altLang="nl-BE">
              <a:ea typeface="MS Mincho" pitchFamily="49" charset="-128"/>
            </a:endParaRPr>
          </a:p>
          <a:p>
            <a:pPr lvl="1"/>
            <a:endParaRPr lang="en-US" sz="2800">
              <a:latin typeface="Calibri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47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Create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a set:</a:t>
            </a: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{elem1, elem2, elem3,...} 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literal</a:t>
            </a:r>
            <a:endParaRPr lang="nl-BE" sz="200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set()    		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or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set()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constructor</a:t>
            </a:r>
            <a:endParaRPr lang="nl-BE" sz="200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this_set.add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(elem1) 		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elements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later</a:t>
            </a:r>
          </a:p>
          <a:p>
            <a:pPr lvl="1"/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this_set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 = set(</a:t>
            </a:r>
            <a:r>
              <a:rPr lang="nl-BE" sz="2000" err="1">
                <a:latin typeface="Consolas" panose="020B0609020204030204" pitchFamily="49" charset="0"/>
                <a:cs typeface="Courier New" panose="02070309020205020404" pitchFamily="49" charset="0"/>
              </a:rPr>
              <a:t>iterable_element</a:t>
            </a:r>
            <a:r>
              <a:rPr lang="nl-BE" sz="2000">
                <a:latin typeface="Consolas" panose="020B0609020204030204" pitchFamily="49" charset="0"/>
                <a:cs typeface="Courier New" panose="02070309020205020404" pitchFamily="49" charset="0"/>
              </a:rPr>
              <a:t>) 		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e.g.: string,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list, …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802DF2E-7B8D-425D-8F3E-A2DF29306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5"/>
          <a:stretch/>
        </p:blipFill>
        <p:spPr>
          <a:xfrm>
            <a:off x="7270411" y="4343734"/>
            <a:ext cx="3924300" cy="9633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1ABFADE-C8F9-4B2D-ACAE-51AFFF9D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89" y="3491924"/>
            <a:ext cx="3532738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éçàèéàèçé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french_letters.add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aeiou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squares =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(x**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french_letters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(squares)</a:t>
            </a:r>
            <a:endParaRPr kumimoji="0" lang="nl-BE" altLang="nl-B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Move through the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You can go through a set with a </a:t>
            </a:r>
            <a:r>
              <a:rPr lang="nl-NL" err="1"/>
              <a:t>for</a:t>
            </a:r>
            <a:r>
              <a:rPr lang="nl-NL"/>
              <a:t> loop</a:t>
            </a:r>
          </a:p>
          <a:p>
            <a:r>
              <a:rPr lang="nl-NL"/>
              <a:t>There is no way to determine the order in which you will see the elements</a:t>
            </a:r>
          </a:p>
          <a:p>
            <a:r>
              <a:rPr lang="nl-NL" err="1"/>
              <a:t>With</a:t>
            </a:r>
            <a:r>
              <a:rPr lang="nl-NL"/>
              <a:t> </a:t>
            </a:r>
            <a:r>
              <a:rPr lang="nl-NL" sz="2400" b="1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NL" sz="2400" b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nl-NL"/>
              <a:t> you can print the size of the 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6FC6DF-82D2-4AD6-A715-FDD5B193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437739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5EEF705-D80B-46BE-8E56-E74B2BB1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08" y="3419201"/>
            <a:ext cx="878958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"leek"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set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(element)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1DE4495-A7E5-4D51-982D-9900AB2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4558356"/>
            <a:ext cx="2838450" cy="1676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6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Move through the 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You cannot sort the elements of a set. (A set is </a:t>
            </a:r>
            <a:r>
              <a:rPr lang="nl-NL" err="1"/>
              <a:t>unordered</a:t>
            </a:r>
            <a:r>
              <a:rPr lang="nl-NL"/>
              <a:t>)</a:t>
            </a:r>
          </a:p>
          <a:p>
            <a:r>
              <a:rPr lang="nl-NL"/>
              <a:t>You can use a </a:t>
            </a:r>
            <a:r>
              <a:rPr lang="nl-NL" b="1" i="1">
                <a:solidFill>
                  <a:srgbClr val="002060"/>
                </a:solidFill>
              </a:rPr>
              <a:t>list casting </a:t>
            </a:r>
            <a:r>
              <a:rPr lang="nl-NL"/>
              <a:t>to convert the set into a list, and then sort that list.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3BA363-DDF6-4A04-9F38-FF1C9A74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42" y="3348492"/>
            <a:ext cx="953098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"leek"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vegetable_list.sort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(element)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1E3EF7A-40FF-45ED-A80B-A45C28FC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63" y="4316828"/>
            <a:ext cx="1059678" cy="1530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6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16257"/>
          </a:xfrm>
        </p:spPr>
        <p:txBody>
          <a:bodyPr/>
          <a:lstStyle/>
          <a:p>
            <a:r>
              <a:rPr lang="nl-BE"/>
              <a:t>These methods change the set and return value None as a result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81B1D0F-B963-4393-AFEB-7FEAA7D5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55" y="2376782"/>
            <a:ext cx="780213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vegetables.remove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vegetables.add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lettuce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vegetables.add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leeks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vegetables.clear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96A1F07-A469-477F-93BE-C00F4556A546}"/>
              </a:ext>
            </a:extLst>
          </p:cNvPr>
          <p:cNvCxnSpPr>
            <a:cxnSpLocks/>
          </p:cNvCxnSpPr>
          <p:nvPr/>
        </p:nvCxnSpPr>
        <p:spPr>
          <a:xfrm>
            <a:off x="3364992" y="3008847"/>
            <a:ext cx="2966236" cy="151796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D7F59089-2929-468A-97BF-6BD3764E77B2}"/>
              </a:ext>
            </a:extLst>
          </p:cNvPr>
          <p:cNvCxnSpPr>
            <a:cxnSpLocks/>
          </p:cNvCxnSpPr>
          <p:nvPr/>
        </p:nvCxnSpPr>
        <p:spPr>
          <a:xfrm flipV="1">
            <a:off x="3364992" y="3477175"/>
            <a:ext cx="2966236" cy="435331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F94265CB-2A08-4D85-BBC2-6BED3A37B922}"/>
              </a:ext>
            </a:extLst>
          </p:cNvPr>
          <p:cNvCxnSpPr>
            <a:cxnSpLocks/>
          </p:cNvCxnSpPr>
          <p:nvPr/>
        </p:nvCxnSpPr>
        <p:spPr>
          <a:xfrm flipV="1">
            <a:off x="3354906" y="3792708"/>
            <a:ext cx="2976322" cy="1267523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AB81196-CA3C-45DC-A96A-91DA34CB30B9}"/>
              </a:ext>
            </a:extLst>
          </p:cNvPr>
          <p:cNvCxnSpPr>
            <a:cxnSpLocks/>
          </p:cNvCxnSpPr>
          <p:nvPr/>
        </p:nvCxnSpPr>
        <p:spPr>
          <a:xfrm flipV="1">
            <a:off x="3364992" y="4026955"/>
            <a:ext cx="2966236" cy="1965391"/>
          </a:xfrm>
          <a:prstGeom prst="straightConnector1">
            <a:avLst/>
          </a:prstGeom>
          <a:ln w="28575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>
            <a:extLst>
              <a:ext uri="{FF2B5EF4-FFF2-40B4-BE49-F238E27FC236}">
                <a16:creationId xmlns:a16="http://schemas.microsoft.com/office/drawing/2014/main" id="{61CB34FB-0F55-47D4-A3DF-E22048EBF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4"/>
          <a:stretch/>
        </p:blipFill>
        <p:spPr>
          <a:xfrm>
            <a:off x="6331229" y="2919006"/>
            <a:ext cx="5542524" cy="13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Set: methods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These </a:t>
            </a:r>
            <a:r>
              <a:rPr lang="nl-BE" err="1"/>
              <a:t>methods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in a new set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union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contains</a:t>
            </a:r>
            <a:r>
              <a:rPr lang="nl-BE" sz="2400"/>
              <a:t> </a:t>
            </a:r>
            <a:r>
              <a:rPr lang="nl-BE" sz="2400" err="1"/>
              <a:t>all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of </a:t>
            </a:r>
            <a:r>
              <a:rPr lang="nl-BE" sz="2400" err="1"/>
              <a:t>both</a:t>
            </a:r>
            <a:r>
              <a:rPr lang="nl-BE" sz="2400"/>
              <a:t> sets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difference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only</a:t>
            </a:r>
            <a:r>
              <a:rPr lang="nl-BE" sz="2400"/>
              <a:t> </a:t>
            </a:r>
            <a:r>
              <a:rPr lang="nl-BE" sz="2400" err="1"/>
              <a:t>occurs</a:t>
            </a:r>
            <a:r>
              <a:rPr lang="nl-BE" sz="2400"/>
              <a:t> in </a:t>
            </a:r>
            <a:r>
              <a:rPr lang="nl-BE" sz="2400" err="1"/>
              <a:t>the</a:t>
            </a:r>
            <a:r>
              <a:rPr lang="nl-BE" sz="2400"/>
              <a:t> first set and </a:t>
            </a:r>
            <a:r>
              <a:rPr lang="nl-BE" sz="2400" err="1"/>
              <a:t>not</a:t>
            </a:r>
            <a:r>
              <a:rPr lang="nl-BE" sz="2400"/>
              <a:t> in </a:t>
            </a:r>
            <a:r>
              <a:rPr lang="nl-BE" sz="2400" err="1"/>
              <a:t>the</a:t>
            </a:r>
            <a:r>
              <a:rPr lang="nl-BE" sz="2400"/>
              <a:t> second set.</a:t>
            </a:r>
          </a:p>
          <a:p>
            <a:pPr lvl="1"/>
            <a:r>
              <a:rPr lang="nl-BE" sz="2400" err="1">
                <a:solidFill>
                  <a:srgbClr val="FF0000"/>
                </a:solidFill>
              </a:rPr>
              <a:t>intersection</a:t>
            </a:r>
            <a:r>
              <a:rPr lang="nl-BE" sz="2400"/>
              <a:t> </a:t>
            </a:r>
            <a:r>
              <a:rPr lang="nl-BE" sz="2400" err="1"/>
              <a:t>delivers</a:t>
            </a:r>
            <a:r>
              <a:rPr lang="nl-BE" sz="2400"/>
              <a:t> a set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contains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elements</a:t>
            </a:r>
            <a:r>
              <a:rPr lang="nl-BE" sz="2400"/>
              <a:t> </a:t>
            </a:r>
            <a:r>
              <a:rPr lang="nl-BE" sz="2400" err="1"/>
              <a:t>that</a:t>
            </a:r>
            <a:r>
              <a:rPr lang="nl-BE" sz="2400"/>
              <a:t> </a:t>
            </a:r>
            <a:r>
              <a:rPr lang="nl-BE" sz="2400" err="1"/>
              <a:t>both</a:t>
            </a:r>
            <a:r>
              <a:rPr lang="nl-BE" sz="2400"/>
              <a:t> sets have in common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A85E8E-2F41-4421-96D3-3EEF559F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5" y="3536827"/>
            <a:ext cx="803617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vegetables1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endive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vegetables2 = {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cucumber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celery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vegetables1.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(vegetables2)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vegetable_union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vegetable_difference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vegetable_intersection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174D8A0-4989-42D2-B518-2D89DE9E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11" y="5578475"/>
            <a:ext cx="5295900" cy="914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2720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bfc4139-219d-4a6d-a062-cd561e5bd1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9.4|27.3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1954</Words>
  <Application>Microsoft Office PowerPoint</Application>
  <PresentationFormat>Widescreen</PresentationFormat>
  <Paragraphs>183</Paragraphs>
  <Slides>22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Kantoorthema</vt:lpstr>
      <vt:lpstr>Chapter 10</vt:lpstr>
      <vt:lpstr>Content</vt:lpstr>
      <vt:lpstr>Data structures</vt:lpstr>
      <vt:lpstr>Collection = Set</vt:lpstr>
      <vt:lpstr>Create set</vt:lpstr>
      <vt:lpstr>Move through the set</vt:lpstr>
      <vt:lpstr>Move through the set</vt:lpstr>
      <vt:lpstr>Set: methods </vt:lpstr>
      <vt:lpstr>Set: methods </vt:lpstr>
      <vt:lpstr>Set: methods </vt:lpstr>
      <vt:lpstr>Set: other methods </vt:lpstr>
      <vt:lpstr>Dictionary: introductory example</vt:lpstr>
      <vt:lpstr>Data structures</vt:lpstr>
      <vt:lpstr>Dictionary</vt:lpstr>
      <vt:lpstr>Retrieve value via key</vt:lpstr>
      <vt:lpstr>Retrieve value via key</vt:lpstr>
      <vt:lpstr>Example: count letters</vt:lpstr>
      <vt:lpstr>Change content dictionary</vt:lpstr>
      <vt:lpstr>Go through content dictionary</vt:lpstr>
      <vt:lpstr>Remove from dictionary</vt:lpstr>
      <vt:lpstr>Methods keys() and values()</vt:lpstr>
      <vt:lpstr>Dictionary sorting by key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3</cp:revision>
  <dcterms:created xsi:type="dcterms:W3CDTF">2018-02-21T07:41:18Z</dcterms:created>
  <dcterms:modified xsi:type="dcterms:W3CDTF">2022-05-25T13:08:10Z</dcterms:modified>
</cp:coreProperties>
</file>