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378" r:id="rId2"/>
    <p:sldId id="379" r:id="rId3"/>
    <p:sldId id="380" r:id="rId4"/>
    <p:sldId id="381" r:id="rId5"/>
    <p:sldId id="392" r:id="rId6"/>
    <p:sldId id="393" r:id="rId7"/>
    <p:sldId id="394" r:id="rId8"/>
    <p:sldId id="383" r:id="rId9"/>
    <p:sldId id="384" r:id="rId10"/>
    <p:sldId id="386" r:id="rId11"/>
    <p:sldId id="387" r:id="rId12"/>
    <p:sldId id="385" r:id="rId13"/>
    <p:sldId id="389" r:id="rId14"/>
    <p:sldId id="388" r:id="rId15"/>
    <p:sldId id="390" r:id="rId16"/>
    <p:sldId id="391" r:id="rId17"/>
    <p:sldId id="395" r:id="rId18"/>
    <p:sldId id="396" r:id="rId19"/>
  </p:sldIdLst>
  <p:sldSz cx="12192000" cy="6858000"/>
  <p:notesSz cx="6797675" cy="9926638"/>
  <p:custDataLst>
    <p:tags r:id="rId21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84B6"/>
    <a:srgbClr val="D5AD42"/>
    <a:srgbClr val="FFDE57"/>
    <a:srgbClr val="646464"/>
    <a:srgbClr val="CC00FF"/>
    <a:srgbClr val="44678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658C29-150B-461D-AD19-25434422E4BC}" v="1" dt="2022-05-25T13:21:13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ijl, gemiddeld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Stijl, gemiddeld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" userId="fdad893c-ea0f-4e18-a760-ac9a83339ccd" providerId="ADAL" clId="{4310AA37-7ED4-431C-A0FE-4755A5956EE7}"/>
    <pc:docChg chg="modSld">
      <pc:chgData name="Hans" userId="fdad893c-ea0f-4e18-a760-ac9a83339ccd" providerId="ADAL" clId="{4310AA37-7ED4-431C-A0FE-4755A5956EE7}" dt="2020-11-23T12:27:20.607" v="1" actId="1076"/>
      <pc:docMkLst>
        <pc:docMk/>
      </pc:docMkLst>
      <pc:sldChg chg="modSp">
        <pc:chgData name="Hans" userId="fdad893c-ea0f-4e18-a760-ac9a83339ccd" providerId="ADAL" clId="{4310AA37-7ED4-431C-A0FE-4755A5956EE7}" dt="2020-11-23T12:27:20.607" v="1" actId="1076"/>
        <pc:sldMkLst>
          <pc:docMk/>
          <pc:sldMk cId="2167648545" sldId="391"/>
        </pc:sldMkLst>
        <pc:spChg chg="mod">
          <ac:chgData name="Hans" userId="fdad893c-ea0f-4e18-a760-ac9a83339ccd" providerId="ADAL" clId="{4310AA37-7ED4-431C-A0FE-4755A5956EE7}" dt="2020-11-23T12:27:20.607" v="1" actId="1076"/>
          <ac:spMkLst>
            <pc:docMk/>
            <pc:sldMk cId="2167648545" sldId="391"/>
            <ac:spMk id="3" creationId="{0FB494A2-83C0-4377-AB64-A50B3A3A7734}"/>
          </ac:spMkLst>
        </pc:spChg>
      </pc:sldChg>
    </pc:docChg>
  </pc:docChgLst>
  <pc:docChgLst>
    <pc:chgData name="Jochen Mariën" userId="a4f8d9ed-3895-4365-b2d5-9432cb8a20d4" providerId="ADAL" clId="{AC658C29-150B-461D-AD19-25434422E4BC}"/>
    <pc:docChg chg="modSld">
      <pc:chgData name="Jochen Mariën" userId="a4f8d9ed-3895-4365-b2d5-9432cb8a20d4" providerId="ADAL" clId="{AC658C29-150B-461D-AD19-25434422E4BC}" dt="2022-05-25T13:21:13.487" v="0"/>
      <pc:docMkLst>
        <pc:docMk/>
      </pc:docMkLst>
      <pc:sldChg chg="addSp modSp">
        <pc:chgData name="Jochen Mariën" userId="a4f8d9ed-3895-4365-b2d5-9432cb8a20d4" providerId="ADAL" clId="{AC658C29-150B-461D-AD19-25434422E4BC}" dt="2022-05-25T13:21:13.487" v="0"/>
        <pc:sldMkLst>
          <pc:docMk/>
          <pc:sldMk cId="2637638468" sldId="378"/>
        </pc:sldMkLst>
        <pc:picChg chg="add mod">
          <ac:chgData name="Jochen Mariën" userId="a4f8d9ed-3895-4365-b2d5-9432cb8a20d4" providerId="ADAL" clId="{AC658C29-150B-461D-AD19-25434422E4BC}" dt="2022-05-25T13:21:13.487" v="0"/>
          <ac:picMkLst>
            <pc:docMk/>
            <pc:sldMk cId="2637638468" sldId="378"/>
            <ac:picMk id="4" creationId="{E7209336-3C2B-EA27-0153-B65B779F7992}"/>
          </ac:picMkLst>
        </pc:picChg>
      </pc:sldChg>
    </pc:docChg>
  </pc:docChgLst>
  <pc:docChgLst>
    <pc:chgData name="Dirk Mervis" userId="197c8981-22eb-4dca-b603-0aa0f7d3451e" providerId="ADAL" clId="{C1E3DB56-F08F-4D70-B4E4-CC1950BDA2C8}"/>
    <pc:docChg chg="custSel modSld replTag delTag">
      <pc:chgData name="Dirk Mervis" userId="197c8981-22eb-4dca-b603-0aa0f7d3451e" providerId="ADAL" clId="{C1E3DB56-F08F-4D70-B4E4-CC1950BDA2C8}" dt="2021-11-24T08:33:35.227" v="16"/>
      <pc:docMkLst>
        <pc:docMk/>
      </pc:docMkLst>
      <pc:sldChg chg="modSp mod">
        <pc:chgData name="Dirk Mervis" userId="197c8981-22eb-4dca-b603-0aa0f7d3451e" providerId="ADAL" clId="{C1E3DB56-F08F-4D70-B4E4-CC1950BDA2C8}" dt="2021-11-24T08:33:34.639" v="13" actId="20577"/>
        <pc:sldMkLst>
          <pc:docMk/>
          <pc:sldMk cId="308927556" sldId="396"/>
        </pc:sldMkLst>
        <pc:spChg chg="mod">
          <ac:chgData name="Dirk Mervis" userId="197c8981-22eb-4dca-b603-0aa0f7d3451e" providerId="ADAL" clId="{C1E3DB56-F08F-4D70-B4E4-CC1950BDA2C8}" dt="2021-11-24T08:33:34.639" v="13" actId="20577"/>
          <ac:spMkLst>
            <pc:docMk/>
            <pc:sldMk cId="308927556" sldId="396"/>
            <ac:spMk id="3" creationId="{EEB33344-8DE2-4E1C-ABEB-BCF4E36729E0}"/>
          </ac:spMkLst>
        </pc:spChg>
      </pc:sldChg>
    </pc:docChg>
  </pc:docChgLst>
  <pc:docChgLst>
    <pc:chgData name="Christel Maes" userId="7e61469a-7c21-464c-bace-a1bda262211a" providerId="ADAL" clId="{6A29717E-D276-4E4B-AC7B-1C5FCA805C89}"/>
    <pc:docChg chg="undo custSel addSld delSld modSld">
      <pc:chgData name="Christel Maes" userId="7e61469a-7c21-464c-bace-a1bda262211a" providerId="ADAL" clId="{6A29717E-D276-4E4B-AC7B-1C5FCA805C89}" dt="2020-03-24T14:17:09.124" v="992" actId="403"/>
      <pc:docMkLst>
        <pc:docMk/>
      </pc:docMkLst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54334544" sldId="256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2718411288" sldId="257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831006325" sldId="295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815571522" sldId="298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821613239" sldId="299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445637250" sldId="300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858921842" sldId="301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872457476" sldId="302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4074007639" sldId="303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90155372" sldId="304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19161638" sldId="305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757618583" sldId="306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22359596" sldId="307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779597560" sldId="308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992273074" sldId="309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945685378" sldId="310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759563693" sldId="311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75062275" sldId="312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592245614" sldId="313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1020751144" sldId="322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180478497" sldId="323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045927689" sldId="324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648859214" sldId="325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4118343201" sldId="326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337378313" sldId="327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117516422" sldId="329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36300976" sldId="330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568040701" sldId="331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777886080" sldId="332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81473908" sldId="333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731362141" sldId="334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03670811" sldId="335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549973905" sldId="336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2942096100" sldId="349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1341913783" sldId="350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572675441" sldId="351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1460965616" sldId="352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3741566498" sldId="353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68261568" sldId="354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654147409" sldId="355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2119489521" sldId="356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3214660597" sldId="357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2710231893" sldId="358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1758195666" sldId="359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2078986262" sldId="360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2869836509" sldId="361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3577162747" sldId="362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3147974396" sldId="363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4087172891" sldId="364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1858038199" sldId="365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856782047" sldId="366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3797966021" sldId="367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659764143" sldId="368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436424704" sldId="369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552227640" sldId="370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1942073295" sldId="371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2809965672" sldId="372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815731102" sldId="373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2024552683" sldId="374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1354684527" sldId="375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340781194" sldId="376"/>
        </pc:sldMkLst>
      </pc:sldChg>
      <pc:sldChg chg="del">
        <pc:chgData name="Christel Maes" userId="7e61469a-7c21-464c-bace-a1bda262211a" providerId="ADAL" clId="{6A29717E-D276-4E4B-AC7B-1C5FCA805C89}" dt="2020-02-13T15:55:47.247" v="0" actId="47"/>
        <pc:sldMkLst>
          <pc:docMk/>
          <pc:sldMk cId="5675112" sldId="377"/>
        </pc:sldMkLst>
      </pc:sldChg>
      <pc:sldChg chg="modSp">
        <pc:chgData name="Christel Maes" userId="7e61469a-7c21-464c-bace-a1bda262211a" providerId="ADAL" clId="{6A29717E-D276-4E4B-AC7B-1C5FCA805C89}" dt="2020-03-24T12:54:58.482" v="18" actId="20577"/>
        <pc:sldMkLst>
          <pc:docMk/>
          <pc:sldMk cId="2899862732" sldId="380"/>
        </pc:sldMkLst>
        <pc:spChg chg="mod">
          <ac:chgData name="Christel Maes" userId="7e61469a-7c21-464c-bace-a1bda262211a" providerId="ADAL" clId="{6A29717E-D276-4E4B-AC7B-1C5FCA805C89}" dt="2020-03-24T12:54:58.482" v="18" actId="20577"/>
          <ac:spMkLst>
            <pc:docMk/>
            <pc:sldMk cId="2899862732" sldId="380"/>
            <ac:spMk id="3" creationId="{00000000-0000-0000-0000-000000000000}"/>
          </ac:spMkLst>
        </pc:spChg>
      </pc:sldChg>
      <pc:sldChg chg="addSp delSp modSp">
        <pc:chgData name="Christel Maes" userId="7e61469a-7c21-464c-bace-a1bda262211a" providerId="ADAL" clId="{6A29717E-D276-4E4B-AC7B-1C5FCA805C89}" dt="2020-03-24T13:04:02.943" v="116" actId="14100"/>
        <pc:sldMkLst>
          <pc:docMk/>
          <pc:sldMk cId="3016016166" sldId="381"/>
        </pc:sldMkLst>
        <pc:spChg chg="mod">
          <ac:chgData name="Christel Maes" userId="7e61469a-7c21-464c-bace-a1bda262211a" providerId="ADAL" clId="{6A29717E-D276-4E4B-AC7B-1C5FCA805C89}" dt="2020-03-24T13:03:58.170" v="114" actId="14100"/>
          <ac:spMkLst>
            <pc:docMk/>
            <pc:sldMk cId="3016016166" sldId="381"/>
            <ac:spMk id="3" creationId="{00000000-0000-0000-0000-000000000000}"/>
          </ac:spMkLst>
        </pc:spChg>
        <pc:picChg chg="del">
          <ac:chgData name="Christel Maes" userId="7e61469a-7c21-464c-bace-a1bda262211a" providerId="ADAL" clId="{6A29717E-D276-4E4B-AC7B-1C5FCA805C89}" dt="2020-03-24T13:03:42.921" v="108" actId="478"/>
          <ac:picMkLst>
            <pc:docMk/>
            <pc:sldMk cId="3016016166" sldId="381"/>
            <ac:picMk id="5" creationId="{00000000-0000-0000-0000-000000000000}"/>
          </ac:picMkLst>
        </pc:picChg>
        <pc:picChg chg="del mod">
          <ac:chgData name="Christel Maes" userId="7e61469a-7c21-464c-bace-a1bda262211a" providerId="ADAL" clId="{6A29717E-D276-4E4B-AC7B-1C5FCA805C89}" dt="2020-03-24T13:02:47.459" v="72" actId="478"/>
          <ac:picMkLst>
            <pc:docMk/>
            <pc:sldMk cId="3016016166" sldId="381"/>
            <ac:picMk id="6" creationId="{00000000-0000-0000-0000-000000000000}"/>
          </ac:picMkLst>
        </pc:picChg>
        <pc:picChg chg="add mod">
          <ac:chgData name="Christel Maes" userId="7e61469a-7c21-464c-bace-a1bda262211a" providerId="ADAL" clId="{6A29717E-D276-4E4B-AC7B-1C5FCA805C89}" dt="2020-03-24T13:04:02.943" v="116" actId="14100"/>
          <ac:picMkLst>
            <pc:docMk/>
            <pc:sldMk cId="3016016166" sldId="381"/>
            <ac:picMk id="7" creationId="{8F527C49-EE0C-4A26-8105-C87EA49EB3A9}"/>
          </ac:picMkLst>
        </pc:picChg>
        <pc:picChg chg="add mod">
          <ac:chgData name="Christel Maes" userId="7e61469a-7c21-464c-bace-a1bda262211a" providerId="ADAL" clId="{6A29717E-D276-4E4B-AC7B-1C5FCA805C89}" dt="2020-03-24T13:03:52.597" v="112" actId="208"/>
          <ac:picMkLst>
            <pc:docMk/>
            <pc:sldMk cId="3016016166" sldId="381"/>
            <ac:picMk id="8" creationId="{F9BDD7CB-03A7-452F-AC32-38795C757E88}"/>
          </ac:picMkLst>
        </pc:picChg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4126130736" sldId="382"/>
        </pc:sldMkLst>
      </pc:sldChg>
      <pc:sldChg chg="addSp delSp modSp">
        <pc:chgData name="Christel Maes" userId="7e61469a-7c21-464c-bace-a1bda262211a" providerId="ADAL" clId="{6A29717E-D276-4E4B-AC7B-1C5FCA805C89}" dt="2020-03-24T13:23:05.401" v="305" actId="208"/>
        <pc:sldMkLst>
          <pc:docMk/>
          <pc:sldMk cId="4283466259" sldId="383"/>
        </pc:sldMkLst>
        <pc:spChg chg="mod">
          <ac:chgData name="Christel Maes" userId="7e61469a-7c21-464c-bace-a1bda262211a" providerId="ADAL" clId="{6A29717E-D276-4E4B-AC7B-1C5FCA805C89}" dt="2020-03-24T13:11:18.609" v="204" actId="6549"/>
          <ac:spMkLst>
            <pc:docMk/>
            <pc:sldMk cId="4283466259" sldId="383"/>
            <ac:spMk id="3" creationId="{00000000-0000-0000-0000-000000000000}"/>
          </ac:spMkLst>
        </pc:spChg>
        <pc:picChg chg="del">
          <ac:chgData name="Christel Maes" userId="7e61469a-7c21-464c-bace-a1bda262211a" providerId="ADAL" clId="{6A29717E-D276-4E4B-AC7B-1C5FCA805C89}" dt="2020-03-24T13:22:56.088" v="301" actId="478"/>
          <ac:picMkLst>
            <pc:docMk/>
            <pc:sldMk cId="4283466259" sldId="383"/>
            <ac:picMk id="5" creationId="{00000000-0000-0000-0000-000000000000}"/>
          </ac:picMkLst>
        </pc:picChg>
        <pc:picChg chg="add mod">
          <ac:chgData name="Christel Maes" userId="7e61469a-7c21-464c-bace-a1bda262211a" providerId="ADAL" clId="{6A29717E-D276-4E4B-AC7B-1C5FCA805C89}" dt="2020-03-24T13:23:05.401" v="305" actId="208"/>
          <ac:picMkLst>
            <pc:docMk/>
            <pc:sldMk cId="4283466259" sldId="383"/>
            <ac:picMk id="6" creationId="{65685699-A48E-49B4-ACDE-DB052C21F3A8}"/>
          </ac:picMkLst>
        </pc:picChg>
      </pc:sldChg>
      <pc:sldChg chg="modSp">
        <pc:chgData name="Christel Maes" userId="7e61469a-7c21-464c-bace-a1bda262211a" providerId="ADAL" clId="{6A29717E-D276-4E4B-AC7B-1C5FCA805C89}" dt="2020-03-24T13:26:28.176" v="380" actId="20577"/>
        <pc:sldMkLst>
          <pc:docMk/>
          <pc:sldMk cId="307526509" sldId="384"/>
        </pc:sldMkLst>
        <pc:spChg chg="mod">
          <ac:chgData name="Christel Maes" userId="7e61469a-7c21-464c-bace-a1bda262211a" providerId="ADAL" clId="{6A29717E-D276-4E4B-AC7B-1C5FCA805C89}" dt="2020-03-24T13:26:28.176" v="380" actId="20577"/>
          <ac:spMkLst>
            <pc:docMk/>
            <pc:sldMk cId="307526509" sldId="384"/>
            <ac:spMk id="3" creationId="{00000000-0000-0000-0000-000000000000}"/>
          </ac:spMkLst>
        </pc:spChg>
      </pc:sldChg>
      <pc:sldChg chg="addSp delSp modSp">
        <pc:chgData name="Christel Maes" userId="7e61469a-7c21-464c-bace-a1bda262211a" providerId="ADAL" clId="{6A29717E-D276-4E4B-AC7B-1C5FCA805C89}" dt="2020-03-24T14:13:15.011" v="935" actId="14100"/>
        <pc:sldMkLst>
          <pc:docMk/>
          <pc:sldMk cId="4108296559" sldId="385"/>
        </pc:sldMkLst>
        <pc:spChg chg="add mod">
          <ac:chgData name="Christel Maes" userId="7e61469a-7c21-464c-bace-a1bda262211a" providerId="ADAL" clId="{6A29717E-D276-4E4B-AC7B-1C5FCA805C89}" dt="2020-03-24T13:49:06.503" v="600" actId="20577"/>
          <ac:spMkLst>
            <pc:docMk/>
            <pc:sldMk cId="4108296559" sldId="385"/>
            <ac:spMk id="3" creationId="{1F603F8C-F05E-46EA-935E-2D76314AB238}"/>
          </ac:spMkLst>
        </pc:spChg>
        <pc:spChg chg="del">
          <ac:chgData name="Christel Maes" userId="7e61469a-7c21-464c-bace-a1bda262211a" providerId="ADAL" clId="{6A29717E-D276-4E4B-AC7B-1C5FCA805C89}" dt="2020-03-24T13:47:18.304" v="571" actId="478"/>
          <ac:spMkLst>
            <pc:docMk/>
            <pc:sldMk cId="4108296559" sldId="385"/>
            <ac:spMk id="5" creationId="{00000000-0000-0000-0000-000000000000}"/>
          </ac:spMkLst>
        </pc:spChg>
        <pc:spChg chg="del">
          <ac:chgData name="Christel Maes" userId="7e61469a-7c21-464c-bace-a1bda262211a" providerId="ADAL" clId="{6A29717E-D276-4E4B-AC7B-1C5FCA805C89}" dt="2020-03-24T13:38:20.878" v="503" actId="478"/>
          <ac:spMkLst>
            <pc:docMk/>
            <pc:sldMk cId="4108296559" sldId="385"/>
            <ac:spMk id="6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3:38:20.878" v="503" actId="478"/>
          <ac:spMkLst>
            <pc:docMk/>
            <pc:sldMk cId="4108296559" sldId="385"/>
            <ac:spMk id="7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3:38:20.878" v="503" actId="478"/>
          <ac:spMkLst>
            <pc:docMk/>
            <pc:sldMk cId="4108296559" sldId="385"/>
            <ac:spMk id="8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3:38:20.878" v="503" actId="478"/>
          <ac:spMkLst>
            <pc:docMk/>
            <pc:sldMk cId="4108296559" sldId="385"/>
            <ac:spMk id="9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3:38:20.878" v="503" actId="478"/>
          <ac:spMkLst>
            <pc:docMk/>
            <pc:sldMk cId="4108296559" sldId="385"/>
            <ac:spMk id="10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3:38:20.878" v="503" actId="478"/>
          <ac:spMkLst>
            <pc:docMk/>
            <pc:sldMk cId="4108296559" sldId="385"/>
            <ac:spMk id="11" creationId="{B41F18BB-74B1-43D5-BAFD-4E8225C301FF}"/>
          </ac:spMkLst>
        </pc:spChg>
        <pc:spChg chg="add del mod">
          <ac:chgData name="Christel Maes" userId="7e61469a-7c21-464c-bace-a1bda262211a" providerId="ADAL" clId="{6A29717E-D276-4E4B-AC7B-1C5FCA805C89}" dt="2020-03-24T13:41:59.516" v="548" actId="478"/>
          <ac:spMkLst>
            <pc:docMk/>
            <pc:sldMk cId="4108296559" sldId="385"/>
            <ac:spMk id="12" creationId="{9B99AB92-8648-4BD5-93C9-D2FFFDD3E9AE}"/>
          </ac:spMkLst>
        </pc:spChg>
        <pc:spChg chg="del">
          <ac:chgData name="Christel Maes" userId="7e61469a-7c21-464c-bace-a1bda262211a" providerId="ADAL" clId="{6A29717E-D276-4E4B-AC7B-1C5FCA805C89}" dt="2020-03-24T13:38:20.878" v="503" actId="478"/>
          <ac:spMkLst>
            <pc:docMk/>
            <pc:sldMk cId="4108296559" sldId="385"/>
            <ac:spMk id="13" creationId="{B41F18BB-74B1-43D5-BAFD-4E8225C301FF}"/>
          </ac:spMkLst>
        </pc:spChg>
        <pc:spChg chg="add mod">
          <ac:chgData name="Christel Maes" userId="7e61469a-7c21-464c-bace-a1bda262211a" providerId="ADAL" clId="{6A29717E-D276-4E4B-AC7B-1C5FCA805C89}" dt="2020-03-24T13:53:27.655" v="657" actId="164"/>
          <ac:spMkLst>
            <pc:docMk/>
            <pc:sldMk cId="4108296559" sldId="385"/>
            <ac:spMk id="14" creationId="{9B99AB92-8648-4BD5-93C9-D2FFFDD3E9AE}"/>
          </ac:spMkLst>
        </pc:spChg>
        <pc:spChg chg="add mod">
          <ac:chgData name="Christel Maes" userId="7e61469a-7c21-464c-bace-a1bda262211a" providerId="ADAL" clId="{6A29717E-D276-4E4B-AC7B-1C5FCA805C89}" dt="2020-03-24T14:13:15.011" v="935" actId="14100"/>
          <ac:spMkLst>
            <pc:docMk/>
            <pc:sldMk cId="4108296559" sldId="385"/>
            <ac:spMk id="15" creationId="{CFF29362-E62D-4332-9DDF-A8DB82B330E0}"/>
          </ac:spMkLst>
        </pc:spChg>
        <pc:spChg chg="add mod">
          <ac:chgData name="Christel Maes" userId="7e61469a-7c21-464c-bace-a1bda262211a" providerId="ADAL" clId="{6A29717E-D276-4E4B-AC7B-1C5FCA805C89}" dt="2020-03-24T13:53:27.655" v="657" actId="164"/>
          <ac:spMkLst>
            <pc:docMk/>
            <pc:sldMk cId="4108296559" sldId="385"/>
            <ac:spMk id="16" creationId="{E688DECD-2236-43F4-BB32-0379D5853A35}"/>
          </ac:spMkLst>
        </pc:spChg>
        <pc:spChg chg="add mod">
          <ac:chgData name="Christel Maes" userId="7e61469a-7c21-464c-bace-a1bda262211a" providerId="ADAL" clId="{6A29717E-D276-4E4B-AC7B-1C5FCA805C89}" dt="2020-03-24T14:03:30.908" v="786" actId="14100"/>
          <ac:spMkLst>
            <pc:docMk/>
            <pc:sldMk cId="4108296559" sldId="385"/>
            <ac:spMk id="17" creationId="{738F539A-6B17-4342-9D14-C7B5F52300E9}"/>
          </ac:spMkLst>
        </pc:spChg>
        <pc:spChg chg="add mod">
          <ac:chgData name="Christel Maes" userId="7e61469a-7c21-464c-bace-a1bda262211a" providerId="ADAL" clId="{6A29717E-D276-4E4B-AC7B-1C5FCA805C89}" dt="2020-03-24T14:03:33.660" v="787" actId="14100"/>
          <ac:spMkLst>
            <pc:docMk/>
            <pc:sldMk cId="4108296559" sldId="385"/>
            <ac:spMk id="18" creationId="{7F23258D-8227-4CB1-809B-DD11D66E134A}"/>
          </ac:spMkLst>
        </pc:spChg>
        <pc:grpChg chg="add mod">
          <ac:chgData name="Christel Maes" userId="7e61469a-7c21-464c-bace-a1bda262211a" providerId="ADAL" clId="{6A29717E-D276-4E4B-AC7B-1C5FCA805C89}" dt="2020-03-24T13:53:27.655" v="657" actId="164"/>
          <ac:grpSpMkLst>
            <pc:docMk/>
            <pc:sldMk cId="4108296559" sldId="385"/>
            <ac:grpSpMk id="19" creationId="{848DD411-B6ED-455F-A195-B252177B4565}"/>
          </ac:grpSpMkLst>
        </pc:grpChg>
      </pc:sldChg>
      <pc:sldChg chg="modSp">
        <pc:chgData name="Christel Maes" userId="7e61469a-7c21-464c-bace-a1bda262211a" providerId="ADAL" clId="{6A29717E-D276-4E4B-AC7B-1C5FCA805C89}" dt="2020-03-24T13:39:35.711" v="531" actId="6549"/>
        <pc:sldMkLst>
          <pc:docMk/>
          <pc:sldMk cId="12605234" sldId="386"/>
        </pc:sldMkLst>
        <pc:spChg chg="mod">
          <ac:chgData name="Christel Maes" userId="7e61469a-7c21-464c-bace-a1bda262211a" providerId="ADAL" clId="{6A29717E-D276-4E4B-AC7B-1C5FCA805C89}" dt="2020-03-24T13:39:35.711" v="531" actId="6549"/>
          <ac:spMkLst>
            <pc:docMk/>
            <pc:sldMk cId="12605234" sldId="386"/>
            <ac:spMk id="3" creationId="{00000000-0000-0000-0000-000000000000}"/>
          </ac:spMkLst>
        </pc:spChg>
      </pc:sldChg>
      <pc:sldChg chg="addSp delSp modSp">
        <pc:chgData name="Christel Maes" userId="7e61469a-7c21-464c-bace-a1bda262211a" providerId="ADAL" clId="{6A29717E-D276-4E4B-AC7B-1C5FCA805C89}" dt="2020-03-24T13:44:39.095" v="570" actId="20577"/>
        <pc:sldMkLst>
          <pc:docMk/>
          <pc:sldMk cId="2880024545" sldId="387"/>
        </pc:sldMkLst>
        <pc:spChg chg="mod">
          <ac:chgData name="Christel Maes" userId="7e61469a-7c21-464c-bace-a1bda262211a" providerId="ADAL" clId="{6A29717E-D276-4E4B-AC7B-1C5FCA805C89}" dt="2020-03-24T13:44:39.095" v="570" actId="20577"/>
          <ac:spMkLst>
            <pc:docMk/>
            <pc:sldMk cId="2880024545" sldId="387"/>
            <ac:spMk id="3" creationId="{00000000-0000-0000-0000-000000000000}"/>
          </ac:spMkLst>
        </pc:spChg>
        <pc:picChg chg="del">
          <ac:chgData name="Christel Maes" userId="7e61469a-7c21-464c-bace-a1bda262211a" providerId="ADAL" clId="{6A29717E-D276-4E4B-AC7B-1C5FCA805C89}" dt="2020-03-24T13:44:15.839" v="555" actId="478"/>
          <ac:picMkLst>
            <pc:docMk/>
            <pc:sldMk cId="2880024545" sldId="387"/>
            <ac:picMk id="5" creationId="{00000000-0000-0000-0000-000000000000}"/>
          </ac:picMkLst>
        </pc:picChg>
        <pc:picChg chg="add mod">
          <ac:chgData name="Christel Maes" userId="7e61469a-7c21-464c-bace-a1bda262211a" providerId="ADAL" clId="{6A29717E-D276-4E4B-AC7B-1C5FCA805C89}" dt="2020-03-24T13:44:32.763" v="560" actId="1076"/>
          <ac:picMkLst>
            <pc:docMk/>
            <pc:sldMk cId="2880024545" sldId="387"/>
            <ac:picMk id="7" creationId="{DAB11A7A-DBEA-4E8C-97B7-B7CE5139770D}"/>
          </ac:picMkLst>
        </pc:picChg>
      </pc:sldChg>
      <pc:sldChg chg="addSp delSp modSp">
        <pc:chgData name="Christel Maes" userId="7e61469a-7c21-464c-bace-a1bda262211a" providerId="ADAL" clId="{6A29717E-D276-4E4B-AC7B-1C5FCA805C89}" dt="2020-03-24T14:13:07.228" v="934" actId="14100"/>
        <pc:sldMkLst>
          <pc:docMk/>
          <pc:sldMk cId="1789700859" sldId="388"/>
        </pc:sldMkLst>
        <pc:spChg chg="add mod">
          <ac:chgData name="Christel Maes" userId="7e61469a-7c21-464c-bace-a1bda262211a" providerId="ADAL" clId="{6A29717E-D276-4E4B-AC7B-1C5FCA805C89}" dt="2020-03-24T13:59:55.694" v="747" actId="167"/>
          <ac:spMkLst>
            <pc:docMk/>
            <pc:sldMk cId="1789700859" sldId="388"/>
            <ac:spMk id="3" creationId="{7D27DA23-337C-496D-8B06-F8F6F0B950BB}"/>
          </ac:spMkLst>
        </pc:spChg>
        <pc:spChg chg="del">
          <ac:chgData name="Christel Maes" userId="7e61469a-7c21-464c-bace-a1bda262211a" providerId="ADAL" clId="{6A29717E-D276-4E4B-AC7B-1C5FCA805C89}" dt="2020-03-24T14:00:05.861" v="748" actId="478"/>
          <ac:spMkLst>
            <pc:docMk/>
            <pc:sldMk cId="1789700859" sldId="388"/>
            <ac:spMk id="6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00:12.687" v="750" actId="478"/>
          <ac:spMkLst>
            <pc:docMk/>
            <pc:sldMk cId="1789700859" sldId="388"/>
            <ac:spMk id="7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00:15.624" v="753" actId="478"/>
          <ac:spMkLst>
            <pc:docMk/>
            <pc:sldMk cId="1789700859" sldId="388"/>
            <ac:spMk id="8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00:17.378" v="754" actId="478"/>
          <ac:spMkLst>
            <pc:docMk/>
            <pc:sldMk cId="1789700859" sldId="388"/>
            <ac:spMk id="9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00:10.984" v="749" actId="478"/>
          <ac:spMkLst>
            <pc:docMk/>
            <pc:sldMk cId="1789700859" sldId="388"/>
            <ac:spMk id="10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00:13.553" v="751" actId="478"/>
          <ac:spMkLst>
            <pc:docMk/>
            <pc:sldMk cId="1789700859" sldId="388"/>
            <ac:spMk id="11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3:58:12.482" v="676" actId="478"/>
          <ac:spMkLst>
            <pc:docMk/>
            <pc:sldMk cId="1789700859" sldId="388"/>
            <ac:spMk id="12" creationId="{00000000-0000-0000-0000-000000000000}"/>
          </ac:spMkLst>
        </pc:spChg>
        <pc:spChg chg="del">
          <ac:chgData name="Christel Maes" userId="7e61469a-7c21-464c-bace-a1bda262211a" providerId="ADAL" clId="{6A29717E-D276-4E4B-AC7B-1C5FCA805C89}" dt="2020-03-24T14:00:14.747" v="752" actId="478"/>
          <ac:spMkLst>
            <pc:docMk/>
            <pc:sldMk cId="1789700859" sldId="388"/>
            <ac:spMk id="13" creationId="{B41F18BB-74B1-43D5-BAFD-4E8225C301FF}"/>
          </ac:spMkLst>
        </pc:spChg>
        <pc:spChg chg="add mod">
          <ac:chgData name="Christel Maes" userId="7e61469a-7c21-464c-bace-a1bda262211a" providerId="ADAL" clId="{6A29717E-D276-4E4B-AC7B-1C5FCA805C89}" dt="2020-03-24T14:04:16.146" v="789" actId="255"/>
          <ac:spMkLst>
            <pc:docMk/>
            <pc:sldMk cId="1789700859" sldId="388"/>
            <ac:spMk id="14" creationId="{9B99AB92-8648-4BD5-93C9-D2FFFDD3E9AE}"/>
          </ac:spMkLst>
        </pc:spChg>
        <pc:spChg chg="add mod">
          <ac:chgData name="Christel Maes" userId="7e61469a-7c21-464c-bace-a1bda262211a" providerId="ADAL" clId="{6A29717E-D276-4E4B-AC7B-1C5FCA805C89}" dt="2020-03-24T14:13:07.228" v="934" actId="14100"/>
          <ac:spMkLst>
            <pc:docMk/>
            <pc:sldMk cId="1789700859" sldId="388"/>
            <ac:spMk id="15" creationId="{12F7FB85-0436-4DF2-8784-83EB4D8A84F6}"/>
          </ac:spMkLst>
        </pc:spChg>
        <pc:spChg chg="add mod">
          <ac:chgData name="Christel Maes" userId="7e61469a-7c21-464c-bace-a1bda262211a" providerId="ADAL" clId="{6A29717E-D276-4E4B-AC7B-1C5FCA805C89}" dt="2020-03-24T14:02:48.453" v="779" actId="14100"/>
          <ac:spMkLst>
            <pc:docMk/>
            <pc:sldMk cId="1789700859" sldId="388"/>
            <ac:spMk id="16" creationId="{6639DC45-84D8-4578-9F41-CB7491338C55}"/>
          </ac:spMkLst>
        </pc:spChg>
        <pc:spChg chg="add mod">
          <ac:chgData name="Christel Maes" userId="7e61469a-7c21-464c-bace-a1bda262211a" providerId="ADAL" clId="{6A29717E-D276-4E4B-AC7B-1C5FCA805C89}" dt="2020-03-24T14:02:43.856" v="778" actId="14100"/>
          <ac:spMkLst>
            <pc:docMk/>
            <pc:sldMk cId="1789700859" sldId="388"/>
            <ac:spMk id="17" creationId="{3623C695-DC77-4441-BD50-075792A32626}"/>
          </ac:spMkLst>
        </pc:spChg>
        <pc:spChg chg="add mod">
          <ac:chgData name="Christel Maes" userId="7e61469a-7c21-464c-bace-a1bda262211a" providerId="ADAL" clId="{6A29717E-D276-4E4B-AC7B-1C5FCA805C89}" dt="2020-03-24T14:03:10.249" v="784" actId="14100"/>
          <ac:spMkLst>
            <pc:docMk/>
            <pc:sldMk cId="1789700859" sldId="388"/>
            <ac:spMk id="18" creationId="{A62F2B73-7567-4CBD-8195-8AB9E1CF2715}"/>
          </ac:spMkLst>
        </pc:spChg>
      </pc:sldChg>
      <pc:sldChg chg="addSp delSp modSp">
        <pc:chgData name="Christel Maes" userId="7e61469a-7c21-464c-bace-a1bda262211a" providerId="ADAL" clId="{6A29717E-D276-4E4B-AC7B-1C5FCA805C89}" dt="2020-03-24T13:58:04.353" v="675" actId="208"/>
        <pc:sldMkLst>
          <pc:docMk/>
          <pc:sldMk cId="1140011557" sldId="389"/>
        </pc:sldMkLst>
        <pc:spChg chg="mod">
          <ac:chgData name="Christel Maes" userId="7e61469a-7c21-464c-bace-a1bda262211a" providerId="ADAL" clId="{6A29717E-D276-4E4B-AC7B-1C5FCA805C89}" dt="2020-03-24T13:56:59.159" v="670" actId="20577"/>
          <ac:spMkLst>
            <pc:docMk/>
            <pc:sldMk cId="1140011557" sldId="389"/>
            <ac:spMk id="3" creationId="{00000000-0000-0000-0000-000000000000}"/>
          </ac:spMkLst>
        </pc:spChg>
        <pc:spChg chg="add del">
          <ac:chgData name="Christel Maes" userId="7e61469a-7c21-464c-bace-a1bda262211a" providerId="ADAL" clId="{6A29717E-D276-4E4B-AC7B-1C5FCA805C89}" dt="2020-03-24T13:54:56.961" v="664" actId="478"/>
          <ac:spMkLst>
            <pc:docMk/>
            <pc:sldMk cId="1140011557" sldId="389"/>
            <ac:spMk id="5" creationId="{00000000-0000-0000-0000-000000000000}"/>
          </ac:spMkLst>
        </pc:spChg>
        <pc:spChg chg="add del mod">
          <ac:chgData name="Christel Maes" userId="7e61469a-7c21-464c-bace-a1bda262211a" providerId="ADAL" clId="{6A29717E-D276-4E4B-AC7B-1C5FCA805C89}" dt="2020-03-24T13:55:14.321" v="669" actId="313"/>
          <ac:spMkLst>
            <pc:docMk/>
            <pc:sldMk cId="1140011557" sldId="389"/>
            <ac:spMk id="7" creationId="{634B4842-BABC-4C2A-BD87-B93FA450A437}"/>
          </ac:spMkLst>
        </pc:spChg>
        <pc:picChg chg="del">
          <ac:chgData name="Christel Maes" userId="7e61469a-7c21-464c-bace-a1bda262211a" providerId="ADAL" clId="{6A29717E-D276-4E4B-AC7B-1C5FCA805C89}" dt="2020-03-24T13:57:55.450" v="671" actId="478"/>
          <ac:picMkLst>
            <pc:docMk/>
            <pc:sldMk cId="1140011557" sldId="389"/>
            <ac:picMk id="6" creationId="{00000000-0000-0000-0000-000000000000}"/>
          </ac:picMkLst>
        </pc:picChg>
        <pc:picChg chg="add mod">
          <ac:chgData name="Christel Maes" userId="7e61469a-7c21-464c-bace-a1bda262211a" providerId="ADAL" clId="{6A29717E-D276-4E4B-AC7B-1C5FCA805C89}" dt="2020-03-24T13:58:04.353" v="675" actId="208"/>
          <ac:picMkLst>
            <pc:docMk/>
            <pc:sldMk cId="1140011557" sldId="389"/>
            <ac:picMk id="8" creationId="{2EAF8800-8D0C-4E19-87AE-B475BEFE03CA}"/>
          </ac:picMkLst>
        </pc:picChg>
      </pc:sldChg>
      <pc:sldChg chg="addSp delSp modSp">
        <pc:chgData name="Christel Maes" userId="7e61469a-7c21-464c-bace-a1bda262211a" providerId="ADAL" clId="{6A29717E-D276-4E4B-AC7B-1C5FCA805C89}" dt="2020-03-24T14:10:13.687" v="816" actId="208"/>
        <pc:sldMkLst>
          <pc:docMk/>
          <pc:sldMk cId="3558924637" sldId="390"/>
        </pc:sldMkLst>
        <pc:spChg chg="mod">
          <ac:chgData name="Christel Maes" userId="7e61469a-7c21-464c-bace-a1bda262211a" providerId="ADAL" clId="{6A29717E-D276-4E4B-AC7B-1C5FCA805C89}" dt="2020-03-24T14:05:12.603" v="804" actId="20577"/>
          <ac:spMkLst>
            <pc:docMk/>
            <pc:sldMk cId="3558924637" sldId="390"/>
            <ac:spMk id="14" creationId="{00000000-0000-0000-0000-000000000000}"/>
          </ac:spMkLst>
        </pc:spChg>
        <pc:grpChg chg="add del">
          <ac:chgData name="Christel Maes" userId="7e61469a-7c21-464c-bace-a1bda262211a" providerId="ADAL" clId="{6A29717E-D276-4E4B-AC7B-1C5FCA805C89}" dt="2020-03-24T13:53:40.660" v="659"/>
          <ac:grpSpMkLst>
            <pc:docMk/>
            <pc:sldMk cId="3558924637" sldId="390"/>
            <ac:grpSpMk id="7" creationId="{5B7CB072-AADB-431C-BA81-53C5FD4C5F6B}"/>
          </ac:grpSpMkLst>
        </pc:grpChg>
        <pc:picChg chg="add mod">
          <ac:chgData name="Christel Maes" userId="7e61469a-7c21-464c-bace-a1bda262211a" providerId="ADAL" clId="{6A29717E-D276-4E4B-AC7B-1C5FCA805C89}" dt="2020-03-24T14:05:34.940" v="808" actId="208"/>
          <ac:picMkLst>
            <pc:docMk/>
            <pc:sldMk cId="3558924637" sldId="390"/>
            <ac:picMk id="3" creationId="{59258878-4BD1-41A9-87D6-6F7E1037635E}"/>
          </ac:picMkLst>
        </pc:picChg>
        <pc:picChg chg="add mod">
          <ac:chgData name="Christel Maes" userId="7e61469a-7c21-464c-bace-a1bda262211a" providerId="ADAL" clId="{6A29717E-D276-4E4B-AC7B-1C5FCA805C89}" dt="2020-03-24T14:10:13.687" v="816" actId="208"/>
          <ac:picMkLst>
            <pc:docMk/>
            <pc:sldMk cId="3558924637" sldId="390"/>
            <ac:picMk id="5" creationId="{5F508827-6000-421F-8144-F1F2A882C637}"/>
          </ac:picMkLst>
        </pc:picChg>
        <pc:picChg chg="del">
          <ac:chgData name="Christel Maes" userId="7e61469a-7c21-464c-bace-a1bda262211a" providerId="ADAL" clId="{6A29717E-D276-4E4B-AC7B-1C5FCA805C89}" dt="2020-03-24T14:09:57.892" v="810" actId="478"/>
          <ac:picMkLst>
            <pc:docMk/>
            <pc:sldMk cId="3558924637" sldId="390"/>
            <ac:picMk id="15" creationId="{00000000-0000-0000-0000-000000000000}"/>
          </ac:picMkLst>
        </pc:picChg>
        <pc:picChg chg="del">
          <ac:chgData name="Christel Maes" userId="7e61469a-7c21-464c-bace-a1bda262211a" providerId="ADAL" clId="{6A29717E-D276-4E4B-AC7B-1C5FCA805C89}" dt="2020-03-24T14:05:29.061" v="805" actId="478"/>
          <ac:picMkLst>
            <pc:docMk/>
            <pc:sldMk cId="3558924637" sldId="390"/>
            <ac:picMk id="16" creationId="{00000000-0000-0000-0000-000000000000}"/>
          </ac:picMkLst>
        </pc:picChg>
      </pc:sldChg>
      <pc:sldChg chg="addSp delSp modSp">
        <pc:chgData name="Christel Maes" userId="7e61469a-7c21-464c-bace-a1bda262211a" providerId="ADAL" clId="{6A29717E-D276-4E4B-AC7B-1C5FCA805C89}" dt="2020-03-24T14:12:58.578" v="932" actId="14100"/>
        <pc:sldMkLst>
          <pc:docMk/>
          <pc:sldMk cId="2167648545" sldId="391"/>
        </pc:sldMkLst>
        <pc:spChg chg="add mod">
          <ac:chgData name="Christel Maes" userId="7e61469a-7c21-464c-bace-a1bda262211a" providerId="ADAL" clId="{6A29717E-D276-4E4B-AC7B-1C5FCA805C89}" dt="2020-03-24T14:12:01.820" v="829" actId="20577"/>
          <ac:spMkLst>
            <pc:docMk/>
            <pc:sldMk cId="2167648545" sldId="391"/>
            <ac:spMk id="3" creationId="{0FB494A2-83C0-4377-AB64-A50B3A3A7734}"/>
          </ac:spMkLst>
        </pc:spChg>
        <pc:spChg chg="del">
          <ac:chgData name="Christel Maes" userId="7e61469a-7c21-464c-bace-a1bda262211a" providerId="ADAL" clId="{6A29717E-D276-4E4B-AC7B-1C5FCA805C89}" dt="2020-03-24T14:05:43.513" v="809" actId="478"/>
          <ac:spMkLst>
            <pc:docMk/>
            <pc:sldMk cId="2167648545" sldId="391"/>
            <ac:spMk id="4" creationId="{00000000-0000-0000-0000-000000000000}"/>
          </ac:spMkLst>
        </pc:spChg>
        <pc:spChg chg="del">
          <ac:chgData name="Christel Maes" userId="7e61469a-7c21-464c-bace-a1bda262211a" providerId="ADAL" clId="{6A29717E-D276-4E4B-AC7B-1C5FCA805C89}" dt="2020-03-24T14:10:45.668" v="817" actId="478"/>
          <ac:spMkLst>
            <pc:docMk/>
            <pc:sldMk cId="2167648545" sldId="391"/>
            <ac:spMk id="5" creationId="{00000000-0000-0000-0000-000000000000}"/>
          </ac:spMkLst>
        </pc:spChg>
        <pc:spChg chg="del">
          <ac:chgData name="Christel Maes" userId="7e61469a-7c21-464c-bace-a1bda262211a" providerId="ADAL" clId="{6A29717E-D276-4E4B-AC7B-1C5FCA805C89}" dt="2020-03-24T14:05:43.513" v="809" actId="478"/>
          <ac:spMkLst>
            <pc:docMk/>
            <pc:sldMk cId="2167648545" sldId="391"/>
            <ac:spMk id="6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05:43.513" v="809" actId="478"/>
          <ac:spMkLst>
            <pc:docMk/>
            <pc:sldMk cId="2167648545" sldId="391"/>
            <ac:spMk id="7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05:43.513" v="809" actId="478"/>
          <ac:spMkLst>
            <pc:docMk/>
            <pc:sldMk cId="2167648545" sldId="391"/>
            <ac:spMk id="8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05:43.513" v="809" actId="478"/>
          <ac:spMkLst>
            <pc:docMk/>
            <pc:sldMk cId="2167648545" sldId="391"/>
            <ac:spMk id="9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05:43.513" v="809" actId="478"/>
          <ac:spMkLst>
            <pc:docMk/>
            <pc:sldMk cId="2167648545" sldId="391"/>
            <ac:spMk id="10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05:43.513" v="809" actId="478"/>
          <ac:spMkLst>
            <pc:docMk/>
            <pc:sldMk cId="2167648545" sldId="391"/>
            <ac:spMk id="11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05:43.513" v="809" actId="478"/>
          <ac:spMkLst>
            <pc:docMk/>
            <pc:sldMk cId="2167648545" sldId="391"/>
            <ac:spMk id="13" creationId="{B41F18BB-74B1-43D5-BAFD-4E8225C301FF}"/>
          </ac:spMkLst>
        </pc:spChg>
        <pc:spChg chg="mod topLvl">
          <ac:chgData name="Christel Maes" userId="7e61469a-7c21-464c-bace-a1bda262211a" providerId="ADAL" clId="{6A29717E-D276-4E4B-AC7B-1C5FCA805C89}" dt="2020-03-24T14:11:56.145" v="827" actId="1076"/>
          <ac:spMkLst>
            <pc:docMk/>
            <pc:sldMk cId="2167648545" sldId="391"/>
            <ac:spMk id="15" creationId="{42B541B0-7FF3-4A3B-BD57-ADB92D23D268}"/>
          </ac:spMkLst>
        </pc:spChg>
        <pc:spChg chg="mod topLvl">
          <ac:chgData name="Christel Maes" userId="7e61469a-7c21-464c-bace-a1bda262211a" providerId="ADAL" clId="{6A29717E-D276-4E4B-AC7B-1C5FCA805C89}" dt="2020-03-24T14:11:59.149" v="828" actId="1076"/>
          <ac:spMkLst>
            <pc:docMk/>
            <pc:sldMk cId="2167648545" sldId="391"/>
            <ac:spMk id="16" creationId="{7D6C9E08-4324-49CF-BA5C-AF6BA9CA66FD}"/>
          </ac:spMkLst>
        </pc:spChg>
        <pc:spChg chg="add mod">
          <ac:chgData name="Christel Maes" userId="7e61469a-7c21-464c-bace-a1bda262211a" providerId="ADAL" clId="{6A29717E-D276-4E4B-AC7B-1C5FCA805C89}" dt="2020-03-24T14:12:58.578" v="932" actId="14100"/>
          <ac:spMkLst>
            <pc:docMk/>
            <pc:sldMk cId="2167648545" sldId="391"/>
            <ac:spMk id="17" creationId="{FB134B26-911C-4460-B80D-CEFA6622384B}"/>
          </ac:spMkLst>
        </pc:spChg>
        <pc:spChg chg="add mod">
          <ac:chgData name="Christel Maes" userId="7e61469a-7c21-464c-bace-a1bda262211a" providerId="ADAL" clId="{6A29717E-D276-4E4B-AC7B-1C5FCA805C89}" dt="2020-03-24T14:12:39.850" v="927" actId="14100"/>
          <ac:spMkLst>
            <pc:docMk/>
            <pc:sldMk cId="2167648545" sldId="391"/>
            <ac:spMk id="18" creationId="{0DEC484A-6306-4CB5-B763-6CE278B016C7}"/>
          </ac:spMkLst>
        </pc:spChg>
        <pc:spChg chg="add mod">
          <ac:chgData name="Christel Maes" userId="7e61469a-7c21-464c-bace-a1bda262211a" providerId="ADAL" clId="{6A29717E-D276-4E4B-AC7B-1C5FCA805C89}" dt="2020-03-24T14:12:48.336" v="930" actId="14100"/>
          <ac:spMkLst>
            <pc:docMk/>
            <pc:sldMk cId="2167648545" sldId="391"/>
            <ac:spMk id="19" creationId="{F28D450C-0B3C-4110-8589-974FCB440A26}"/>
          </ac:spMkLst>
        </pc:spChg>
        <pc:grpChg chg="add del mod">
          <ac:chgData name="Christel Maes" userId="7e61469a-7c21-464c-bace-a1bda262211a" providerId="ADAL" clId="{6A29717E-D276-4E4B-AC7B-1C5FCA805C89}" dt="2020-03-24T14:11:44.989" v="825" actId="165"/>
          <ac:grpSpMkLst>
            <pc:docMk/>
            <pc:sldMk cId="2167648545" sldId="391"/>
            <ac:grpSpMk id="14" creationId="{73E4352C-0696-4A18-B749-BA1527714E78}"/>
          </ac:grpSpMkLst>
        </pc:grpChg>
      </pc:sldChg>
      <pc:sldChg chg="addSp delSp modSp">
        <pc:chgData name="Christel Maes" userId="7e61469a-7c21-464c-bace-a1bda262211a" providerId="ADAL" clId="{6A29717E-D276-4E4B-AC7B-1C5FCA805C89}" dt="2020-03-24T13:20:38.376" v="300" actId="164"/>
        <pc:sldMkLst>
          <pc:docMk/>
          <pc:sldMk cId="1592188733" sldId="394"/>
        </pc:sldMkLst>
        <pc:spChg chg="mod">
          <ac:chgData name="Christel Maes" userId="7e61469a-7c21-464c-bace-a1bda262211a" providerId="ADAL" clId="{6A29717E-D276-4E4B-AC7B-1C5FCA805C89}" dt="2020-03-24T13:11:10.199" v="203" actId="20577"/>
          <ac:spMkLst>
            <pc:docMk/>
            <pc:sldMk cId="1592188733" sldId="394"/>
            <ac:spMk id="3" creationId="{00000000-0000-0000-0000-000000000000}"/>
          </ac:spMkLst>
        </pc:spChg>
        <pc:spChg chg="mod">
          <ac:chgData name="Christel Maes" userId="7e61469a-7c21-464c-bace-a1bda262211a" providerId="ADAL" clId="{6A29717E-D276-4E4B-AC7B-1C5FCA805C89}" dt="2020-03-24T13:20:38.376" v="300" actId="164"/>
          <ac:spMkLst>
            <pc:docMk/>
            <pc:sldMk cId="1592188733" sldId="394"/>
            <ac:spMk id="6" creationId="{00000000-0000-0000-0000-000000000000}"/>
          </ac:spMkLst>
        </pc:spChg>
        <pc:spChg chg="mod">
          <ac:chgData name="Christel Maes" userId="7e61469a-7c21-464c-bace-a1bda262211a" providerId="ADAL" clId="{6A29717E-D276-4E4B-AC7B-1C5FCA805C89}" dt="2020-03-24T13:20:38.376" v="300" actId="164"/>
          <ac:spMkLst>
            <pc:docMk/>
            <pc:sldMk cId="1592188733" sldId="394"/>
            <ac:spMk id="7" creationId="{00000000-0000-0000-0000-000000000000}"/>
          </ac:spMkLst>
        </pc:spChg>
        <pc:spChg chg="mod">
          <ac:chgData name="Christel Maes" userId="7e61469a-7c21-464c-bace-a1bda262211a" providerId="ADAL" clId="{6A29717E-D276-4E4B-AC7B-1C5FCA805C89}" dt="2020-03-24T13:20:38.376" v="300" actId="164"/>
          <ac:spMkLst>
            <pc:docMk/>
            <pc:sldMk cId="1592188733" sldId="394"/>
            <ac:spMk id="8" creationId="{00000000-0000-0000-0000-000000000000}"/>
          </ac:spMkLst>
        </pc:spChg>
        <pc:spChg chg="del mod">
          <ac:chgData name="Christel Maes" userId="7e61469a-7c21-464c-bace-a1bda262211a" providerId="ADAL" clId="{6A29717E-D276-4E4B-AC7B-1C5FCA805C89}" dt="2020-03-24T13:18:35.128" v="279" actId="478"/>
          <ac:spMkLst>
            <pc:docMk/>
            <pc:sldMk cId="1592188733" sldId="394"/>
            <ac:spMk id="9" creationId="{00000000-0000-0000-0000-000000000000}"/>
          </ac:spMkLst>
        </pc:spChg>
        <pc:spChg chg="mod">
          <ac:chgData name="Christel Maes" userId="7e61469a-7c21-464c-bace-a1bda262211a" providerId="ADAL" clId="{6A29717E-D276-4E4B-AC7B-1C5FCA805C89}" dt="2020-03-24T13:20:38.376" v="300" actId="164"/>
          <ac:spMkLst>
            <pc:docMk/>
            <pc:sldMk cId="1592188733" sldId="394"/>
            <ac:spMk id="10" creationId="{00000000-0000-0000-0000-000000000000}"/>
          </ac:spMkLst>
        </pc:spChg>
        <pc:spChg chg="mod">
          <ac:chgData name="Christel Maes" userId="7e61469a-7c21-464c-bace-a1bda262211a" providerId="ADAL" clId="{6A29717E-D276-4E4B-AC7B-1C5FCA805C89}" dt="2020-03-24T13:20:38.376" v="300" actId="164"/>
          <ac:spMkLst>
            <pc:docMk/>
            <pc:sldMk cId="1592188733" sldId="394"/>
            <ac:spMk id="11" creationId="{00000000-0000-0000-0000-000000000000}"/>
          </ac:spMkLst>
        </pc:spChg>
        <pc:spChg chg="mod">
          <ac:chgData name="Christel Maes" userId="7e61469a-7c21-464c-bace-a1bda262211a" providerId="ADAL" clId="{6A29717E-D276-4E4B-AC7B-1C5FCA805C89}" dt="2020-03-24T13:20:38.376" v="300" actId="164"/>
          <ac:spMkLst>
            <pc:docMk/>
            <pc:sldMk cId="1592188733" sldId="394"/>
            <ac:spMk id="12" creationId="{00000000-0000-0000-0000-000000000000}"/>
          </ac:spMkLst>
        </pc:spChg>
        <pc:grpChg chg="add mod">
          <ac:chgData name="Christel Maes" userId="7e61469a-7c21-464c-bace-a1bda262211a" providerId="ADAL" clId="{6A29717E-D276-4E4B-AC7B-1C5FCA805C89}" dt="2020-03-24T13:20:38.376" v="300" actId="164"/>
          <ac:grpSpMkLst>
            <pc:docMk/>
            <pc:sldMk cId="1592188733" sldId="394"/>
            <ac:grpSpMk id="14" creationId="{90A708B6-B029-4F6D-B419-0D6FB2FBB9CE}"/>
          </ac:grpSpMkLst>
        </pc:grpChg>
        <pc:picChg chg="del">
          <ac:chgData name="Christel Maes" userId="7e61469a-7c21-464c-bace-a1bda262211a" providerId="ADAL" clId="{6A29717E-D276-4E4B-AC7B-1C5FCA805C89}" dt="2020-03-24T13:13:51.778" v="205" actId="478"/>
          <ac:picMkLst>
            <pc:docMk/>
            <pc:sldMk cId="1592188733" sldId="394"/>
            <ac:picMk id="5" creationId="{00000000-0000-0000-0000-000000000000}"/>
          </ac:picMkLst>
        </pc:picChg>
        <pc:picChg chg="add mod ord modCrop">
          <ac:chgData name="Christel Maes" userId="7e61469a-7c21-464c-bace-a1bda262211a" providerId="ADAL" clId="{6A29717E-D276-4E4B-AC7B-1C5FCA805C89}" dt="2020-03-24T13:20:38.376" v="300" actId="164"/>
          <ac:picMkLst>
            <pc:docMk/>
            <pc:sldMk cId="1592188733" sldId="394"/>
            <ac:picMk id="13" creationId="{FBB96BBA-8412-447F-8B99-C14239A96F22}"/>
          </ac:picMkLst>
        </pc:picChg>
      </pc:sldChg>
      <pc:sldChg chg="addSp delSp modSp">
        <pc:chgData name="Christel Maes" userId="7e61469a-7c21-464c-bace-a1bda262211a" providerId="ADAL" clId="{6A29717E-D276-4E4B-AC7B-1C5FCA805C89}" dt="2020-03-24T14:17:09.124" v="992" actId="403"/>
        <pc:sldMkLst>
          <pc:docMk/>
          <pc:sldMk cId="521706819" sldId="395"/>
        </pc:sldMkLst>
        <pc:spChg chg="mod">
          <ac:chgData name="Christel Maes" userId="7e61469a-7c21-464c-bace-a1bda262211a" providerId="ADAL" clId="{6A29717E-D276-4E4B-AC7B-1C5FCA805C89}" dt="2020-03-24T14:17:09.124" v="992" actId="403"/>
          <ac:spMkLst>
            <pc:docMk/>
            <pc:sldMk cId="521706819" sldId="395"/>
            <ac:spMk id="2" creationId="{00000000-0000-0000-0000-000000000000}"/>
          </ac:spMkLst>
        </pc:spChg>
        <pc:spChg chg="mod">
          <ac:chgData name="Christel Maes" userId="7e61469a-7c21-464c-bace-a1bda262211a" providerId="ADAL" clId="{6A29717E-D276-4E4B-AC7B-1C5FCA805C89}" dt="2020-03-24T14:13:40.184" v="955" actId="20577"/>
          <ac:spMkLst>
            <pc:docMk/>
            <pc:sldMk cId="521706819" sldId="395"/>
            <ac:spMk id="3" creationId="{00000000-0000-0000-0000-000000000000}"/>
          </ac:spMkLst>
        </pc:spChg>
        <pc:picChg chg="del">
          <ac:chgData name="Christel Maes" userId="7e61469a-7c21-464c-bace-a1bda262211a" providerId="ADAL" clId="{6A29717E-D276-4E4B-AC7B-1C5FCA805C89}" dt="2020-03-24T13:04:25.720" v="117" actId="478"/>
          <ac:picMkLst>
            <pc:docMk/>
            <pc:sldMk cId="521706819" sldId="395"/>
            <ac:picMk id="5" creationId="{00000000-0000-0000-0000-000000000000}"/>
          </ac:picMkLst>
        </pc:picChg>
        <pc:picChg chg="add mod">
          <ac:chgData name="Christel Maes" userId="7e61469a-7c21-464c-bace-a1bda262211a" providerId="ADAL" clId="{6A29717E-D276-4E4B-AC7B-1C5FCA805C89}" dt="2020-03-24T13:04:33.061" v="120" actId="1076"/>
          <ac:picMkLst>
            <pc:docMk/>
            <pc:sldMk cId="521706819" sldId="395"/>
            <ac:picMk id="7" creationId="{CA51DD80-AB6B-42B9-8BBB-18BAF9133AE2}"/>
          </ac:picMkLst>
        </pc:picChg>
      </pc:sldChg>
      <pc:sldChg chg="addSp delSp modSp">
        <pc:chgData name="Christel Maes" userId="7e61469a-7c21-464c-bace-a1bda262211a" providerId="ADAL" clId="{6A29717E-D276-4E4B-AC7B-1C5FCA805C89}" dt="2020-03-24T14:16:58.226" v="991" actId="20577"/>
        <pc:sldMkLst>
          <pc:docMk/>
          <pc:sldMk cId="308927556" sldId="396"/>
        </pc:sldMkLst>
        <pc:spChg chg="mod">
          <ac:chgData name="Christel Maes" userId="7e61469a-7c21-464c-bace-a1bda262211a" providerId="ADAL" clId="{6A29717E-D276-4E4B-AC7B-1C5FCA805C89}" dt="2020-03-24T14:16:58.226" v="991" actId="20577"/>
          <ac:spMkLst>
            <pc:docMk/>
            <pc:sldMk cId="308927556" sldId="396"/>
            <ac:spMk id="2" creationId="{00000000-0000-0000-0000-000000000000}"/>
          </ac:spMkLst>
        </pc:spChg>
        <pc:spChg chg="add mod">
          <ac:chgData name="Christel Maes" userId="7e61469a-7c21-464c-bace-a1bda262211a" providerId="ADAL" clId="{6A29717E-D276-4E4B-AC7B-1C5FCA805C89}" dt="2020-03-24T14:14:24.932" v="959" actId="313"/>
          <ac:spMkLst>
            <pc:docMk/>
            <pc:sldMk cId="308927556" sldId="396"/>
            <ac:spMk id="3" creationId="{EEB33344-8DE2-4E1C-ABEB-BCF4E36729E0}"/>
          </ac:spMkLst>
        </pc:spChg>
        <pc:spChg chg="del">
          <ac:chgData name="Christel Maes" userId="7e61469a-7c21-464c-bace-a1bda262211a" providerId="ADAL" clId="{6A29717E-D276-4E4B-AC7B-1C5FCA805C89}" dt="2020-03-24T14:13:58.848" v="956" actId="478"/>
          <ac:spMkLst>
            <pc:docMk/>
            <pc:sldMk cId="308927556" sldId="396"/>
            <ac:spMk id="4" creationId="{00000000-0000-0000-0000-000000000000}"/>
          </ac:spMkLst>
        </pc:spChg>
        <pc:spChg chg="del">
          <ac:chgData name="Christel Maes" userId="7e61469a-7c21-464c-bace-a1bda262211a" providerId="ADAL" clId="{6A29717E-D276-4E4B-AC7B-1C5FCA805C89}" dt="2020-03-24T14:13:58.848" v="956" actId="478"/>
          <ac:spMkLst>
            <pc:docMk/>
            <pc:sldMk cId="308927556" sldId="396"/>
            <ac:spMk id="6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13:58.848" v="956" actId="478"/>
          <ac:spMkLst>
            <pc:docMk/>
            <pc:sldMk cId="308927556" sldId="396"/>
            <ac:spMk id="7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13:58.848" v="956" actId="478"/>
          <ac:spMkLst>
            <pc:docMk/>
            <pc:sldMk cId="308927556" sldId="396"/>
            <ac:spMk id="8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13:58.848" v="956" actId="478"/>
          <ac:spMkLst>
            <pc:docMk/>
            <pc:sldMk cId="308927556" sldId="396"/>
            <ac:spMk id="9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13:58.848" v="956" actId="478"/>
          <ac:spMkLst>
            <pc:docMk/>
            <pc:sldMk cId="308927556" sldId="396"/>
            <ac:spMk id="10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4:13:58.848" v="956" actId="478"/>
          <ac:spMkLst>
            <pc:docMk/>
            <pc:sldMk cId="308927556" sldId="396"/>
            <ac:spMk id="11" creationId="{B41F18BB-74B1-43D5-BAFD-4E8225C301FF}"/>
          </ac:spMkLst>
        </pc:spChg>
        <pc:spChg chg="del">
          <ac:chgData name="Christel Maes" userId="7e61469a-7c21-464c-bace-a1bda262211a" providerId="ADAL" clId="{6A29717E-D276-4E4B-AC7B-1C5FCA805C89}" dt="2020-03-24T13:04:42.314" v="121" actId="478"/>
          <ac:spMkLst>
            <pc:docMk/>
            <pc:sldMk cId="308927556" sldId="396"/>
            <ac:spMk id="12" creationId="{00000000-0000-0000-0000-000000000000}"/>
          </ac:spMkLst>
        </pc:spChg>
        <pc:spChg chg="del">
          <ac:chgData name="Christel Maes" userId="7e61469a-7c21-464c-bace-a1bda262211a" providerId="ADAL" clId="{6A29717E-D276-4E4B-AC7B-1C5FCA805C89}" dt="2020-03-24T14:13:58.848" v="956" actId="478"/>
          <ac:spMkLst>
            <pc:docMk/>
            <pc:sldMk cId="308927556" sldId="396"/>
            <ac:spMk id="13" creationId="{B41F18BB-74B1-43D5-BAFD-4E8225C301FF}"/>
          </ac:spMkLst>
        </pc:spChg>
        <pc:spChg chg="add mod">
          <ac:chgData name="Christel Maes" userId="7e61469a-7c21-464c-bace-a1bda262211a" providerId="ADAL" clId="{6A29717E-D276-4E4B-AC7B-1C5FCA805C89}" dt="2020-03-24T14:15:48.909" v="989" actId="20577"/>
          <ac:spMkLst>
            <pc:docMk/>
            <pc:sldMk cId="308927556" sldId="396"/>
            <ac:spMk id="20" creationId="{004FABA5-CE99-42DE-B9D2-795667DBFA1F}"/>
          </ac:spMkLst>
        </pc:spChg>
        <pc:spChg chg="add">
          <ac:chgData name="Christel Maes" userId="7e61469a-7c21-464c-bace-a1bda262211a" providerId="ADAL" clId="{6A29717E-D276-4E4B-AC7B-1C5FCA805C89}" dt="2020-03-24T14:14:13.651" v="957"/>
          <ac:spMkLst>
            <pc:docMk/>
            <pc:sldMk cId="308927556" sldId="396"/>
            <ac:spMk id="21" creationId="{28961ED1-6E01-4201-98F7-D18D2A934A95}"/>
          </ac:spMkLst>
        </pc:spChg>
        <pc:spChg chg="add mod">
          <ac:chgData name="Christel Maes" userId="7e61469a-7c21-464c-bace-a1bda262211a" providerId="ADAL" clId="{6A29717E-D276-4E4B-AC7B-1C5FCA805C89}" dt="2020-03-24T14:15:04.254" v="971" actId="14100"/>
          <ac:spMkLst>
            <pc:docMk/>
            <pc:sldMk cId="308927556" sldId="396"/>
            <ac:spMk id="22" creationId="{C6CBC05F-8727-4A36-910F-B6BB785123D3}"/>
          </ac:spMkLst>
        </pc:spChg>
        <pc:spChg chg="add mod">
          <ac:chgData name="Christel Maes" userId="7e61469a-7c21-464c-bace-a1bda262211a" providerId="ADAL" clId="{6A29717E-D276-4E4B-AC7B-1C5FCA805C89}" dt="2020-03-24T14:15:22.609" v="974" actId="14100"/>
          <ac:spMkLst>
            <pc:docMk/>
            <pc:sldMk cId="308927556" sldId="396"/>
            <ac:spMk id="23" creationId="{735F19E0-B73A-4879-91FF-1B18450EDE5E}"/>
          </ac:spMkLst>
        </pc:spChg>
        <pc:spChg chg="add mod">
          <ac:chgData name="Christel Maes" userId="7e61469a-7c21-464c-bace-a1bda262211a" providerId="ADAL" clId="{6A29717E-D276-4E4B-AC7B-1C5FCA805C89}" dt="2020-03-24T14:15:36.714" v="988" actId="14100"/>
          <ac:spMkLst>
            <pc:docMk/>
            <pc:sldMk cId="308927556" sldId="396"/>
            <ac:spMk id="24" creationId="{DF468750-4C24-4CCA-AB9D-F1F009769C6C}"/>
          </ac:spMkLst>
        </pc:spChg>
        <pc:cxnChg chg="del mod">
          <ac:chgData name="Christel Maes" userId="7e61469a-7c21-464c-bace-a1bda262211a" providerId="ADAL" clId="{6A29717E-D276-4E4B-AC7B-1C5FCA805C89}" dt="2020-03-24T14:14:49.996" v="967" actId="478"/>
          <ac:cxnSpMkLst>
            <pc:docMk/>
            <pc:sldMk cId="308927556" sldId="396"/>
            <ac:cxnSpMk id="5" creationId="{232D8317-3172-4406-8DE8-7296A772FB86}"/>
          </ac:cxnSpMkLst>
        </pc:cxnChg>
        <pc:cxnChg chg="del mod">
          <ac:chgData name="Christel Maes" userId="7e61469a-7c21-464c-bace-a1bda262211a" providerId="ADAL" clId="{6A29717E-D276-4E4B-AC7B-1C5FCA805C89}" dt="2020-03-24T14:14:48.262" v="966" actId="478"/>
          <ac:cxnSpMkLst>
            <pc:docMk/>
            <pc:sldMk cId="308927556" sldId="396"/>
            <ac:cxnSpMk id="14" creationId="{8DB317C4-2711-48C2-8592-96B0B668CAE1}"/>
          </ac:cxnSpMkLst>
        </pc:cxnChg>
        <pc:cxnChg chg="del">
          <ac:chgData name="Christel Maes" userId="7e61469a-7c21-464c-bace-a1bda262211a" providerId="ADAL" clId="{6A29717E-D276-4E4B-AC7B-1C5FCA805C89}" dt="2020-03-24T14:14:51.993" v="968" actId="478"/>
          <ac:cxnSpMkLst>
            <pc:docMk/>
            <pc:sldMk cId="308927556" sldId="396"/>
            <ac:cxnSpMk id="16" creationId="{C49CCF82-7D3F-4584-A919-B883E8445BDA}"/>
          </ac:cxnSpMkLst>
        </pc:cxnChg>
        <pc:cxnChg chg="del">
          <ac:chgData name="Christel Maes" userId="7e61469a-7c21-464c-bace-a1bda262211a" providerId="ADAL" clId="{6A29717E-D276-4E4B-AC7B-1C5FCA805C89}" dt="2020-03-24T13:06:54.847" v="174" actId="478"/>
          <ac:cxnSpMkLst>
            <pc:docMk/>
            <pc:sldMk cId="308927556" sldId="396"/>
            <ac:cxnSpMk id="17" creationId="{D2C609B7-573F-47DE-B721-4513B52F9C36}"/>
          </ac:cxnSpMkLst>
        </pc:cxnChg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4121749599" sldId="397"/>
        </pc:sldMkLst>
      </pc:sldChg>
      <pc:sldChg chg="addSp delSp modSp add del">
        <pc:chgData name="Christel Maes" userId="7e61469a-7c21-464c-bace-a1bda262211a" providerId="ADAL" clId="{6A29717E-D276-4E4B-AC7B-1C5FCA805C89}" dt="2020-03-24T13:42:36.070" v="554" actId="47"/>
        <pc:sldMkLst>
          <pc:docMk/>
          <pc:sldMk cId="4141098724" sldId="397"/>
        </pc:sldMkLst>
        <pc:spChg chg="del">
          <ac:chgData name="Christel Maes" userId="7e61469a-7c21-464c-bace-a1bda262211a" providerId="ADAL" clId="{6A29717E-D276-4E4B-AC7B-1C5FCA805C89}" dt="2020-03-24T13:40:10.894" v="543" actId="478"/>
          <ac:spMkLst>
            <pc:docMk/>
            <pc:sldMk cId="4141098724" sldId="397"/>
            <ac:spMk id="3" creationId="{5EF4F9AE-B8D9-4971-9CBD-DD64A10167E2}"/>
          </ac:spMkLst>
        </pc:spChg>
        <pc:spChg chg="add mod">
          <ac:chgData name="Christel Maes" userId="7e61469a-7c21-464c-bace-a1bda262211a" providerId="ADAL" clId="{6A29717E-D276-4E4B-AC7B-1C5FCA805C89}" dt="2020-03-24T13:40:25.824" v="544" actId="14100"/>
          <ac:spMkLst>
            <pc:docMk/>
            <pc:sldMk cId="4141098724" sldId="397"/>
            <ac:spMk id="5" creationId="{73F9AE98-679D-416C-BFD1-8644576B1BC8}"/>
          </ac:spMkLst>
        </pc:spChg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639207171" sldId="398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626674309" sldId="399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658149578" sldId="400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012872656" sldId="401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652532805" sldId="402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311779345" sldId="403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905890067" sldId="404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737216677" sldId="405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093698482" sldId="406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4285927742" sldId="407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693788944" sldId="408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231701007" sldId="409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667593340" sldId="410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309466941" sldId="411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556883934" sldId="412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4003881560" sldId="413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271822827" sldId="414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139105746" sldId="415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638912456" sldId="416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697937603" sldId="417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91838826" sldId="418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394362779" sldId="419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267576821" sldId="420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198013082" sldId="421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469470808" sldId="422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6187756" sldId="423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541076863" sldId="424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220113508" sldId="425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586180436" sldId="426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042963972" sldId="427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591923819" sldId="428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7842643" sldId="429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203470941" sldId="430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99476424" sldId="431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784660503" sldId="432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903662216" sldId="433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005813438" sldId="434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4012720116" sldId="435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472209581" sldId="436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002860439" sldId="437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2370008380" sldId="438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67151755" sldId="439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1417283831" sldId="440"/>
        </pc:sldMkLst>
      </pc:sldChg>
      <pc:sldChg chg="del">
        <pc:chgData name="Christel Maes" userId="7e61469a-7c21-464c-bace-a1bda262211a" providerId="ADAL" clId="{6A29717E-D276-4E4B-AC7B-1C5FCA805C89}" dt="2020-02-13T15:55:57.474" v="1" actId="47"/>
        <pc:sldMkLst>
          <pc:docMk/>
          <pc:sldMk cId="3867934551" sldId="441"/>
        </pc:sldMkLst>
      </pc:sldChg>
    </pc:docChg>
  </pc:docChgLst>
  <pc:docChgLst>
    <pc:chgData name="Dirk Mervis" userId="197c8981-22eb-4dca-b603-0aa0f7d3451e" providerId="ADAL" clId="{B2D62DCA-B999-4841-8A56-F11205982EED}"/>
    <pc:docChg chg="modSld">
      <pc:chgData name="Dirk Mervis" userId="197c8981-22eb-4dca-b603-0aa0f7d3451e" providerId="ADAL" clId="{B2D62DCA-B999-4841-8A56-F11205982EED}" dt="2020-11-23T12:44:03.932" v="0" actId="14734"/>
      <pc:docMkLst>
        <pc:docMk/>
      </pc:docMkLst>
      <pc:sldChg chg="modSp mod">
        <pc:chgData name="Dirk Mervis" userId="197c8981-22eb-4dca-b603-0aa0f7d3451e" providerId="ADAL" clId="{B2D62DCA-B999-4841-8A56-F11205982EED}" dt="2020-11-23T12:44:03.932" v="0" actId="14734"/>
        <pc:sldMkLst>
          <pc:docMk/>
          <pc:sldMk cId="2880024545" sldId="387"/>
        </pc:sldMkLst>
        <pc:graphicFrameChg chg="modGraphic">
          <ac:chgData name="Dirk Mervis" userId="197c8981-22eb-4dca-b603-0aa0f7d3451e" providerId="ADAL" clId="{B2D62DCA-B999-4841-8A56-F11205982EED}" dt="2020-11-23T12:44:03.932" v="0" actId="14734"/>
          <ac:graphicFrameMkLst>
            <pc:docMk/>
            <pc:sldMk cId="2880024545" sldId="387"/>
            <ac:graphicFrameMk id="6" creationId="{00000000-0000-0000-0000-000000000000}"/>
          </ac:graphicFrameMkLst>
        </pc:graphicFrameChg>
      </pc:sldChg>
    </pc:docChg>
  </pc:docChgLst>
  <pc:docChgLst>
    <pc:chgData name="Tinne Van Echelpoel" userId="46798032-b7e2-4f2e-95a1-1606ec8c5d9a" providerId="ADAL" clId="{C7A48262-F54E-46AD-8E1F-2CA399FB92B8}"/>
    <pc:docChg chg="modNotesMaster">
      <pc:chgData name="Tinne Van Echelpoel" userId="46798032-b7e2-4f2e-95a1-1606ec8c5d9a" providerId="ADAL" clId="{C7A48262-F54E-46AD-8E1F-2CA399FB92B8}" dt="2020-10-21T08:50:02.793" v="0"/>
      <pc:docMkLst>
        <pc:docMk/>
      </pc:docMkLst>
    </pc:docChg>
  </pc:docChgLst>
  <pc:docChgLst>
    <pc:chgData name="Christel Maes" userId="7e61469a-7c21-464c-bace-a1bda262211a" providerId="ADAL" clId="{80F0C9AD-C6D8-465F-9969-B53C5947F5D6}"/>
    <pc:docChg chg="modSld">
      <pc:chgData name="Christel Maes" userId="7e61469a-7c21-464c-bace-a1bda262211a" providerId="ADAL" clId="{80F0C9AD-C6D8-465F-9969-B53C5947F5D6}" dt="2020-09-10T15:27:56.430" v="0"/>
      <pc:docMkLst>
        <pc:docMk/>
      </pc:docMkLst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2637638468" sldId="378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2637638468" sldId="378"/>
            <ac:picMk id="6" creationId="{78021B94-8865-48C7-B992-9ED29DE8399C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3576761180" sldId="379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3576761180" sldId="379"/>
            <ac:picMk id="8" creationId="{C249605B-F2E1-4963-9260-F6922C2ECE3A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2899862732" sldId="380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2899862732" sldId="380"/>
            <ac:picMk id="13" creationId="{664C4145-0F37-47D1-AD64-91EF48880C5E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3016016166" sldId="381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3016016166" sldId="381"/>
            <ac:picMk id="5" creationId="{6C50BB7C-1017-41B2-A09B-F6791061E876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4283466259" sldId="383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4283466259" sldId="383"/>
            <ac:picMk id="5" creationId="{DA730C9F-D32F-403F-AEF2-98F677BD529A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307526509" sldId="384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307526509" sldId="384"/>
            <ac:picMk id="5" creationId="{8EC1F689-B98F-4F17-B0E5-C2D133B654B9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4108296559" sldId="385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4108296559" sldId="385"/>
            <ac:picMk id="5" creationId="{358E1F52-44C9-4CF9-8ACC-763003F9139B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12605234" sldId="386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12605234" sldId="386"/>
            <ac:picMk id="6" creationId="{2856AAC0-A0A2-44D1-BE02-2B15005BDAEC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2880024545" sldId="387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2880024545" sldId="387"/>
            <ac:picMk id="5" creationId="{CE063068-E1F8-438E-AA58-C9E0A1120E7B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1789700859" sldId="388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1789700859" sldId="388"/>
            <ac:picMk id="6" creationId="{FB426416-EC4E-4851-A371-FB269534987E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1140011557" sldId="389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1140011557" sldId="389"/>
            <ac:picMk id="5" creationId="{880CF493-1168-460D-98EC-23D3A0AE6362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3558924637" sldId="390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3558924637" sldId="390"/>
            <ac:picMk id="6" creationId="{5EF9AD99-FDCA-43AF-8B2C-BDE47F3676C0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2167648545" sldId="391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2167648545" sldId="391"/>
            <ac:picMk id="4" creationId="{65EFA911-CAC6-40DE-9D53-12D67B8354AD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2643209508" sldId="392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2643209508" sldId="392"/>
            <ac:picMk id="12" creationId="{E12D7636-DC61-409F-B88B-F1A14B9B1045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2611637255" sldId="393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2611637255" sldId="393"/>
            <ac:picMk id="10" creationId="{4D2FCF50-666F-4D54-A394-0054D982861D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1592188733" sldId="394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1592188733" sldId="394"/>
            <ac:picMk id="9" creationId="{DA9DBDEB-3CEA-4CF1-B677-56E15228E3DC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521706819" sldId="395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521706819" sldId="395"/>
            <ac:picMk id="5" creationId="{3DEEAD99-DF95-4FA4-8B0E-5626056C00BC}"/>
          </ac:picMkLst>
        </pc:picChg>
      </pc:sldChg>
      <pc:sldChg chg="delSp modAnim">
        <pc:chgData name="Christel Maes" userId="7e61469a-7c21-464c-bace-a1bda262211a" providerId="ADAL" clId="{80F0C9AD-C6D8-465F-9969-B53C5947F5D6}" dt="2020-09-10T15:27:56.430" v="0"/>
        <pc:sldMkLst>
          <pc:docMk/>
          <pc:sldMk cId="308927556" sldId="396"/>
        </pc:sldMkLst>
        <pc:picChg chg="del">
          <ac:chgData name="Christel Maes" userId="7e61469a-7c21-464c-bace-a1bda262211a" providerId="ADAL" clId="{80F0C9AD-C6D8-465F-9969-B53C5947F5D6}" dt="2020-09-10T15:27:56.430" v="0"/>
          <ac:picMkLst>
            <pc:docMk/>
            <pc:sldMk cId="308927556" sldId="396"/>
            <ac:picMk id="4" creationId="{F9C0D01B-02FF-4E18-8D96-153C486D31EE}"/>
          </ac:picMkLst>
        </pc:picChg>
      </pc:sldChg>
    </pc:docChg>
  </pc:docChgLst>
  <pc:docChgLst>
    <pc:chgData name="Hans Bartholomeus" userId="fdad893c-ea0f-4e18-a760-ac9a83339ccd" providerId="ADAL" clId="{BE23A488-B5F6-45D2-BE1D-527FFF635D06}"/>
    <pc:docChg chg="modShowInfo">
      <pc:chgData name="Hans Bartholomeus" userId="fdad893c-ea0f-4e18-a760-ac9a83339ccd" providerId="ADAL" clId="{BE23A488-B5F6-45D2-BE1D-527FFF635D06}" dt="2021-11-22T12:01:35.956" v="1" actId="2744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54DB-1B16-4AD1-A9F9-560BFE3100B9}" type="datetime1">
              <a:rPr lang="nl-BE" smtClean="0"/>
              <a:t>25/05/2022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DCBCE4E-F630-4979-8A5A-F77F9BC82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15832"/>
            <a:ext cx="4608512" cy="20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DD14-A5A2-4EBE-8108-B4151B97AFA3}" type="datetime1">
              <a:rPr lang="nl-BE" smtClean="0"/>
              <a:t>25/05/2022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D2C0-23FD-48D4-8694-5C8CCB26DE5B}" type="datetime1">
              <a:rPr lang="nl-BE" smtClean="0"/>
              <a:t>25/05/2022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2A1D-A910-4100-B61A-B3604D95ED9D}" type="datetime1">
              <a:rPr lang="nl-BE" smtClean="0"/>
              <a:t>25/05/2022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4EC3-A4C1-4AD9-8B7B-E6619E9154A0}" type="datetime1">
              <a:rPr lang="nl-BE" smtClean="0"/>
              <a:t>25/05/2022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8DE-ADBC-4B34-812D-AE94AC273780}" type="datetime1">
              <a:rPr lang="nl-BE" smtClean="0"/>
              <a:t>25/05/2022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5BAB-8768-4F28-94D4-0FB2B7E5CAF3}" type="datetime1">
              <a:rPr lang="nl-BE" smtClean="0"/>
              <a:t>25/05/2022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6F45-FB20-41E3-B1E4-21B171F68161}" type="datetime1">
              <a:rPr lang="nl-BE" smtClean="0"/>
              <a:t>25/05/2022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8E41-313F-407F-8EC3-61136F94D127}" type="datetime1">
              <a:rPr lang="nl-BE" smtClean="0"/>
              <a:t>25/05/2022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5F37-38DA-4EAB-81BB-622D74C0BD14}" type="datetime1">
              <a:rPr lang="nl-BE" smtClean="0"/>
              <a:t>25/05/2022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8687-702D-4DA9-A09E-7D549958D675}" type="datetime1">
              <a:rPr lang="nl-BE" smtClean="0"/>
              <a:t>25/05/2022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Click to edit the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D3CD4-31DA-4C13-BE74-A8E9DA10F56B}" type="datetime1">
              <a:rPr lang="nl-BE" smtClean="0"/>
              <a:t>25/05/2022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Chapter 8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BE"/>
              <a:t>Group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09336-3C2B-EA27-0153-B65B779F7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06" y="3713929"/>
            <a:ext cx="618258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3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5"/>
    </mc:Choice>
    <mc:Fallback xmlns="">
      <p:transition spd="slow" advTm="545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How to group data?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8897197" cy="4644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program</a:t>
            </a:r>
            <a:r>
              <a:rPr lang="nl-BE" sz="24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40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start </a:t>
            </a:r>
            <a:r>
              <a:rPr lang="nl-BE" sz="240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instructions</a:t>
            </a:r>
            <a:endParaRPr lang="nl-BE" sz="240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BE" sz="2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2400" err="1">
                <a:latin typeface="Consolas" panose="020B0609020204030204" pitchFamily="49" charset="0"/>
                <a:cs typeface="Courier New" panose="02070309020205020404" pitchFamily="49" charset="0"/>
              </a:rPr>
              <a:t>while not_end_data</a:t>
            </a:r>
            <a:r>
              <a:rPr lang="nl-BE" sz="24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BE" sz="24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nl-BE" sz="2400" err="1">
                <a:solidFill>
                  <a:srgbClr val="4584B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</a:t>
            </a:r>
            <a:r>
              <a:rPr lang="nl-BE" sz="2400">
                <a:solidFill>
                  <a:srgbClr val="4584B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start </a:t>
            </a:r>
            <a:r>
              <a:rPr lang="nl-BE" sz="2400" err="1">
                <a:solidFill>
                  <a:srgbClr val="4584B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instructions</a:t>
            </a:r>
            <a:endParaRPr lang="nl-BE" sz="2400">
              <a:solidFill>
                <a:srgbClr val="4584B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24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nl-BE" sz="2400" err="1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nl-BE" sz="24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400" err="1">
                <a:latin typeface="Consolas" panose="020B0609020204030204" pitchFamily="49" charset="0"/>
                <a:cs typeface="Courier New" panose="02070309020205020404" pitchFamily="49" charset="0"/>
              </a:rPr>
              <a:t>not_end_data</a:t>
            </a:r>
            <a:r>
              <a:rPr lang="nl-BE" sz="2400">
                <a:latin typeface="Consolas" panose="020B0609020204030204" pitchFamily="49" charset="0"/>
                <a:cs typeface="Courier New" panose="02070309020205020404" pitchFamily="49" charset="0"/>
              </a:rPr>
              <a:t> and </a:t>
            </a:r>
            <a:r>
              <a:rPr lang="nl-BE" sz="2400" err="1">
                <a:latin typeface="Consolas" panose="020B0609020204030204" pitchFamily="49" charset="0"/>
                <a:cs typeface="Courier New" panose="02070309020205020404" pitchFamily="49" charset="0"/>
              </a:rPr>
              <a:t>in_the</a:t>
            </a:r>
            <a:r>
              <a:rPr lang="nl-BE" sz="24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400" err="1">
                <a:latin typeface="Consolas" panose="020B0609020204030204" pitchFamily="49" charset="0"/>
                <a:cs typeface="Courier New" panose="02070309020205020404" pitchFamily="49" charset="0"/>
              </a:rPr>
              <a:t>same_group</a:t>
            </a:r>
            <a:r>
              <a:rPr lang="nl-BE" sz="24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BE" sz="2400">
                <a:latin typeface="Consolas" panose="020B0609020204030204" pitchFamily="49" charset="0"/>
                <a:cs typeface="Courier New" panose="02070309020205020404" pitchFamily="49" charset="0"/>
              </a:rPr>
              <a:t>        actions for that one element of the group</a:t>
            </a:r>
          </a:p>
          <a:p>
            <a:pPr marL="0" indent="0">
              <a:buNone/>
            </a:pPr>
            <a:r>
              <a:rPr lang="nl-BE" sz="2400">
                <a:latin typeface="Consolas" panose="020B0609020204030204" pitchFamily="49" charset="0"/>
                <a:cs typeface="Courier New" panose="02070309020205020404" pitchFamily="49" charset="0"/>
              </a:rPr>
              <a:t>        take next element of the group</a:t>
            </a:r>
          </a:p>
          <a:p>
            <a:pPr marL="0" indent="0">
              <a:buNone/>
            </a:pPr>
            <a:r>
              <a:rPr lang="nl-BE" sz="24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nl-BE" sz="2400" err="1">
                <a:solidFill>
                  <a:srgbClr val="4584B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</a:t>
            </a:r>
            <a:r>
              <a:rPr lang="nl-BE" sz="24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400" err="1">
                <a:solidFill>
                  <a:srgbClr val="4584B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final</a:t>
            </a:r>
            <a:r>
              <a:rPr lang="nl-BE" sz="2400">
                <a:solidFill>
                  <a:srgbClr val="4584B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400" err="1">
                <a:solidFill>
                  <a:srgbClr val="4584B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instructions</a:t>
            </a:r>
            <a:endParaRPr lang="nl-BE" sz="2400">
              <a:solidFill>
                <a:srgbClr val="4584B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BE" sz="2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240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program</a:t>
            </a:r>
            <a:r>
              <a:rPr lang="nl-BE" sz="24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40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final</a:t>
            </a:r>
            <a:r>
              <a:rPr lang="nl-BE" sz="240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40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instructions</a:t>
            </a:r>
            <a:endParaRPr lang="nl-BE" sz="240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06"/>
    </mc:Choice>
    <mc:Fallback xmlns="">
      <p:transition spd="slow" advTm="12050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How to group data: example with string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888006"/>
          </a:xfrm>
        </p:spPr>
        <p:txBody>
          <a:bodyPr>
            <a:normAutofit lnSpcReduction="10000"/>
          </a:bodyPr>
          <a:lstStyle/>
          <a:p>
            <a:r>
              <a:rPr lang="nl-BE"/>
              <a:t>Example:</a:t>
            </a:r>
          </a:p>
          <a:p>
            <a:endParaRPr lang="nl-BE"/>
          </a:p>
          <a:p>
            <a:r>
              <a:rPr lang="nl-BE"/>
              <a:t>The string contains 5 groups of characters. Each group is characterized by a character.</a:t>
            </a:r>
          </a:p>
          <a:p>
            <a:endParaRPr lang="nl-BE"/>
          </a:p>
          <a:p>
            <a:r>
              <a:rPr lang="nl-BE"/>
              <a:t>At the beginning of each (new) group we have to define this characteristic by a special variable, the "indicative". We use this as an indication as we walk further through the string.</a:t>
            </a:r>
          </a:p>
          <a:p>
            <a:r>
              <a:rPr lang="nl-BE"/>
              <a:t>At some point we will discover that the character we are reading no longer corresponds to this indicative. One group stops there and we have to start the next group.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67902"/>
              </p:ext>
            </p:extLst>
          </p:nvPr>
        </p:nvGraphicFramePr>
        <p:xfrm>
          <a:off x="2946845" y="328439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311037766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3008873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42569531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24021155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4957845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4000125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64933527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2571451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86971974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95182730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99232299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35055093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1955945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5164836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45756843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61553910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69614368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036710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89634845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52142189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6066583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168765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7403626"/>
                    </a:ext>
                  </a:extLst>
                </a:gridCol>
                <a:gridCol w="310803">
                  <a:extLst>
                    <a:ext uri="{9D8B030D-6E8A-4147-A177-3AD203B41FA5}">
                      <a16:colId xmlns:a16="http://schemas.microsoft.com/office/drawing/2014/main" val="1075018547"/>
                    </a:ext>
                  </a:extLst>
                </a:gridCol>
                <a:gridCol w="339437">
                  <a:extLst>
                    <a:ext uri="{9D8B030D-6E8A-4147-A177-3AD203B41FA5}">
                      <a16:colId xmlns:a16="http://schemas.microsoft.com/office/drawing/2014/main" val="463763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d</a:t>
                      </a:r>
                    </a:p>
                  </a:txBody>
                  <a:tcPr>
                    <a:solidFill>
                      <a:srgbClr val="D5AD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d</a:t>
                      </a:r>
                    </a:p>
                  </a:txBody>
                  <a:tcPr>
                    <a:solidFill>
                      <a:srgbClr val="D5AD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d</a:t>
                      </a:r>
                    </a:p>
                  </a:txBody>
                  <a:tcPr>
                    <a:solidFill>
                      <a:srgbClr val="D5AD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s</a:t>
                      </a:r>
                    </a:p>
                  </a:txBody>
                  <a:tcPr>
                    <a:solidFill>
                      <a:srgbClr val="D5AD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s</a:t>
                      </a:r>
                    </a:p>
                  </a:txBody>
                  <a:tcPr>
                    <a:solidFill>
                      <a:srgbClr val="D5AD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s</a:t>
                      </a:r>
                    </a:p>
                  </a:txBody>
                  <a:tcPr>
                    <a:solidFill>
                      <a:srgbClr val="D5AD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s</a:t>
                      </a:r>
                    </a:p>
                  </a:txBody>
                  <a:tcPr>
                    <a:solidFill>
                      <a:srgbClr val="D5AD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s</a:t>
                      </a:r>
                    </a:p>
                  </a:txBody>
                  <a:tcPr>
                    <a:solidFill>
                      <a:srgbClr val="D5AD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s</a:t>
                      </a:r>
                    </a:p>
                  </a:txBody>
                  <a:tcPr>
                    <a:solidFill>
                      <a:srgbClr val="D5AD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s</a:t>
                      </a:r>
                    </a:p>
                  </a:txBody>
                  <a:tcPr>
                    <a:solidFill>
                      <a:srgbClr val="D5AD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s</a:t>
                      </a:r>
                    </a:p>
                  </a:txBody>
                  <a:tcPr>
                    <a:solidFill>
                      <a:srgbClr val="D5AD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s</a:t>
                      </a:r>
                    </a:p>
                  </a:txBody>
                  <a:tcPr>
                    <a:solidFill>
                      <a:srgbClr val="D5AD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391736"/>
                  </a:ext>
                </a:extLst>
              </a:tr>
            </a:tbl>
          </a:graphicData>
        </a:graphic>
      </p:graphicFrame>
      <p:pic>
        <p:nvPicPr>
          <p:cNvPr id="7" name="Afbeelding 6">
            <a:extLst>
              <a:ext uri="{FF2B5EF4-FFF2-40B4-BE49-F238E27FC236}">
                <a16:creationId xmlns:a16="http://schemas.microsoft.com/office/drawing/2014/main" id="{DAB11A7A-DBEA-4E8C-97B7-B7CE51397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400" y="1550894"/>
            <a:ext cx="8352445" cy="8352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002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093"/>
    </mc:Choice>
    <mc:Fallback xmlns="">
      <p:transition spd="slow" advTm="16409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How to group data: example with string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F603F8C-F05E-46EA-935E-2D76314AB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24" y="1430654"/>
            <a:ext cx="8036174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'Enter a (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grouped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'The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&lt;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characterind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number_characters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&lt;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 ==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characterind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number_characters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+=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'('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number_characters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)+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characterind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nl-BE" altLang="nl-B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CFF29362-E62D-4332-9DDF-A8DB82B330E0}"/>
              </a:ext>
            </a:extLst>
          </p:cNvPr>
          <p:cNvSpPr/>
          <p:nvPr/>
        </p:nvSpPr>
        <p:spPr>
          <a:xfrm>
            <a:off x="1420906" y="4432041"/>
            <a:ext cx="6920661" cy="737118"/>
          </a:xfrm>
          <a:prstGeom prst="rect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9" name="Groep 18">
            <a:extLst>
              <a:ext uri="{FF2B5EF4-FFF2-40B4-BE49-F238E27FC236}">
                <a16:creationId xmlns:a16="http://schemas.microsoft.com/office/drawing/2014/main" id="{848DD411-B6ED-455F-A195-B252177B4565}"/>
              </a:ext>
            </a:extLst>
          </p:cNvPr>
          <p:cNvGrpSpPr/>
          <p:nvPr/>
        </p:nvGrpSpPr>
        <p:grpSpPr>
          <a:xfrm>
            <a:off x="8434098" y="1430654"/>
            <a:ext cx="3757902" cy="5061457"/>
            <a:chOff x="8434098" y="1430654"/>
            <a:chExt cx="3757902" cy="5061457"/>
          </a:xfrm>
        </p:grpSpPr>
        <p:sp>
          <p:nvSpPr>
            <p:cNvPr id="14" name="Tijdelijke aanduiding voor inhoud 2">
              <a:extLst>
                <a:ext uri="{FF2B5EF4-FFF2-40B4-BE49-F238E27FC236}">
                  <a16:creationId xmlns:a16="http://schemas.microsoft.com/office/drawing/2014/main" id="{9B99AB92-8648-4BD5-93C9-D2FFFDD3E9AE}"/>
                </a:ext>
              </a:extLst>
            </p:cNvPr>
            <p:cNvSpPr txBox="1">
              <a:spLocks/>
            </p:cNvSpPr>
            <p:nvPr/>
          </p:nvSpPr>
          <p:spPr>
            <a:xfrm>
              <a:off x="8434098" y="1430654"/>
              <a:ext cx="3757902" cy="506145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rtlCol="0">
              <a:norm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kern="120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program</a:t>
              </a:r>
              <a:r>
                <a:rPr lang="en-GB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GB" kern="120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start instructions</a:t>
              </a:r>
              <a:endParaRPr lang="nl-BE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GB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GB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while </a:t>
              </a:r>
              <a:r>
                <a:rPr lang="en-GB" kern="120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not_end_data</a:t>
              </a:r>
              <a:r>
                <a:rPr lang="en-GB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:</a:t>
              </a:r>
              <a:endParaRPr lang="nl-BE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GB" sz="9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en-GB" kern="1200">
                  <a:solidFill>
                    <a:srgbClr val="4584B6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group start instructions</a:t>
              </a:r>
              <a:endParaRPr lang="nl-BE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GB" sz="7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</a:pPr>
              <a:r>
                <a:rPr lang="en-GB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while </a:t>
              </a:r>
              <a:r>
                <a:rPr lang="en-GB" kern="120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not_end_data</a:t>
              </a:r>
              <a:r>
                <a:rPr lang="en-GB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and</a:t>
              </a:r>
              <a:endParaRPr lang="nl-BE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07000"/>
                </a:lnSpc>
              </a:pPr>
              <a:r>
                <a:rPr lang="en-GB" kern="120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in_the</a:t>
              </a:r>
              <a:r>
                <a:rPr lang="en-GB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GB" kern="120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same_group</a:t>
              </a:r>
              <a:r>
                <a:rPr lang="en-GB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:</a:t>
              </a:r>
              <a:endParaRPr lang="nl-BE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GB" sz="1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actions </a:t>
              </a:r>
              <a:endParaRPr lang="nl-BE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GB" sz="5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en-GB" kern="1200">
                  <a:solidFill>
                    <a:srgbClr val="4584B6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group</a:t>
              </a:r>
              <a:r>
                <a:rPr lang="en-GB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GB" kern="1200">
                  <a:solidFill>
                    <a:srgbClr val="4584B6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final instructions</a:t>
              </a:r>
              <a:endParaRPr lang="nl-BE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kern="120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program</a:t>
              </a:r>
              <a:r>
                <a:rPr lang="en-GB" kern="120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GB" kern="120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final instructions</a:t>
              </a:r>
              <a:endParaRPr lang="nl-BE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E688DECD-2236-43F4-BB32-0379D5853A35}"/>
                </a:ext>
              </a:extLst>
            </p:cNvPr>
            <p:cNvSpPr/>
            <p:nvPr/>
          </p:nvSpPr>
          <p:spPr>
            <a:xfrm>
              <a:off x="9457080" y="4556449"/>
              <a:ext cx="1739061" cy="737118"/>
            </a:xfrm>
            <a:prstGeom prst="rect">
              <a:avLst/>
            </a:prstGeom>
            <a:noFill/>
            <a:ln w="38100">
              <a:solidFill>
                <a:srgbClr val="D5A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7" name="Rechthoek 16">
            <a:extLst>
              <a:ext uri="{FF2B5EF4-FFF2-40B4-BE49-F238E27FC236}">
                <a16:creationId xmlns:a16="http://schemas.microsoft.com/office/drawing/2014/main" id="{738F539A-6B17-4342-9D14-C7B5F52300E9}"/>
              </a:ext>
            </a:extLst>
          </p:cNvPr>
          <p:cNvSpPr/>
          <p:nvPr/>
        </p:nvSpPr>
        <p:spPr>
          <a:xfrm>
            <a:off x="901777" y="3060441"/>
            <a:ext cx="7439790" cy="737118"/>
          </a:xfrm>
          <a:prstGeom prst="rect">
            <a:avLst/>
          </a:prstGeom>
          <a:noFill/>
          <a:ln w="38100"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F23258D-8227-4CB1-809B-DD11D66E134A}"/>
              </a:ext>
            </a:extLst>
          </p:cNvPr>
          <p:cNvSpPr/>
          <p:nvPr/>
        </p:nvSpPr>
        <p:spPr>
          <a:xfrm>
            <a:off x="901777" y="5314673"/>
            <a:ext cx="7439790" cy="488968"/>
          </a:xfrm>
          <a:prstGeom prst="rect">
            <a:avLst/>
          </a:prstGeom>
          <a:noFill/>
          <a:ln w="38100"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82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353"/>
    </mc:Choice>
    <mc:Fallback xmlns="">
      <p:transition spd="slow" advTm="20235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How to group data: example with List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We have a list that contains all the drinks that people ordered: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r>
              <a:rPr lang="nl-BE"/>
              <a:t>We want this new list as a </a:t>
            </a:r>
            <a:r>
              <a:rPr lang="nl-BE" err="1"/>
              <a:t>result</a:t>
            </a:r>
            <a:r>
              <a:rPr lang="nl-BE"/>
              <a:t>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4B4842-BABC-4C2A-BD87-B93FA450A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4" y="2115235"/>
            <a:ext cx="1044228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 = 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'chocolate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'chocolate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'chocolate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'chocolate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'coffee'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'coffee'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'coffee'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'coffee'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'tea'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'tea'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nl-BE" altLang="nl-B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EAF8800-8D0C-4E19-87AE-B475BEFE0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828" y="4416392"/>
            <a:ext cx="5798045" cy="7900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001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74"/>
    </mc:Choice>
    <mc:Fallback xmlns="">
      <p:transition spd="slow" advTm="5407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D27DA23-337C-496D-8B06-F8F6F0B95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31" y="1494787"/>
            <a:ext cx="8289449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 = 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'chocolate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'chocolate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…,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'tea'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'tea'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overview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 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 &lt;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(orders):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drinkind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orders[counter]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 &lt;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(orders)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orders[counter] ==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drinkind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 +=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overview.append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drinkind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Overview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orders:"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overview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How to group data: example with List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/>
          </a:p>
        </p:txBody>
      </p: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9B99AB92-8648-4BD5-93C9-D2FFFDD3E9AE}"/>
              </a:ext>
            </a:extLst>
          </p:cNvPr>
          <p:cNvSpPr txBox="1">
            <a:spLocks/>
          </p:cNvSpPr>
          <p:nvPr/>
        </p:nvSpPr>
        <p:spPr>
          <a:xfrm>
            <a:off x="8557292" y="1494787"/>
            <a:ext cx="3456305" cy="507396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kern="120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program</a:t>
            </a:r>
            <a:r>
              <a:rPr lang="en-GB" sz="16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GB" sz="1600" kern="120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start instructions</a:t>
            </a:r>
            <a:endParaRPr lang="nl-B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600" kern="120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60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while </a:t>
            </a:r>
            <a:r>
              <a:rPr lang="en-GB" sz="1600" kern="12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not_end_data</a:t>
            </a:r>
            <a:r>
              <a:rPr lang="en-GB" sz="16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  <a:endParaRPr lang="nl-B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600" kern="120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GB" sz="1600" kern="1200">
                <a:solidFill>
                  <a:srgbClr val="4584B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group start instructions</a:t>
            </a:r>
            <a:endParaRPr lang="nl-B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600" kern="120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while </a:t>
            </a:r>
            <a:r>
              <a:rPr lang="en-GB" sz="1600" kern="12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not_end_data</a:t>
            </a:r>
            <a:r>
              <a:rPr lang="en-GB" sz="16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and</a:t>
            </a:r>
            <a:endParaRPr lang="nl-B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GB" sz="1600" kern="12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in_the</a:t>
            </a:r>
            <a:r>
              <a:rPr lang="en-GB" sz="16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GB" sz="1600" kern="12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same_group</a:t>
            </a:r>
            <a:r>
              <a:rPr lang="en-GB" sz="16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  <a:endParaRPr lang="nl-B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actions </a:t>
            </a:r>
            <a:endParaRPr lang="nl-B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GB" sz="1600" kern="1200">
                <a:solidFill>
                  <a:srgbClr val="4584B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group</a:t>
            </a:r>
            <a:r>
              <a:rPr lang="en-GB" sz="16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GB" sz="1600" kern="1200">
                <a:solidFill>
                  <a:srgbClr val="4584B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final instructions</a:t>
            </a:r>
            <a:endParaRPr lang="nl-B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600" kern="1200">
              <a:solidFill>
                <a:srgbClr val="FF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kern="120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program</a:t>
            </a:r>
            <a:r>
              <a:rPr lang="en-GB" sz="16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GB" sz="1600" kern="120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final instructions</a:t>
            </a:r>
            <a:endParaRPr lang="nl-B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12F7FB85-0436-4DF2-8784-83EB4D8A84F6}"/>
              </a:ext>
            </a:extLst>
          </p:cNvPr>
          <p:cNvSpPr/>
          <p:nvPr/>
        </p:nvSpPr>
        <p:spPr>
          <a:xfrm>
            <a:off x="1346262" y="4334367"/>
            <a:ext cx="4084154" cy="569756"/>
          </a:xfrm>
          <a:prstGeom prst="rect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6639DC45-84D8-4578-9F41-CB7491338C55}"/>
              </a:ext>
            </a:extLst>
          </p:cNvPr>
          <p:cNvSpPr/>
          <p:nvPr/>
        </p:nvSpPr>
        <p:spPr>
          <a:xfrm>
            <a:off x="845794" y="3158326"/>
            <a:ext cx="4584622" cy="737118"/>
          </a:xfrm>
          <a:prstGeom prst="rect">
            <a:avLst/>
          </a:prstGeom>
          <a:noFill/>
          <a:ln w="38100"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3623C695-DC77-4441-BD50-075792A32626}"/>
              </a:ext>
            </a:extLst>
          </p:cNvPr>
          <p:cNvSpPr/>
          <p:nvPr/>
        </p:nvSpPr>
        <p:spPr>
          <a:xfrm>
            <a:off x="845794" y="5071485"/>
            <a:ext cx="4584622" cy="487498"/>
          </a:xfrm>
          <a:prstGeom prst="rect">
            <a:avLst/>
          </a:prstGeom>
          <a:noFill/>
          <a:ln w="38100"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A62F2B73-7567-4CBD-8195-8AB9E1CF2715}"/>
              </a:ext>
            </a:extLst>
          </p:cNvPr>
          <p:cNvSpPr/>
          <p:nvPr/>
        </p:nvSpPr>
        <p:spPr>
          <a:xfrm>
            <a:off x="9395927" y="4786604"/>
            <a:ext cx="1950279" cy="365125"/>
          </a:xfrm>
          <a:prstGeom prst="rect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970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776"/>
    </mc:Choice>
    <mc:Fallback xmlns="">
      <p:transition spd="slow" advTm="15877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How to group data: example with file</a:t>
            </a:r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>
          <a:xfrm>
            <a:off x="582705" y="1550894"/>
            <a:ext cx="11190195" cy="4626069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We make this overview of the given text file </a:t>
            </a:r>
            <a:r>
              <a:rPr lang="nl-BE" err="1"/>
              <a:t>with</a:t>
            </a:r>
            <a:r>
              <a:rPr lang="nl-BE"/>
              <a:t> (</a:t>
            </a:r>
            <a:r>
              <a:rPr lang="nl-BE" err="1"/>
              <a:t>shoe</a:t>
            </a:r>
            <a:r>
              <a:rPr lang="nl-BE"/>
              <a:t>) brand </a:t>
            </a:r>
            <a:r>
              <a:rPr lang="nl-BE" err="1"/>
              <a:t>names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15</a:t>
            </a:fld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9258878-4BD1-41A9-87D6-6F7E10376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2142331"/>
            <a:ext cx="1847850" cy="41243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F508827-6000-421F-8144-F1F2A882C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64" y="2142331"/>
            <a:ext cx="1764809" cy="45791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892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516"/>
    </mc:Choice>
    <mc:Fallback xmlns="">
      <p:transition spd="slow" advTm="5951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How to group data: example with file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FB494A2-83C0-4377-AB64-A50B3A3A7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477672"/>
            <a:ext cx="6389891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'brand_names.txt'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file: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number_of_brands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 =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file.readline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line: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brandind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line[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"**"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brandind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"**"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line[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brandind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number_of_brands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(line,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line =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file.readline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shoe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brands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number_of_brands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42B541B0-7FF3-4A3B-BD57-ADB92D23D268}"/>
              </a:ext>
            </a:extLst>
          </p:cNvPr>
          <p:cNvSpPr txBox="1">
            <a:spLocks/>
          </p:cNvSpPr>
          <p:nvPr/>
        </p:nvSpPr>
        <p:spPr>
          <a:xfrm>
            <a:off x="8247486" y="1602575"/>
            <a:ext cx="3757902" cy="506145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20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program</a:t>
            </a:r>
            <a:r>
              <a:rPr lang="en-GB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GB" kern="120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start instructions</a:t>
            </a:r>
            <a:endParaRPr lang="nl-BE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kern="120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while </a:t>
            </a:r>
            <a:r>
              <a:rPr lang="en-GB" kern="12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not_end_data</a:t>
            </a:r>
            <a:r>
              <a:rPr lang="en-GB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  <a:endParaRPr lang="nl-BE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900" kern="120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GB" kern="1200">
                <a:solidFill>
                  <a:srgbClr val="4584B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group start instructions</a:t>
            </a:r>
            <a:endParaRPr lang="nl-BE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700" kern="120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GB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while </a:t>
            </a:r>
            <a:r>
              <a:rPr lang="en-GB" kern="12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not_end_data</a:t>
            </a:r>
            <a:r>
              <a:rPr lang="en-GB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and</a:t>
            </a:r>
            <a:endParaRPr lang="nl-BE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</a:pPr>
            <a:r>
              <a:rPr lang="en-GB" kern="12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in_the</a:t>
            </a:r>
            <a:r>
              <a:rPr lang="en-GB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GB" kern="12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same_group</a:t>
            </a:r>
            <a:r>
              <a:rPr lang="en-GB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  <a:endParaRPr lang="nl-BE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kern="120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actions </a:t>
            </a:r>
            <a:endParaRPr lang="nl-BE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500" kern="120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GB" kern="1200">
                <a:solidFill>
                  <a:srgbClr val="4584B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group</a:t>
            </a:r>
            <a:r>
              <a:rPr lang="en-GB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GB" kern="1200">
                <a:solidFill>
                  <a:srgbClr val="4584B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final instructions</a:t>
            </a:r>
            <a:endParaRPr lang="nl-BE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20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program</a:t>
            </a:r>
            <a:r>
              <a:rPr lang="en-GB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GB" kern="120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final instructions</a:t>
            </a:r>
            <a:endParaRPr lang="nl-BE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7D6C9E08-4324-49CF-BA5C-AF6BA9CA66FD}"/>
              </a:ext>
            </a:extLst>
          </p:cNvPr>
          <p:cNvSpPr/>
          <p:nvPr/>
        </p:nvSpPr>
        <p:spPr>
          <a:xfrm>
            <a:off x="9083856" y="4726396"/>
            <a:ext cx="1739061" cy="737118"/>
          </a:xfrm>
          <a:prstGeom prst="rect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FB134B26-911C-4460-B80D-CEFA6622384B}"/>
              </a:ext>
            </a:extLst>
          </p:cNvPr>
          <p:cNvSpPr/>
          <p:nvPr/>
        </p:nvSpPr>
        <p:spPr>
          <a:xfrm>
            <a:off x="2090057" y="4460033"/>
            <a:ext cx="3340358" cy="1003481"/>
          </a:xfrm>
          <a:prstGeom prst="rect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DEC484A-6306-4CB5-B763-6CE278B016C7}"/>
              </a:ext>
            </a:extLst>
          </p:cNvPr>
          <p:cNvSpPr/>
          <p:nvPr/>
        </p:nvSpPr>
        <p:spPr>
          <a:xfrm>
            <a:off x="1502228" y="3158326"/>
            <a:ext cx="3928187" cy="737118"/>
          </a:xfrm>
          <a:prstGeom prst="rect">
            <a:avLst/>
          </a:prstGeom>
          <a:noFill/>
          <a:ln w="38100"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F28D450C-0B3C-4110-8589-974FCB440A26}"/>
              </a:ext>
            </a:extLst>
          </p:cNvPr>
          <p:cNvSpPr/>
          <p:nvPr/>
        </p:nvSpPr>
        <p:spPr>
          <a:xfrm>
            <a:off x="1502228" y="5576098"/>
            <a:ext cx="3928187" cy="530376"/>
          </a:xfrm>
          <a:prstGeom prst="rect">
            <a:avLst/>
          </a:prstGeom>
          <a:noFill/>
          <a:ln w="38100"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764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257"/>
    </mc:Choice>
    <mc:Fallback xmlns="">
      <p:transition spd="slow" advTm="15025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65125"/>
            <a:ext cx="10887075" cy="920015"/>
          </a:xfrm>
        </p:spPr>
        <p:txBody>
          <a:bodyPr/>
          <a:lstStyle/>
          <a:p>
            <a:r>
              <a:rPr lang="nl-BE"/>
              <a:t>How to group data: example2 with file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49452" y="1604949"/>
            <a:ext cx="7220931" cy="4626069"/>
          </a:xfrm>
        </p:spPr>
        <p:txBody>
          <a:bodyPr/>
          <a:lstStyle/>
          <a:p>
            <a:r>
              <a:rPr lang="nl-BE"/>
              <a:t>With the information from </a:t>
            </a:r>
            <a:r>
              <a:rPr lang="nl-BE" err="1"/>
              <a:t>the</a:t>
            </a:r>
            <a:r>
              <a:rPr lang="nl-BE"/>
              <a:t> file we create a List with the number of students per classroom.</a:t>
            </a:r>
          </a:p>
          <a:p>
            <a:r>
              <a:rPr lang="nl-BE"/>
              <a:t>In the input file we will read line by line.</a:t>
            </a:r>
          </a:p>
          <a:p>
            <a:r>
              <a:rPr lang="nl-BE"/>
              <a:t>Each line is split up:</a:t>
            </a:r>
          </a:p>
          <a:p>
            <a:pPr lvl="1"/>
            <a:r>
              <a:rPr lang="nl-BE"/>
              <a:t>record[0] contains the surname</a:t>
            </a:r>
          </a:p>
          <a:p>
            <a:pPr lvl="1"/>
            <a:r>
              <a:rPr lang="nl-BE"/>
              <a:t>record[1] contains the first name</a:t>
            </a:r>
          </a:p>
          <a:p>
            <a:pPr lvl="1"/>
            <a:r>
              <a:rPr lang="nl-BE"/>
              <a:t>record[2] contains </a:t>
            </a:r>
            <a:r>
              <a:rPr lang="nl-BE" err="1"/>
              <a:t>the</a:t>
            </a:r>
            <a:r>
              <a:rPr lang="nl-BE"/>
              <a:t> classroom </a:t>
            </a:r>
            <a:r>
              <a:rPr lang="nl-BE" err="1"/>
              <a:t>number</a:t>
            </a:r>
            <a:endParaRPr lang="nl-BE"/>
          </a:p>
          <a:p>
            <a:pPr lvl="1"/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17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A51DD80-AB6B-42B9-8BBB-18BAF9133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29" y="1513010"/>
            <a:ext cx="2553387" cy="5344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6021A9-85F8-4CD5-B2B4-928175F19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630" y="5665034"/>
            <a:ext cx="50673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0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543"/>
    </mc:Choice>
    <mc:Fallback xmlns="">
      <p:transition spd="slow" advTm="9454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EB33344-8DE2-4E1C-ABEB-BCF4E3672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27" y="1469448"/>
            <a:ext cx="7465532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room_list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'classrooms.txt'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line =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file.readline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rstrip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record =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line.split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';'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roomind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record[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number_per_room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record[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roomind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number_per_room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 =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file.readline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rstrip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record =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line.split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';'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room_list.append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roomind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number_per_room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room_list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How to group data: </a:t>
            </a:r>
            <a:r>
              <a:rPr lang="nl-BE" err="1"/>
              <a:t>example</a:t>
            </a:r>
            <a:r>
              <a:rPr lang="nl-BE"/>
              <a:t> 2 with file</a:t>
            </a:r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004FABA5-CE99-42DE-B9D2-795667DBFA1F}"/>
              </a:ext>
            </a:extLst>
          </p:cNvPr>
          <p:cNvSpPr txBox="1">
            <a:spLocks/>
          </p:cNvSpPr>
          <p:nvPr/>
        </p:nvSpPr>
        <p:spPr>
          <a:xfrm>
            <a:off x="8267923" y="1469448"/>
            <a:ext cx="3757902" cy="538855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20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program</a:t>
            </a:r>
            <a:r>
              <a:rPr lang="en-GB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GB" kern="120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start instructions</a:t>
            </a:r>
            <a:endParaRPr lang="nl-BE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kern="120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while </a:t>
            </a:r>
            <a:r>
              <a:rPr lang="en-GB" kern="12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not_end_data</a:t>
            </a:r>
            <a:r>
              <a:rPr lang="en-GB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  <a:endParaRPr lang="nl-BE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GB" kern="1200">
                <a:solidFill>
                  <a:srgbClr val="4584B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group start instructions</a:t>
            </a:r>
            <a:endParaRPr lang="nl-BE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700" kern="120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GB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while </a:t>
            </a:r>
            <a:r>
              <a:rPr lang="en-GB" kern="12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not_end_data</a:t>
            </a:r>
            <a:r>
              <a:rPr lang="en-GB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and</a:t>
            </a:r>
            <a:endParaRPr lang="nl-BE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</a:pPr>
            <a:r>
              <a:rPr lang="en-GB" kern="12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in_the</a:t>
            </a:r>
            <a:r>
              <a:rPr lang="en-GB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GB" kern="12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same_group</a:t>
            </a:r>
            <a:r>
              <a:rPr lang="en-GB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  <a:endParaRPr lang="nl-BE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kern="120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actions </a:t>
            </a:r>
            <a:endParaRPr lang="nl-BE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500" kern="120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GB" kern="1200">
                <a:solidFill>
                  <a:srgbClr val="4584B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group</a:t>
            </a:r>
            <a:r>
              <a:rPr lang="en-GB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GB" kern="1200">
                <a:solidFill>
                  <a:srgbClr val="4584B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final instructions</a:t>
            </a:r>
            <a:endParaRPr lang="nl-BE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kern="1200">
              <a:solidFill>
                <a:srgbClr val="FF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20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program</a:t>
            </a:r>
            <a:r>
              <a:rPr lang="en-GB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GB" kern="120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final instructions</a:t>
            </a:r>
            <a:endParaRPr lang="nl-BE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28961ED1-6E01-4201-98F7-D18D2A934A95}"/>
              </a:ext>
            </a:extLst>
          </p:cNvPr>
          <p:cNvSpPr/>
          <p:nvPr/>
        </p:nvSpPr>
        <p:spPr>
          <a:xfrm>
            <a:off x="9083856" y="4726396"/>
            <a:ext cx="1739061" cy="737118"/>
          </a:xfrm>
          <a:prstGeom prst="rect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C6CBC05F-8727-4A36-910F-B6BB785123D3}"/>
              </a:ext>
            </a:extLst>
          </p:cNvPr>
          <p:cNvSpPr/>
          <p:nvPr/>
        </p:nvSpPr>
        <p:spPr>
          <a:xfrm>
            <a:off x="2051685" y="4651434"/>
            <a:ext cx="5841874" cy="984256"/>
          </a:xfrm>
          <a:prstGeom prst="rect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735F19E0-B73A-4879-91FF-1B18450EDE5E}"/>
              </a:ext>
            </a:extLst>
          </p:cNvPr>
          <p:cNvSpPr/>
          <p:nvPr/>
        </p:nvSpPr>
        <p:spPr>
          <a:xfrm>
            <a:off x="1492897" y="3394597"/>
            <a:ext cx="6400662" cy="737118"/>
          </a:xfrm>
          <a:prstGeom prst="rect">
            <a:avLst/>
          </a:prstGeom>
          <a:noFill/>
          <a:ln w="38100"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DF468750-4C24-4CCA-AB9D-F1F009769C6C}"/>
              </a:ext>
            </a:extLst>
          </p:cNvPr>
          <p:cNvSpPr/>
          <p:nvPr/>
        </p:nvSpPr>
        <p:spPr>
          <a:xfrm>
            <a:off x="1492897" y="5747790"/>
            <a:ext cx="6400662" cy="522381"/>
          </a:xfrm>
          <a:prstGeom prst="rect">
            <a:avLst/>
          </a:prstGeom>
          <a:noFill/>
          <a:ln w="38100"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92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53"/>
    </mc:Choice>
    <mc:Fallback xmlns="">
      <p:transition spd="slow" advTm="12445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9678" y="1607338"/>
            <a:ext cx="11291048" cy="4626069"/>
          </a:xfrm>
        </p:spPr>
        <p:txBody>
          <a:bodyPr>
            <a:normAutofit/>
          </a:bodyPr>
          <a:lstStyle/>
          <a:p>
            <a:r>
              <a:rPr lang="nl-BE"/>
              <a:t>When to group data?</a:t>
            </a:r>
          </a:p>
          <a:p>
            <a:r>
              <a:rPr lang="nl-BE"/>
              <a:t>How to group data?</a:t>
            </a:r>
          </a:p>
          <a:p>
            <a:r>
              <a:rPr lang="nl-BE"/>
              <a:t>Examples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676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84"/>
    </mc:Choice>
    <mc:Fallback xmlns="">
      <p:transition spd="slow" advTm="2228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Example 1: why group data?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4" y="1550894"/>
            <a:ext cx="4649171" cy="4626069"/>
          </a:xfrm>
        </p:spPr>
        <p:txBody>
          <a:bodyPr/>
          <a:lstStyle/>
          <a:p>
            <a:r>
              <a:rPr lang="nl-BE"/>
              <a:t>This shoe store has an alphabetical list of all the shoe brands they sell (from a database or a file).</a:t>
            </a:r>
          </a:p>
          <a:p>
            <a:r>
              <a:rPr lang="nl-BE"/>
              <a:t>On the website, brands are grouped by </a:t>
            </a:r>
            <a:r>
              <a:rPr lang="nl-BE" err="1"/>
              <a:t>highlighting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>
                <a:solidFill>
                  <a:srgbClr val="4584B6"/>
                </a:solidFill>
              </a:rPr>
              <a:t> first letter of </a:t>
            </a:r>
            <a:r>
              <a:rPr lang="nl-BE"/>
              <a:t>the brand name.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l="4077" t="5076" r="268" b="2190"/>
          <a:stretch/>
        </p:blipFill>
        <p:spPr>
          <a:xfrm>
            <a:off x="5307291" y="1624094"/>
            <a:ext cx="6722004" cy="47322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Ovaal 5"/>
          <p:cNvSpPr/>
          <p:nvPr/>
        </p:nvSpPr>
        <p:spPr>
          <a:xfrm>
            <a:off x="5147035" y="1550894"/>
            <a:ext cx="650450" cy="54185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/>
          <p:cNvSpPr/>
          <p:nvPr/>
        </p:nvSpPr>
        <p:spPr>
          <a:xfrm>
            <a:off x="5148603" y="3268143"/>
            <a:ext cx="650450" cy="54185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al 8"/>
          <p:cNvSpPr/>
          <p:nvPr/>
        </p:nvSpPr>
        <p:spPr>
          <a:xfrm>
            <a:off x="5150171" y="5277627"/>
            <a:ext cx="650450" cy="54185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8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03"/>
    </mc:Choice>
    <mc:Fallback xmlns="">
      <p:transition spd="slow" advTm="5700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Example 2: why group data?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63652" y="1525928"/>
            <a:ext cx="8000456" cy="4626069"/>
          </a:xfrm>
        </p:spPr>
        <p:txBody>
          <a:bodyPr/>
          <a:lstStyle/>
          <a:p>
            <a:r>
              <a:rPr lang="nl-BE"/>
              <a:t>One of your colleagues made a file with the name of each student and the room where that student is taking the exam.</a:t>
            </a:r>
          </a:p>
          <a:p>
            <a:r>
              <a:rPr lang="nl-BE"/>
              <a:t>You want a List with the number of students per classroom.</a:t>
            </a:r>
          </a:p>
          <a:p>
            <a:endParaRPr lang="nl-BE"/>
          </a:p>
          <a:p>
            <a:endParaRPr lang="nl-BE"/>
          </a:p>
          <a:p>
            <a:r>
              <a:rPr lang="nl-BE"/>
              <a:t>Note: </a:t>
            </a:r>
            <a:r>
              <a:rPr lang="nl-BE" err="1"/>
              <a:t>the</a:t>
            </a:r>
            <a:r>
              <a:rPr lang="nl-BE"/>
              <a:t> records in </a:t>
            </a:r>
            <a:r>
              <a:rPr lang="nl-BE" err="1"/>
              <a:t>the</a:t>
            </a:r>
            <a:r>
              <a:rPr lang="nl-BE"/>
              <a:t> file are </a:t>
            </a:r>
            <a:r>
              <a:rPr lang="nl-BE" err="1"/>
              <a:t>grouped</a:t>
            </a:r>
            <a:r>
              <a:rPr lang="nl-BE"/>
              <a:t> </a:t>
            </a:r>
            <a:r>
              <a:rPr lang="nl-BE" err="1"/>
              <a:t>by</a:t>
            </a:r>
            <a:r>
              <a:rPr lang="nl-BE"/>
              <a:t> classroom (</a:t>
            </a:r>
            <a:r>
              <a:rPr lang="nl-BE" err="1"/>
              <a:t>not</a:t>
            </a:r>
            <a:r>
              <a:rPr lang="nl-BE"/>
              <a:t> </a:t>
            </a:r>
            <a:r>
              <a:rPr lang="nl-BE" err="1"/>
              <a:t>ordered</a:t>
            </a:r>
            <a:r>
              <a:rPr lang="nl-BE"/>
              <a:t> </a:t>
            </a:r>
            <a:r>
              <a:rPr lang="nl-BE" err="1"/>
              <a:t>by</a:t>
            </a:r>
            <a:r>
              <a:rPr lang="nl-BE"/>
              <a:t> room </a:t>
            </a:r>
            <a:r>
              <a:rPr lang="nl-BE" err="1"/>
              <a:t>number</a:t>
            </a:r>
            <a:r>
              <a:rPr lang="nl-BE"/>
              <a:t>!)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F527C49-EE0C-4A26-8105-C87EA49EB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443" y="3825654"/>
            <a:ext cx="6041593" cy="535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F9BDD7CB-03A7-452F-AC32-38795C757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64" y="1451463"/>
            <a:ext cx="2582789" cy="54065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60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839"/>
    </mc:Choice>
    <mc:Fallback xmlns="">
      <p:transition spd="slow" advTm="5883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Example 3: why group data?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4" y="1550894"/>
            <a:ext cx="10901083" cy="4626069"/>
          </a:xfrm>
        </p:spPr>
        <p:txBody>
          <a:bodyPr/>
          <a:lstStyle/>
          <a:p>
            <a:r>
              <a:rPr lang="nl-BE"/>
              <a:t>On the BMW website, all models (column </a:t>
            </a:r>
            <a:r>
              <a:rPr lang="nl-BE" i="1">
                <a:solidFill>
                  <a:srgbClr val="4584B6"/>
                </a:solidFill>
              </a:rPr>
              <a:t>car</a:t>
            </a:r>
            <a:r>
              <a:rPr lang="nl-BE"/>
              <a:t> in database table) must be grouped by series (column </a:t>
            </a:r>
            <a:r>
              <a:rPr lang="nl-BE" i="1">
                <a:solidFill>
                  <a:srgbClr val="FFDE57"/>
                </a:solidFill>
              </a:rPr>
              <a:t>series</a:t>
            </a:r>
            <a:r>
              <a:rPr lang="nl-BE"/>
              <a:t> in database table).</a:t>
            </a:r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19" y="3223241"/>
            <a:ext cx="10571428" cy="34285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Afgeronde rechthoek 7"/>
          <p:cNvSpPr/>
          <p:nvPr/>
        </p:nvSpPr>
        <p:spPr>
          <a:xfrm>
            <a:off x="5163671" y="3223240"/>
            <a:ext cx="1102658" cy="3428571"/>
          </a:xfrm>
          <a:prstGeom prst="roundRect">
            <a:avLst>
              <a:gd name="adj" fmla="val 6098"/>
            </a:avLst>
          </a:prstGeom>
          <a:noFill/>
          <a:ln w="38100"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Afgeronde rechthoek 8"/>
          <p:cNvSpPr/>
          <p:nvPr/>
        </p:nvSpPr>
        <p:spPr>
          <a:xfrm>
            <a:off x="3989294" y="3223239"/>
            <a:ext cx="1138518" cy="3428571"/>
          </a:xfrm>
          <a:prstGeom prst="roundRect">
            <a:avLst>
              <a:gd name="adj" fmla="val 6098"/>
            </a:avLst>
          </a:prstGeom>
          <a:noFill/>
          <a:ln w="38100"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36E6FE5-12F6-4554-BB6A-BEA2CF4A5909}"/>
              </a:ext>
            </a:extLst>
          </p:cNvPr>
          <p:cNvSpPr txBox="1"/>
          <p:nvPr/>
        </p:nvSpPr>
        <p:spPr>
          <a:xfrm>
            <a:off x="3972546" y="3158599"/>
            <a:ext cx="64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err="1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car</a:t>
            </a:r>
            <a:r>
              <a:rPr lang="nl-BE" sz="140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  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E2E5BCDE-C32C-4921-9BAA-9A9CCACAB24C}"/>
              </a:ext>
            </a:extLst>
          </p:cNvPr>
          <p:cNvSpPr txBox="1"/>
          <p:nvPr/>
        </p:nvSpPr>
        <p:spPr>
          <a:xfrm>
            <a:off x="5127812" y="3158599"/>
            <a:ext cx="64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series </a:t>
            </a:r>
          </a:p>
        </p:txBody>
      </p:sp>
    </p:spTree>
    <p:extLst>
      <p:ext uri="{BB962C8B-B14F-4D97-AF65-F5344CB8AC3E}">
        <p14:creationId xmlns:p14="http://schemas.microsoft.com/office/powerpoint/2010/main" val="26432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31"/>
    </mc:Choice>
    <mc:Fallback xmlns="">
      <p:transition spd="slow" advTm="7463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Example 3: why group data?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4867836" cy="4626069"/>
          </a:xfrm>
        </p:spPr>
        <p:txBody>
          <a:bodyPr/>
          <a:lstStyle/>
          <a:p>
            <a:r>
              <a:rPr lang="nl-BE"/>
              <a:t>Desired result</a:t>
            </a:r>
          </a:p>
          <a:p>
            <a:pPr lvl="1"/>
            <a:endParaRPr lang="nl-BE"/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159" y="1479176"/>
            <a:ext cx="5919683" cy="5163820"/>
          </a:xfrm>
          <a:prstGeom prst="rect">
            <a:avLst/>
          </a:prstGeom>
        </p:spPr>
      </p:pic>
      <p:sp>
        <p:nvSpPr>
          <p:cNvPr id="7" name="Afgeronde rechthoek 6"/>
          <p:cNvSpPr/>
          <p:nvPr/>
        </p:nvSpPr>
        <p:spPr>
          <a:xfrm>
            <a:off x="6230471" y="2972227"/>
            <a:ext cx="1272987" cy="3509255"/>
          </a:xfrm>
          <a:prstGeom prst="roundRect">
            <a:avLst>
              <a:gd name="adj" fmla="val 6098"/>
            </a:avLst>
          </a:prstGeom>
          <a:noFill/>
          <a:ln w="19050"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5295899" y="3124202"/>
            <a:ext cx="684000" cy="0"/>
          </a:xfrm>
          <a:prstGeom prst="straightConnector1">
            <a:avLst/>
          </a:prstGeom>
          <a:ln w="38100">
            <a:solidFill>
              <a:srgbClr val="FFDE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>
            <a:off x="5295899" y="3867152"/>
            <a:ext cx="684000" cy="0"/>
          </a:xfrm>
          <a:prstGeom prst="straightConnector1">
            <a:avLst/>
          </a:prstGeom>
          <a:ln w="38100">
            <a:solidFill>
              <a:srgbClr val="FFDE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>
            <a:off x="5295899" y="4972052"/>
            <a:ext cx="684000" cy="0"/>
          </a:xfrm>
          <a:prstGeom prst="straightConnector1">
            <a:avLst/>
          </a:prstGeom>
          <a:ln w="38100">
            <a:solidFill>
              <a:srgbClr val="FFDE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>
            <a:off x="5295899" y="5657852"/>
            <a:ext cx="684000" cy="0"/>
          </a:xfrm>
          <a:prstGeom prst="straightConnector1">
            <a:avLst/>
          </a:prstGeom>
          <a:ln w="38100">
            <a:solidFill>
              <a:srgbClr val="FFDE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63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67"/>
    </mc:Choice>
    <mc:Fallback xmlns="">
      <p:transition spd="slow" advTm="1796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Example 4: why group data?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5205353" cy="4626069"/>
          </a:xfrm>
        </p:spPr>
        <p:txBody>
          <a:bodyPr/>
          <a:lstStyle/>
          <a:p>
            <a:r>
              <a:rPr lang="nl-BE"/>
              <a:t>You have a file that contains all the courses that each student takes + the name of the class in which he is taking the course.</a:t>
            </a:r>
          </a:p>
          <a:p>
            <a:r>
              <a:rPr lang="nl-BE"/>
              <a:t>The list is grouped </a:t>
            </a:r>
            <a:r>
              <a:rPr lang="nl-BE" err="1"/>
              <a:t>by</a:t>
            </a:r>
            <a:r>
              <a:rPr lang="nl-BE"/>
              <a:t> student and </a:t>
            </a:r>
            <a:r>
              <a:rPr lang="nl-BE" err="1"/>
              <a:t>there</a:t>
            </a:r>
            <a:r>
              <a:rPr lang="nl-BE"/>
              <a:t> are as </a:t>
            </a:r>
            <a:r>
              <a:rPr lang="nl-BE" err="1"/>
              <a:t>many</a:t>
            </a:r>
            <a:r>
              <a:rPr lang="nl-BE"/>
              <a:t> </a:t>
            </a:r>
            <a:r>
              <a:rPr lang="nl-BE" err="1"/>
              <a:t>rows</a:t>
            </a:r>
            <a:r>
              <a:rPr lang="nl-BE"/>
              <a:t> as courses </a:t>
            </a:r>
            <a:r>
              <a:rPr lang="nl-BE" err="1"/>
              <a:t>for</a:t>
            </a:r>
            <a:r>
              <a:rPr lang="nl-BE"/>
              <a:t> </a:t>
            </a:r>
            <a:r>
              <a:rPr lang="nl-BE" err="1"/>
              <a:t>each</a:t>
            </a:r>
            <a:r>
              <a:rPr lang="nl-BE"/>
              <a:t> student.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/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90A708B6-B029-4F6D-B419-0D6FB2FBB9CE}"/>
              </a:ext>
            </a:extLst>
          </p:cNvPr>
          <p:cNvGrpSpPr/>
          <p:nvPr/>
        </p:nvGrpSpPr>
        <p:grpSpPr>
          <a:xfrm>
            <a:off x="5788059" y="1629837"/>
            <a:ext cx="6066089" cy="4490581"/>
            <a:chOff x="5788059" y="1629837"/>
            <a:chExt cx="6066089" cy="4490581"/>
          </a:xfrm>
        </p:grpSpPr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FBB96BBA-8412-447F-8B99-C14239A96F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724"/>
            <a:stretch/>
          </p:blipFill>
          <p:spPr>
            <a:xfrm>
              <a:off x="5788059" y="1629837"/>
              <a:ext cx="6005836" cy="446818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6" name="Rechthoek 5"/>
            <p:cNvSpPr/>
            <p:nvPr/>
          </p:nvSpPr>
          <p:spPr>
            <a:xfrm>
              <a:off x="9514148" y="2073651"/>
              <a:ext cx="2340000" cy="360000"/>
            </a:xfrm>
            <a:prstGeom prst="rect">
              <a:avLst/>
            </a:prstGeom>
            <a:noFill/>
            <a:ln w="38100">
              <a:solidFill>
                <a:srgbClr val="FFDE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Rechthoek 6"/>
            <p:cNvSpPr/>
            <p:nvPr/>
          </p:nvSpPr>
          <p:spPr>
            <a:xfrm>
              <a:off x="9514148" y="2733675"/>
              <a:ext cx="2340000" cy="360000"/>
            </a:xfrm>
            <a:prstGeom prst="rect">
              <a:avLst/>
            </a:prstGeom>
            <a:noFill/>
            <a:ln w="38100">
              <a:solidFill>
                <a:srgbClr val="FFDE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Rechthoek 7"/>
            <p:cNvSpPr/>
            <p:nvPr/>
          </p:nvSpPr>
          <p:spPr>
            <a:xfrm>
              <a:off x="9514148" y="3993978"/>
              <a:ext cx="2340000" cy="1060376"/>
            </a:xfrm>
            <a:prstGeom prst="rect">
              <a:avLst/>
            </a:prstGeom>
            <a:noFill/>
            <a:ln w="38100">
              <a:solidFill>
                <a:srgbClr val="FFDE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Rechthoek 9"/>
            <p:cNvSpPr/>
            <p:nvPr/>
          </p:nvSpPr>
          <p:spPr>
            <a:xfrm>
              <a:off x="9514148" y="5076418"/>
              <a:ext cx="2339999" cy="1044000"/>
            </a:xfrm>
            <a:prstGeom prst="rect">
              <a:avLst/>
            </a:prstGeom>
            <a:noFill/>
            <a:ln w="38100">
              <a:solidFill>
                <a:srgbClr val="45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Rechthoek 10"/>
            <p:cNvSpPr/>
            <p:nvPr/>
          </p:nvSpPr>
          <p:spPr>
            <a:xfrm>
              <a:off x="9514148" y="3123645"/>
              <a:ext cx="2340000" cy="828000"/>
            </a:xfrm>
            <a:prstGeom prst="rect">
              <a:avLst/>
            </a:prstGeom>
            <a:noFill/>
            <a:ln w="38100">
              <a:solidFill>
                <a:srgbClr val="45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Rechthoek 11"/>
            <p:cNvSpPr/>
            <p:nvPr/>
          </p:nvSpPr>
          <p:spPr>
            <a:xfrm>
              <a:off x="9514148" y="2474564"/>
              <a:ext cx="2340000" cy="216000"/>
            </a:xfrm>
            <a:prstGeom prst="rect">
              <a:avLst/>
            </a:prstGeom>
            <a:noFill/>
            <a:ln w="38100">
              <a:solidFill>
                <a:srgbClr val="45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9218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79"/>
    </mc:Choice>
    <mc:Fallback xmlns="">
      <p:transition spd="slow" advTm="6547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Example 4: why group data?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err="1"/>
              <a:t>You</a:t>
            </a:r>
            <a:r>
              <a:rPr lang="nl-BE"/>
              <a:t> want a new file </a:t>
            </a:r>
            <a:r>
              <a:rPr lang="nl-BE" err="1"/>
              <a:t>with</a:t>
            </a:r>
            <a:r>
              <a:rPr lang="nl-BE"/>
              <a:t> only one row per student.</a:t>
            </a:r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5685699-A48E-49B4-ACDE-DB052C21F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47" y="2559576"/>
            <a:ext cx="11727574" cy="18105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346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98"/>
    </mc:Choice>
    <mc:Fallback xmlns="">
      <p:transition spd="slow" advTm="2919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How to group data?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11409270" cy="4626069"/>
          </a:xfrm>
        </p:spPr>
        <p:txBody>
          <a:bodyPr/>
          <a:lstStyle/>
          <a:p>
            <a:r>
              <a:rPr lang="nl-BE"/>
              <a:t>“Group data” is a programming technique that you can use </a:t>
            </a:r>
            <a:r>
              <a:rPr lang="nl-BE" err="1"/>
              <a:t>if</a:t>
            </a:r>
            <a:r>
              <a:rPr lang="nl-BE"/>
              <a:t> </a:t>
            </a:r>
            <a:r>
              <a:rPr lang="nl-BE" err="1"/>
              <a:t>you</a:t>
            </a:r>
            <a:endParaRPr lang="nl-BE"/>
          </a:p>
          <a:p>
            <a:pPr lvl="1"/>
            <a:r>
              <a:rPr lang="nl-BE"/>
              <a:t>have access to a (large) amount of </a:t>
            </a:r>
            <a:r>
              <a:rPr lang="nl-BE" err="1"/>
              <a:t>sorted</a:t>
            </a:r>
            <a:r>
              <a:rPr lang="nl-BE"/>
              <a:t> data and </a:t>
            </a: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would</a:t>
            </a:r>
            <a:r>
              <a:rPr lang="nl-BE"/>
              <a:t> like to </a:t>
            </a:r>
            <a:r>
              <a:rPr lang="nl-BE" err="1"/>
              <a:t>group</a:t>
            </a:r>
            <a:r>
              <a:rPr lang="nl-BE"/>
              <a:t> </a:t>
            </a:r>
            <a:r>
              <a:rPr lang="nl-BE" err="1"/>
              <a:t>this</a:t>
            </a:r>
            <a:r>
              <a:rPr lang="nl-BE"/>
              <a:t> data according to a certain criterion</a:t>
            </a:r>
          </a:p>
          <a:p>
            <a:pPr lvl="1"/>
            <a:r>
              <a:rPr lang="en-US"/>
              <a:t>know that after a group of data with the same 'key' comes another set. You </a:t>
            </a:r>
            <a:r>
              <a:rPr lang="en-US" err="1"/>
              <a:t>want to keep</a:t>
            </a:r>
            <a:r>
              <a:rPr lang="en-US"/>
              <a:t> the data of that </a:t>
            </a:r>
            <a:r>
              <a:rPr lang="en-US" err="1"/>
              <a:t>group together</a:t>
            </a:r>
            <a:r>
              <a:rPr lang="en-US"/>
              <a:t> and </a:t>
            </a:r>
            <a:r>
              <a:rPr lang="en-US" err="1"/>
              <a:t>find exactly where</a:t>
            </a:r>
            <a:r>
              <a:rPr lang="en-US"/>
              <a:t> the </a:t>
            </a:r>
            <a:r>
              <a:rPr lang="en-US" err="1"/>
              <a:t>group stops</a:t>
            </a:r>
            <a:r>
              <a:rPr lang="en-US"/>
              <a:t>.</a:t>
            </a:r>
          </a:p>
          <a:p>
            <a:r>
              <a:rPr lang="nl-BE"/>
              <a:t>This technique is often used when creating reports based on a sequential file, but is </a:t>
            </a:r>
            <a:r>
              <a:rPr lang="nl-BE" err="1"/>
              <a:t>also</a:t>
            </a:r>
            <a:r>
              <a:rPr lang="nl-BE"/>
              <a:t> </a:t>
            </a:r>
            <a:r>
              <a:rPr lang="nl-BE" err="1"/>
              <a:t>often</a:t>
            </a:r>
            <a:r>
              <a:rPr lang="nl-BE"/>
              <a:t> used in other situations (see previous examples).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52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924"/>
    </mc:Choice>
    <mc:Fallback xmlns="">
      <p:transition spd="slow" advTm="7592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d5803119-3312-4a83-8aae-ed87c72b7dc8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1294</Words>
  <Application>Microsoft Office PowerPoint</Application>
  <PresentationFormat>Widescreen</PresentationFormat>
  <Paragraphs>178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Kantoorthema</vt:lpstr>
      <vt:lpstr>Chapter 8</vt:lpstr>
      <vt:lpstr>Content</vt:lpstr>
      <vt:lpstr>Example 1: why group data? </vt:lpstr>
      <vt:lpstr>Example 2: why group data? </vt:lpstr>
      <vt:lpstr>Example 3: why group data? </vt:lpstr>
      <vt:lpstr>Example 3: why group data? </vt:lpstr>
      <vt:lpstr>Example 4: why group data? </vt:lpstr>
      <vt:lpstr>Example 4: why group data? </vt:lpstr>
      <vt:lpstr>How to group data?</vt:lpstr>
      <vt:lpstr>How to group data?</vt:lpstr>
      <vt:lpstr>How to group data: example with string</vt:lpstr>
      <vt:lpstr>How to group data: example with string</vt:lpstr>
      <vt:lpstr>How to group data: example with List</vt:lpstr>
      <vt:lpstr>How to group data: example with List</vt:lpstr>
      <vt:lpstr>How to group data: example with file</vt:lpstr>
      <vt:lpstr>How to group data: example with file</vt:lpstr>
      <vt:lpstr>How to group data: example2 with file</vt:lpstr>
      <vt:lpstr>How to group data: example 2 with file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Jochen Mariën</cp:lastModifiedBy>
  <cp:revision>1</cp:revision>
  <cp:lastPrinted>2020-10-21T08:50:11Z</cp:lastPrinted>
  <dcterms:created xsi:type="dcterms:W3CDTF">2018-02-21T07:41:18Z</dcterms:created>
  <dcterms:modified xsi:type="dcterms:W3CDTF">2022-05-25T13:21:16Z</dcterms:modified>
</cp:coreProperties>
</file>