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98" r:id="rId2"/>
    <p:sldId id="399" r:id="rId3"/>
    <p:sldId id="400" r:id="rId4"/>
    <p:sldId id="408" r:id="rId5"/>
    <p:sldId id="401" r:id="rId6"/>
    <p:sldId id="402" r:id="rId7"/>
    <p:sldId id="403" r:id="rId8"/>
    <p:sldId id="442" r:id="rId9"/>
    <p:sldId id="404" r:id="rId10"/>
    <p:sldId id="443" r:id="rId11"/>
    <p:sldId id="444" r:id="rId12"/>
    <p:sldId id="431" r:id="rId13"/>
    <p:sldId id="405" r:id="rId14"/>
    <p:sldId id="406" r:id="rId15"/>
    <p:sldId id="407" r:id="rId16"/>
    <p:sldId id="432" r:id="rId17"/>
    <p:sldId id="410" r:id="rId18"/>
    <p:sldId id="412" r:id="rId19"/>
    <p:sldId id="338" r:id="rId20"/>
    <p:sldId id="344" r:id="rId21"/>
    <p:sldId id="345" r:id="rId22"/>
    <p:sldId id="346" r:id="rId23"/>
  </p:sldIdLst>
  <p:sldSz cx="12192000" cy="6858000"/>
  <p:notesSz cx="6858000" cy="9144000"/>
  <p:custDataLst>
    <p:tags r:id="rId25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7"/>
    <a:srgbClr val="000099"/>
    <a:srgbClr val="D5AD42"/>
    <a:srgbClr val="CC00FF"/>
    <a:srgbClr val="008080"/>
    <a:srgbClr val="FFFFFF"/>
    <a:srgbClr val="4584B6"/>
    <a:srgbClr val="646464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A16AB-FDF8-4CD0-82BB-22387CF59890}" v="4" dt="2022-10-18T18:59:14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Pulmans" userId="8ae858ac-1a5b-43d2-9c3f-1bf2d06d427e" providerId="ADAL" clId="{C5F4DEAB-54A4-462A-8F41-8C0527137591}"/>
    <pc:docChg chg="undo custSel addSld delSld modSld">
      <pc:chgData name="Brent Pulmans" userId="8ae858ac-1a5b-43d2-9c3f-1bf2d06d427e" providerId="ADAL" clId="{C5F4DEAB-54A4-462A-8F41-8C0527137591}" dt="2022-10-17T12:47:45.108" v="23"/>
      <pc:docMkLst>
        <pc:docMk/>
      </pc:docMkLst>
      <pc:sldChg chg="addSp delSp modSp mod">
        <pc:chgData name="Brent Pulmans" userId="8ae858ac-1a5b-43d2-9c3f-1bf2d06d427e" providerId="ADAL" clId="{C5F4DEAB-54A4-462A-8F41-8C0527137591}" dt="2022-10-17T12:47:37.852" v="19"/>
        <pc:sldMkLst>
          <pc:docMk/>
          <pc:sldMk cId="1040881368" sldId="338"/>
        </pc:sldMkLst>
        <pc:spChg chg="del">
          <ac:chgData name="Brent Pulmans" userId="8ae858ac-1a5b-43d2-9c3f-1bf2d06d427e" providerId="ADAL" clId="{C5F4DEAB-54A4-462A-8F41-8C0527137591}" dt="2022-10-17T12:47:37.564" v="18" actId="478"/>
          <ac:spMkLst>
            <pc:docMk/>
            <pc:sldMk cId="1040881368" sldId="338"/>
            <ac:spMk id="4" creationId="{D1B75247-E144-9D03-C0E6-E17BFE720C48}"/>
          </ac:spMkLst>
        </pc:spChg>
        <pc:spChg chg="add mod">
          <ac:chgData name="Brent Pulmans" userId="8ae858ac-1a5b-43d2-9c3f-1bf2d06d427e" providerId="ADAL" clId="{C5F4DEAB-54A4-462A-8F41-8C0527137591}" dt="2022-10-17T12:47:37.852" v="19"/>
          <ac:spMkLst>
            <pc:docMk/>
            <pc:sldMk cId="1040881368" sldId="338"/>
            <ac:spMk id="6" creationId="{A013EBC4-CFAD-646B-C64E-D677B0002448}"/>
          </ac:spMkLst>
        </pc:spChg>
      </pc:sldChg>
      <pc:sldChg chg="addSp delSp modSp mod">
        <pc:chgData name="Brent Pulmans" userId="8ae858ac-1a5b-43d2-9c3f-1bf2d06d427e" providerId="ADAL" clId="{C5F4DEAB-54A4-462A-8F41-8C0527137591}" dt="2022-10-17T12:47:41.446" v="21"/>
        <pc:sldMkLst>
          <pc:docMk/>
          <pc:sldMk cId="3012891729" sldId="344"/>
        </pc:sldMkLst>
        <pc:spChg chg="mod">
          <ac:chgData name="Brent Pulmans" userId="8ae858ac-1a5b-43d2-9c3f-1bf2d06d427e" providerId="ADAL" clId="{C5F4DEAB-54A4-462A-8F41-8C0527137591}" dt="2022-10-17T12:46:56.379" v="12" actId="108"/>
          <ac:spMkLst>
            <pc:docMk/>
            <pc:sldMk cId="3012891729" sldId="344"/>
            <ac:spMk id="3" creationId="{19CA5EB2-8CDA-3F40-34E7-12BBE05DCDF3}"/>
          </ac:spMkLst>
        </pc:spChg>
        <pc:spChg chg="del">
          <ac:chgData name="Brent Pulmans" userId="8ae858ac-1a5b-43d2-9c3f-1bf2d06d427e" providerId="ADAL" clId="{C5F4DEAB-54A4-462A-8F41-8C0527137591}" dt="2022-10-17T12:47:41.193" v="20" actId="478"/>
          <ac:spMkLst>
            <pc:docMk/>
            <pc:sldMk cId="3012891729" sldId="344"/>
            <ac:spMk id="4" creationId="{D1B75247-E144-9D03-C0E6-E17BFE720C48}"/>
          </ac:spMkLst>
        </pc:spChg>
        <pc:spChg chg="add mod">
          <ac:chgData name="Brent Pulmans" userId="8ae858ac-1a5b-43d2-9c3f-1bf2d06d427e" providerId="ADAL" clId="{C5F4DEAB-54A4-462A-8F41-8C0527137591}" dt="2022-10-17T12:47:41.446" v="21"/>
          <ac:spMkLst>
            <pc:docMk/>
            <pc:sldMk cId="3012891729" sldId="344"/>
            <ac:spMk id="5" creationId="{14CAFB0A-42A9-2BFE-327A-0FAD4264A5AF}"/>
          </ac:spMkLst>
        </pc:spChg>
      </pc:sldChg>
      <pc:sldChg chg="addSp delSp modSp mod">
        <pc:chgData name="Brent Pulmans" userId="8ae858ac-1a5b-43d2-9c3f-1bf2d06d427e" providerId="ADAL" clId="{C5F4DEAB-54A4-462A-8F41-8C0527137591}" dt="2022-10-17T12:47:45.108" v="23"/>
        <pc:sldMkLst>
          <pc:docMk/>
          <pc:sldMk cId="2582643811" sldId="345"/>
        </pc:sldMkLst>
        <pc:spChg chg="add mod">
          <ac:chgData name="Brent Pulmans" userId="8ae858ac-1a5b-43d2-9c3f-1bf2d06d427e" providerId="ADAL" clId="{C5F4DEAB-54A4-462A-8F41-8C0527137591}" dt="2022-10-17T12:47:45.108" v="23"/>
          <ac:spMkLst>
            <pc:docMk/>
            <pc:sldMk cId="2582643811" sldId="345"/>
            <ac:spMk id="3" creationId="{B0DCE40E-82C8-A622-8ED0-16D3457CEE86}"/>
          </ac:spMkLst>
        </pc:spChg>
        <pc:spChg chg="del">
          <ac:chgData name="Brent Pulmans" userId="8ae858ac-1a5b-43d2-9c3f-1bf2d06d427e" providerId="ADAL" clId="{C5F4DEAB-54A4-462A-8F41-8C0527137591}" dt="2022-10-17T12:47:44.948" v="22" actId="478"/>
          <ac:spMkLst>
            <pc:docMk/>
            <pc:sldMk cId="2582643811" sldId="345"/>
            <ac:spMk id="4" creationId="{D1B75247-E144-9D03-C0E6-E17BFE720C48}"/>
          </ac:spMkLst>
        </pc:spChg>
      </pc:sldChg>
      <pc:sldChg chg="addSp modSp">
        <pc:chgData name="Brent Pulmans" userId="8ae858ac-1a5b-43d2-9c3f-1bf2d06d427e" providerId="ADAL" clId="{C5F4DEAB-54A4-462A-8F41-8C0527137591}" dt="2022-10-17T12:47:15.753" v="13"/>
        <pc:sldMkLst>
          <pc:docMk/>
          <pc:sldMk cId="2658149578" sldId="400"/>
        </pc:sldMkLst>
        <pc:spChg chg="add mod">
          <ac:chgData name="Brent Pulmans" userId="8ae858ac-1a5b-43d2-9c3f-1bf2d06d427e" providerId="ADAL" clId="{C5F4DEAB-54A4-462A-8F41-8C0527137591}" dt="2022-10-17T12:47:15.753" v="13"/>
          <ac:spMkLst>
            <pc:docMk/>
            <pc:sldMk cId="2658149578" sldId="400"/>
            <ac:spMk id="2" creationId="{04CF993A-2F9C-8F08-02E1-CD1B2D100F81}"/>
          </ac:spMkLst>
        </pc:spChg>
      </pc:sldChg>
      <pc:sldChg chg="addSp modSp mod">
        <pc:chgData name="Brent Pulmans" userId="8ae858ac-1a5b-43d2-9c3f-1bf2d06d427e" providerId="ADAL" clId="{C5F4DEAB-54A4-462A-8F41-8C0527137591}" dt="2022-10-17T12:47:19.463" v="15"/>
        <pc:sldMkLst>
          <pc:docMk/>
          <pc:sldMk cId="1012872656" sldId="401"/>
        </pc:sldMkLst>
        <pc:spChg chg="add mod">
          <ac:chgData name="Brent Pulmans" userId="8ae858ac-1a5b-43d2-9c3f-1bf2d06d427e" providerId="ADAL" clId="{C5F4DEAB-54A4-462A-8F41-8C0527137591}" dt="2022-10-17T12:47:19.463" v="15"/>
          <ac:spMkLst>
            <pc:docMk/>
            <pc:sldMk cId="1012872656" sldId="401"/>
            <ac:spMk id="4" creationId="{07F1AF2C-CF6A-1D65-9FE7-8043DAF01B0A}"/>
          </ac:spMkLst>
        </pc:spChg>
        <pc:spChg chg="mod">
          <ac:chgData name="Brent Pulmans" userId="8ae858ac-1a5b-43d2-9c3f-1bf2d06d427e" providerId="ADAL" clId="{C5F4DEAB-54A4-462A-8F41-8C0527137591}" dt="2022-10-17T12:44:08.771" v="7" actId="20577"/>
          <ac:spMkLst>
            <pc:docMk/>
            <pc:sldMk cId="1012872656" sldId="401"/>
            <ac:spMk id="5123" creationId="{00000000-0000-0000-0000-000000000000}"/>
          </ac:spMkLst>
        </pc:spChg>
      </pc:sldChg>
      <pc:sldChg chg="addSp modSp mod">
        <pc:chgData name="Brent Pulmans" userId="8ae858ac-1a5b-43d2-9c3f-1bf2d06d427e" providerId="ADAL" clId="{C5F4DEAB-54A4-462A-8F41-8C0527137591}" dt="2022-10-17T12:47:21.966" v="16"/>
        <pc:sldMkLst>
          <pc:docMk/>
          <pc:sldMk cId="3652532805" sldId="402"/>
        </pc:sldMkLst>
        <pc:spChg chg="add mod">
          <ac:chgData name="Brent Pulmans" userId="8ae858ac-1a5b-43d2-9c3f-1bf2d06d427e" providerId="ADAL" clId="{C5F4DEAB-54A4-462A-8F41-8C0527137591}" dt="2022-10-17T12:47:21.966" v="16"/>
          <ac:spMkLst>
            <pc:docMk/>
            <pc:sldMk cId="3652532805" sldId="402"/>
            <ac:spMk id="3" creationId="{E357A8F6-6472-151E-B611-20143743641D}"/>
          </ac:spMkLst>
        </pc:spChg>
        <pc:spChg chg="mod">
          <ac:chgData name="Brent Pulmans" userId="8ae858ac-1a5b-43d2-9c3f-1bf2d06d427e" providerId="ADAL" clId="{C5F4DEAB-54A4-462A-8F41-8C0527137591}" dt="2022-10-17T12:44:25.205" v="8" actId="20577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modSp">
        <pc:chgData name="Brent Pulmans" userId="8ae858ac-1a5b-43d2-9c3f-1bf2d06d427e" providerId="ADAL" clId="{C5F4DEAB-54A4-462A-8F41-8C0527137591}" dt="2022-10-17T12:47:17.283" v="14"/>
        <pc:sldMkLst>
          <pc:docMk/>
          <pc:sldMk cId="693788944" sldId="408"/>
        </pc:sldMkLst>
        <pc:spChg chg="add mod">
          <ac:chgData name="Brent Pulmans" userId="8ae858ac-1a5b-43d2-9c3f-1bf2d06d427e" providerId="ADAL" clId="{C5F4DEAB-54A4-462A-8F41-8C0527137591}" dt="2022-10-17T12:47:17.283" v="14"/>
          <ac:spMkLst>
            <pc:docMk/>
            <pc:sldMk cId="693788944" sldId="408"/>
            <ac:spMk id="3" creationId="{3C4D434A-8495-384F-2ACC-8598D35E468D}"/>
          </ac:spMkLst>
        </pc:spChg>
      </pc:sldChg>
      <pc:sldChg chg="addSp modSp">
        <pc:chgData name="Brent Pulmans" userId="8ae858ac-1a5b-43d2-9c3f-1bf2d06d427e" providerId="ADAL" clId="{C5F4DEAB-54A4-462A-8F41-8C0527137591}" dt="2022-10-17T12:47:32.787" v="17"/>
        <pc:sldMkLst>
          <pc:docMk/>
          <pc:sldMk cId="3667593340" sldId="410"/>
        </pc:sldMkLst>
        <pc:spChg chg="add mod">
          <ac:chgData name="Brent Pulmans" userId="8ae858ac-1a5b-43d2-9c3f-1bf2d06d427e" providerId="ADAL" clId="{C5F4DEAB-54A4-462A-8F41-8C0527137591}" dt="2022-10-17T12:47:32.787" v="17"/>
          <ac:spMkLst>
            <pc:docMk/>
            <pc:sldMk cId="3667593340" sldId="410"/>
            <ac:spMk id="3" creationId="{041B6A2A-A5E7-811C-A232-FEAF45F4906A}"/>
          </ac:spMkLst>
        </pc:spChg>
      </pc:sldChg>
      <pc:sldChg chg="new del">
        <pc:chgData name="Brent Pulmans" userId="8ae858ac-1a5b-43d2-9c3f-1bf2d06d427e" providerId="ADAL" clId="{C5F4DEAB-54A4-462A-8F41-8C0527137591}" dt="2022-10-17T12:43:56.416" v="2" actId="680"/>
        <pc:sldMkLst>
          <pc:docMk/>
          <pc:sldMk cId="3826229066" sldId="444"/>
        </pc:sldMkLst>
      </pc:sldChg>
    </pc:docChg>
  </pc:docChgLst>
  <pc:docChgLst>
    <pc:chgData name="Dirk Mervis" userId="197c8981-22eb-4dca-b603-0aa0f7d3451e" providerId="ADAL" clId="{3E9BE92B-ECF8-4373-AB44-15A8731456F6}"/>
    <pc:docChg chg="modShowInfo">
      <pc:chgData name="Dirk Mervis" userId="197c8981-22eb-4dca-b603-0aa0f7d3451e" providerId="ADAL" clId="{3E9BE92B-ECF8-4373-AB44-15A8731456F6}" dt="2021-03-16T14:08:06.565" v="0" actId="2744"/>
      <pc:docMkLst>
        <pc:docMk/>
      </pc:docMkLst>
    </pc:docChg>
  </pc:docChgLst>
  <pc:docChgLst>
    <pc:chgData name="Christel Maes" userId="7e61469a-7c21-464c-bace-a1bda262211a" providerId="ADAL" clId="{82813AAB-5A8B-4F54-91A2-CC907D6A681F}"/>
    <pc:docChg chg="custSel modSld">
      <pc:chgData name="Christel Maes" userId="7e61469a-7c21-464c-bace-a1bda262211a" providerId="ADAL" clId="{82813AAB-5A8B-4F54-91A2-CC907D6A681F}" dt="2020-11-12T16:08:29.167" v="19" actId="114"/>
      <pc:docMkLst>
        <pc:docMk/>
      </pc:docMkLst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639207171" sldId="398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639207171" sldId="398"/>
            <ac:picMk id="4" creationId="{331CADAD-D097-4A19-B49D-0AEC086D1DC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626674309" sldId="39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626674309" sldId="399"/>
            <ac:picMk id="7" creationId="{A7D09F4E-7F10-45A6-9976-E64F1E9B3E5C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658149578" sldId="40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658149578" sldId="400"/>
            <ac:picMk id="2" creationId="{D6A588C3-1366-4F4A-9067-89EACACB49A6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012872656" sldId="40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012872656" sldId="401"/>
            <ac:picMk id="2" creationId="{855F76C0-21D0-479E-A0F0-03DAB928A80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52532805" sldId="40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52532805" sldId="402"/>
            <ac:picMk id="3" creationId="{BB0B2D38-1179-4CEF-B79F-CE0F03738154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311779345" sldId="40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311779345" sldId="403"/>
            <ac:picMk id="3" creationId="{072C0CF3-3C7C-469F-B8CE-8E18C4DA743B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905890067" sldId="40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905890067" sldId="404"/>
            <ac:picMk id="23" creationId="{625C11E5-15C2-4337-9DCF-EE8DB3ADADF3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905890067" sldId="404"/>
            <ac:inkMk id="22" creationId="{460735C7-9146-4963-A0C9-3EA8199789AB}"/>
          </ac:inkMkLst>
        </pc:inkChg>
      </pc:sldChg>
      <pc:sldChg chg="delSp modSp mod modAnim">
        <pc:chgData name="Christel Maes" userId="7e61469a-7c21-464c-bace-a1bda262211a" providerId="ADAL" clId="{82813AAB-5A8B-4F54-91A2-CC907D6A681F}" dt="2020-11-12T16:08:29.167" v="19" actId="114"/>
        <pc:sldMkLst>
          <pc:docMk/>
          <pc:sldMk cId="737216677" sldId="405"/>
        </pc:sldMkLst>
        <pc:spChg chg="mod">
          <ac:chgData name="Christel Maes" userId="7e61469a-7c21-464c-bace-a1bda262211a" providerId="ADAL" clId="{82813AAB-5A8B-4F54-91A2-CC907D6A681F}" dt="2020-11-12T16:08:29.167" v="19" actId="114"/>
          <ac:spMkLst>
            <pc:docMk/>
            <pc:sldMk cId="737216677" sldId="405"/>
            <ac:spMk id="2" creationId="{00000000-0000-0000-0000-000000000000}"/>
          </ac:spMkLst>
        </pc:spChg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737216677" sldId="405"/>
            <ac:picMk id="12" creationId="{414CFAFB-B4C5-45FB-BD73-F11FF646937D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093698482" sldId="406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093698482" sldId="406"/>
            <ac:picMk id="11" creationId="{037A84B1-4930-4C58-9F4A-3ACAFE79907E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093698482" sldId="406"/>
            <ac:inkMk id="10" creationId="{B7ACCF45-3332-45B8-AE07-AAAD0E63A999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285927742" sldId="407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285927742" sldId="407"/>
            <ac:picMk id="7" creationId="{DF803133-241F-421E-9B13-E1541EEE252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693788944" sldId="408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693788944" sldId="408"/>
            <ac:picMk id="3" creationId="{720E0579-3DE7-4EEC-ADFC-14FE9E3153B5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67593340" sldId="41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67593340" sldId="410"/>
            <ac:picMk id="4" creationId="{7CD6FC6C-EA85-4E96-A71E-F229BFAA2B05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556883934" sldId="41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556883934" sldId="412"/>
            <ac:picMk id="11" creationId="{57BD8945-C8CE-49D0-9C07-0C54C4DE958A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003881560" sldId="41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003881560" sldId="413"/>
            <ac:picMk id="11" creationId="{1286B4E5-88EA-4F38-BD9A-044C72DF62FA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271822827" sldId="41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271822827" sldId="414"/>
            <ac:picMk id="16" creationId="{5B034440-7573-42EB-96CC-186D20C3DC32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271822827" sldId="414"/>
            <ac:inkMk id="14" creationId="{B12D180C-6EA8-44C0-976E-F4C511B011EE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139105746" sldId="415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139105746" sldId="415"/>
            <ac:picMk id="22" creationId="{918C9970-CEEF-4413-BB4B-874DD3C7FE1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139105746" sldId="415"/>
            <ac:inkMk id="21" creationId="{5B49BB97-863A-4F49-BB4E-5B11927D6B41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394362779" sldId="41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394362779" sldId="419"/>
            <ac:picMk id="6" creationId="{ACBA2C84-F7DB-4744-ACE1-7773B222B39E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267576821" sldId="42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267576821" sldId="420"/>
            <ac:picMk id="20" creationId="{35BB03C4-89D7-4D56-9CB4-F77C44451886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267576821" sldId="420"/>
            <ac:inkMk id="19" creationId="{CA2F36AB-820C-47B8-9AC9-410C36331C05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469470808" sldId="42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469470808" sldId="422"/>
            <ac:picMk id="6" creationId="{462CF7D5-ACF4-409D-8B37-929AE32487C6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469470808" sldId="422"/>
            <ac:inkMk id="3" creationId="{4B152AD2-1FD5-44CB-8BDF-F7A930BDFEAF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187756" sldId="42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187756" sldId="423"/>
            <ac:picMk id="6" creationId="{75A9CC09-9014-4C29-8AD6-BD853C4B9DE7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6187756" sldId="423"/>
            <ac:inkMk id="3" creationId="{AF0EF9D3-055F-4847-95F7-C2179EBB4FD4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220113508" sldId="425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220113508" sldId="425"/>
            <ac:picMk id="6" creationId="{02A6F587-E62D-46D2-9050-7D73E2F9345F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220113508" sldId="425"/>
            <ac:inkMk id="4" creationId="{1FB7109D-7130-4397-A633-059D62CE762E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159640122" sldId="43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159640122" sldId="431"/>
            <ac:picMk id="7" creationId="{A1225FF4-8E47-47AD-BBA6-66DFEB922B18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764093758" sldId="43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764093758" sldId="432"/>
            <ac:picMk id="6" creationId="{92D23F3F-CF10-49FA-9830-1EB4723AF45E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545606564" sldId="43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545606564" sldId="434"/>
            <ac:picMk id="6" creationId="{190CE547-4584-468E-BB68-9EDCF19CDE23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6651394" sldId="437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6651394" sldId="437"/>
            <ac:picMk id="22" creationId="{ABC0E14A-04A7-42C0-97D9-BC69F8FDE2E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6651394" sldId="437"/>
            <ac:inkMk id="21" creationId="{29E35080-8C3B-4B72-8376-54A2F69A0DD7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273338353" sldId="43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273338353" sldId="439"/>
            <ac:picMk id="16" creationId="{46E0F8EC-6178-4FC6-9287-2FF114CA4C4F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273338353" sldId="439"/>
            <ac:inkMk id="15" creationId="{3313CCB6-A193-4BA5-A2B1-384BAF3C869B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835597054" sldId="44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835597054" sldId="440"/>
            <ac:picMk id="2" creationId="{75E0EDDC-AFC4-4D1D-A7B1-703704EDB181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066275737" sldId="44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066275737" sldId="441"/>
            <ac:picMk id="25" creationId="{D8AA4BC1-9067-4275-B38D-E8726CD9FD9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4066275737" sldId="441"/>
            <ac:inkMk id="24" creationId="{AE743ADC-D814-4AB6-9469-CA5364F62A0B}"/>
          </ac:inkMkLst>
        </pc:inkChg>
      </pc:sldChg>
    </pc:docChg>
  </pc:docChgLst>
  <pc:docChgLst>
    <pc:chgData name="Eric Pauwels" userId="3a80159d-93b9-43cb-8c4f-9fabd2a5db77" providerId="ADAL" clId="{E047593B-A482-4DCB-A9FE-3C12FC5287BF}"/>
    <pc:docChg chg="undo custSel modSld">
      <pc:chgData name="Eric Pauwels" userId="3a80159d-93b9-43cb-8c4f-9fabd2a5db77" providerId="ADAL" clId="{E047593B-A482-4DCB-A9FE-3C12FC5287BF}" dt="2021-12-01T09:46:24.244" v="368"/>
      <pc:docMkLst>
        <pc:docMk/>
      </pc:docMkLst>
      <pc:sldChg chg="addSp modSp mod">
        <pc:chgData name="Eric Pauwels" userId="3a80159d-93b9-43cb-8c4f-9fabd2a5db77" providerId="ADAL" clId="{E047593B-A482-4DCB-A9FE-3C12FC5287BF}" dt="2021-11-30T14:04:26.493" v="69" actId="1440"/>
        <pc:sldMkLst>
          <pc:docMk/>
          <pc:sldMk cId="2658149578" sldId="400"/>
        </pc:sldMkLst>
        <pc:spChg chg="mod">
          <ac:chgData name="Eric Pauwels" userId="3a80159d-93b9-43cb-8c4f-9fabd2a5db77" providerId="ADAL" clId="{E047593B-A482-4DCB-A9FE-3C12FC5287BF}" dt="2021-11-30T13:59:17.800" v="63" actId="15"/>
          <ac:spMkLst>
            <pc:docMk/>
            <pc:sldMk cId="2658149578" sldId="400"/>
            <ac:spMk id="5123" creationId="{00000000-0000-0000-0000-000000000000}"/>
          </ac:spMkLst>
        </pc:spChg>
        <pc:picChg chg="add mod">
          <ac:chgData name="Eric Pauwels" userId="3a80159d-93b9-43cb-8c4f-9fabd2a5db77" providerId="ADAL" clId="{E047593B-A482-4DCB-A9FE-3C12FC5287BF}" dt="2021-11-30T14:04:26.493" v="69" actId="1440"/>
          <ac:picMkLst>
            <pc:docMk/>
            <pc:sldMk cId="2658149578" sldId="400"/>
            <ac:picMk id="3" creationId="{B7B15865-B96A-4554-A9C0-A632274CD773}"/>
          </ac:picMkLst>
        </pc:picChg>
      </pc:sldChg>
      <pc:sldChg chg="addSp modSp mod">
        <pc:chgData name="Eric Pauwels" userId="3a80159d-93b9-43cb-8c4f-9fabd2a5db77" providerId="ADAL" clId="{E047593B-A482-4DCB-A9FE-3C12FC5287BF}" dt="2021-11-30T14:06:16.624" v="72" actId="14100"/>
        <pc:sldMkLst>
          <pc:docMk/>
          <pc:sldMk cId="1311779345" sldId="403"/>
        </pc:sldMkLst>
        <pc:spChg chg="add mod">
          <ac:chgData name="Eric Pauwels" userId="3a80159d-93b9-43cb-8c4f-9fabd2a5db77" providerId="ADAL" clId="{E047593B-A482-4DCB-A9FE-3C12FC5287BF}" dt="2021-11-30T14:06:16.624" v="72" actId="14100"/>
          <ac:spMkLst>
            <pc:docMk/>
            <pc:sldMk cId="1311779345" sldId="403"/>
            <ac:spMk id="7" creationId="{0E6C7721-816A-4467-83BB-0AC85A1F25E8}"/>
          </ac:spMkLst>
        </pc:spChg>
      </pc:sldChg>
      <pc:sldChg chg="addSp modSp mod">
        <pc:chgData name="Eric Pauwels" userId="3a80159d-93b9-43cb-8c4f-9fabd2a5db77" providerId="ADAL" clId="{E047593B-A482-4DCB-A9FE-3C12FC5287BF}" dt="2021-11-30T14:07:17.049" v="77" actId="1076"/>
        <pc:sldMkLst>
          <pc:docMk/>
          <pc:sldMk cId="2905890067" sldId="404"/>
        </pc:sldMkLst>
        <pc:spChg chg="add mod">
          <ac:chgData name="Eric Pauwels" userId="3a80159d-93b9-43cb-8c4f-9fabd2a5db77" providerId="ADAL" clId="{E047593B-A482-4DCB-A9FE-3C12FC5287BF}" dt="2021-11-30T14:06:49.129" v="75" actId="14100"/>
          <ac:spMkLst>
            <pc:docMk/>
            <pc:sldMk cId="2905890067" sldId="404"/>
            <ac:spMk id="16" creationId="{8D392E36-AAE9-45EE-B445-774C523DD903}"/>
          </ac:spMkLst>
        </pc:spChg>
        <pc:spChg chg="add mod">
          <ac:chgData name="Eric Pauwels" userId="3a80159d-93b9-43cb-8c4f-9fabd2a5db77" providerId="ADAL" clId="{E047593B-A482-4DCB-A9FE-3C12FC5287BF}" dt="2021-11-30T14:07:17.049" v="77" actId="1076"/>
          <ac:spMkLst>
            <pc:docMk/>
            <pc:sldMk cId="2905890067" sldId="404"/>
            <ac:spMk id="17" creationId="{F9C35715-8604-40B4-9DA0-89FB4645585A}"/>
          </ac:spMkLst>
        </pc:spChg>
      </pc:sldChg>
      <pc:sldChg chg="modSp mod">
        <pc:chgData name="Eric Pauwels" userId="3a80159d-93b9-43cb-8c4f-9fabd2a5db77" providerId="ADAL" clId="{E047593B-A482-4DCB-A9FE-3C12FC5287BF}" dt="2021-11-30T14:09:17.840" v="79" actId="113"/>
        <pc:sldMkLst>
          <pc:docMk/>
          <pc:sldMk cId="1093698482" sldId="406"/>
        </pc:sldMkLst>
        <pc:spChg chg="mod">
          <ac:chgData name="Eric Pauwels" userId="3a80159d-93b9-43cb-8c4f-9fabd2a5db77" providerId="ADAL" clId="{E047593B-A482-4DCB-A9FE-3C12FC5287BF}" dt="2021-11-30T14:09:17.840" v="79" actId="113"/>
          <ac:spMkLst>
            <pc:docMk/>
            <pc:sldMk cId="1093698482" sldId="406"/>
            <ac:spMk id="2" creationId="{00000000-0000-0000-0000-000000000000}"/>
          </ac:spMkLst>
        </pc:spChg>
      </pc:sldChg>
      <pc:sldChg chg="modSp mod">
        <pc:chgData name="Eric Pauwels" userId="3a80159d-93b9-43cb-8c4f-9fabd2a5db77" providerId="ADAL" clId="{E047593B-A482-4DCB-A9FE-3C12FC5287BF}" dt="2021-11-30T13:51:58.171" v="3" actId="113"/>
        <pc:sldMkLst>
          <pc:docMk/>
          <pc:sldMk cId="556883934" sldId="412"/>
        </pc:sldMkLst>
        <pc:spChg chg="mod">
          <ac:chgData name="Eric Pauwels" userId="3a80159d-93b9-43cb-8c4f-9fabd2a5db77" providerId="ADAL" clId="{E047593B-A482-4DCB-A9FE-3C12FC5287BF}" dt="2021-11-30T13:51:58.171" v="3" actId="113"/>
          <ac:spMkLst>
            <pc:docMk/>
            <pc:sldMk cId="556883934" sldId="412"/>
            <ac:spMk id="9" creationId="{00000000-0000-0000-0000-000000000000}"/>
          </ac:spMkLst>
        </pc:spChg>
      </pc:sldChg>
      <pc:sldChg chg="modSp">
        <pc:chgData name="Eric Pauwels" userId="3a80159d-93b9-43cb-8c4f-9fabd2a5db77" providerId="ADAL" clId="{E047593B-A482-4DCB-A9FE-3C12FC5287BF}" dt="2021-11-30T14:28:04.065" v="83" actId="14100"/>
        <pc:sldMkLst>
          <pc:docMk/>
          <pc:sldMk cId="3271822827" sldId="414"/>
        </pc:sldMkLst>
        <pc:spChg chg="mod">
          <ac:chgData name="Eric Pauwels" userId="3a80159d-93b9-43cb-8c4f-9fabd2a5db77" providerId="ADAL" clId="{E047593B-A482-4DCB-A9FE-3C12FC5287BF}" dt="2021-11-30T14:28:04.065" v="83" actId="14100"/>
          <ac:spMkLst>
            <pc:docMk/>
            <pc:sldMk cId="3271822827" sldId="414"/>
            <ac:spMk id="15" creationId="{048D681B-53A6-4584-B49E-8D86BFE0D215}"/>
          </ac:spMkLst>
        </pc:spChg>
      </pc:sldChg>
      <pc:sldChg chg="modSp mod">
        <pc:chgData name="Eric Pauwels" userId="3a80159d-93b9-43cb-8c4f-9fabd2a5db77" providerId="ADAL" clId="{E047593B-A482-4DCB-A9FE-3C12FC5287BF}" dt="2021-12-01T09:13:03.173" v="241" actId="1036"/>
        <pc:sldMkLst>
          <pc:docMk/>
          <pc:sldMk cId="2139105746" sldId="415"/>
        </pc:sldMkLst>
        <pc:spChg chg="mod">
          <ac:chgData name="Eric Pauwels" userId="3a80159d-93b9-43cb-8c4f-9fabd2a5db77" providerId="ADAL" clId="{E047593B-A482-4DCB-A9FE-3C12FC5287BF}" dt="2021-12-01T09:12:33.295" v="224" actId="14100"/>
          <ac:spMkLst>
            <pc:docMk/>
            <pc:sldMk cId="2139105746" sldId="415"/>
            <ac:spMk id="2" creationId="{00000000-0000-0000-0000-000000000000}"/>
          </ac:spMkLst>
        </pc:spChg>
        <pc:spChg chg="mod">
          <ac:chgData name="Eric Pauwels" userId="3a80159d-93b9-43cb-8c4f-9fabd2a5db77" providerId="ADAL" clId="{E047593B-A482-4DCB-A9FE-3C12FC5287BF}" dt="2021-12-01T09:13:03.173" v="241" actId="1036"/>
          <ac:spMkLst>
            <pc:docMk/>
            <pc:sldMk cId="2139105746" sldId="415"/>
            <ac:spMk id="4" creationId="{F233B4C9-2AA8-484E-8A18-62B7E3761318}"/>
          </ac:spMkLst>
        </pc:spChg>
      </pc:sldChg>
      <pc:sldChg chg="modSp">
        <pc:chgData name="Eric Pauwels" userId="3a80159d-93b9-43cb-8c4f-9fabd2a5db77" providerId="ADAL" clId="{E047593B-A482-4DCB-A9FE-3C12FC5287BF}" dt="2021-12-01T09:46:24.244" v="368"/>
        <pc:sldMkLst>
          <pc:docMk/>
          <pc:sldMk cId="2394362779" sldId="419"/>
        </pc:sldMkLst>
        <pc:spChg chg="mod">
          <ac:chgData name="Eric Pauwels" userId="3a80159d-93b9-43cb-8c4f-9fabd2a5db77" providerId="ADAL" clId="{E047593B-A482-4DCB-A9FE-3C12FC5287BF}" dt="2021-12-01T09:46:24.244" v="368"/>
          <ac:spMkLst>
            <pc:docMk/>
            <pc:sldMk cId="2394362779" sldId="419"/>
            <ac:spMk id="3" creationId="{00000000-0000-0000-0000-000000000000}"/>
          </ac:spMkLst>
        </pc:spChg>
      </pc:sldChg>
      <pc:sldChg chg="modSp mod">
        <pc:chgData name="Eric Pauwels" userId="3a80159d-93b9-43cb-8c4f-9fabd2a5db77" providerId="ADAL" clId="{E047593B-A482-4DCB-A9FE-3C12FC5287BF}" dt="2021-12-01T09:36:53.002" v="314" actId="20577"/>
        <pc:sldMkLst>
          <pc:docMk/>
          <pc:sldMk cId="1267576821" sldId="420"/>
        </pc:sldMkLst>
        <pc:spChg chg="mod">
          <ac:chgData name="Eric Pauwels" userId="3a80159d-93b9-43cb-8c4f-9fabd2a5db77" providerId="ADAL" clId="{E047593B-A482-4DCB-A9FE-3C12FC5287BF}" dt="2021-12-01T09:36:53.002" v="314" actId="20577"/>
          <ac:spMkLst>
            <pc:docMk/>
            <pc:sldMk cId="1267576821" sldId="420"/>
            <ac:spMk id="17" creationId="{392BE1E1-95D9-4B22-BA78-811531F22B9E}"/>
          </ac:spMkLst>
        </pc:spChg>
      </pc:sldChg>
      <pc:sldChg chg="addSp modSp mod">
        <pc:chgData name="Eric Pauwels" userId="3a80159d-93b9-43cb-8c4f-9fabd2a5db77" providerId="ADAL" clId="{E047593B-A482-4DCB-A9FE-3C12FC5287BF}" dt="2021-12-01T09:35:51.900" v="302" actId="113"/>
        <pc:sldMkLst>
          <pc:docMk/>
          <pc:sldMk cId="1469470808" sldId="422"/>
        </pc:sldMkLst>
        <pc:spChg chg="add mod">
          <ac:chgData name="Eric Pauwels" userId="3a80159d-93b9-43cb-8c4f-9fabd2a5db77" providerId="ADAL" clId="{E047593B-A482-4DCB-A9FE-3C12FC5287BF}" dt="2021-12-01T08:45:38.592" v="166" actId="14100"/>
          <ac:spMkLst>
            <pc:docMk/>
            <pc:sldMk cId="1469470808" sldId="422"/>
            <ac:spMk id="10" creationId="{A864DE45-BCEF-460D-8231-4E3A7F3F8C04}"/>
          </ac:spMkLst>
        </pc:spChg>
        <pc:spChg chg="mod">
          <ac:chgData name="Eric Pauwels" userId="3a80159d-93b9-43cb-8c4f-9fabd2a5db77" providerId="ADAL" clId="{E047593B-A482-4DCB-A9FE-3C12FC5287BF}" dt="2021-12-01T09:35:51.900" v="302" actId="113"/>
          <ac:spMkLst>
            <pc:docMk/>
            <pc:sldMk cId="1469470808" sldId="422"/>
            <ac:spMk id="13" creationId="{6DBB1D3E-2D19-4509-BB99-C9357E265E12}"/>
          </ac:spMkLst>
        </pc:spChg>
      </pc:sldChg>
      <pc:sldChg chg="addSp modSp mod">
        <pc:chgData name="Eric Pauwels" userId="3a80159d-93b9-43cb-8c4f-9fabd2a5db77" providerId="ADAL" clId="{E047593B-A482-4DCB-A9FE-3C12FC5287BF}" dt="2021-12-01T08:48:45.629" v="169" actId="14100"/>
        <pc:sldMkLst>
          <pc:docMk/>
          <pc:sldMk cId="36187756" sldId="423"/>
        </pc:sldMkLst>
        <pc:spChg chg="add mod">
          <ac:chgData name="Eric Pauwels" userId="3a80159d-93b9-43cb-8c4f-9fabd2a5db77" providerId="ADAL" clId="{E047593B-A482-4DCB-A9FE-3C12FC5287BF}" dt="2021-12-01T08:48:45.629" v="169" actId="14100"/>
          <ac:spMkLst>
            <pc:docMk/>
            <pc:sldMk cId="36187756" sldId="423"/>
            <ac:spMk id="11" creationId="{3AA2D227-4F9C-450A-A9FD-AF15D587CF6F}"/>
          </ac:spMkLst>
        </pc:spChg>
      </pc:sldChg>
      <pc:sldChg chg="addSp modSp mod">
        <pc:chgData name="Eric Pauwels" userId="3a80159d-93b9-43cb-8c4f-9fabd2a5db77" providerId="ADAL" clId="{E047593B-A482-4DCB-A9FE-3C12FC5287BF}" dt="2021-12-01T08:49:55.766" v="179" actId="14100"/>
        <pc:sldMkLst>
          <pc:docMk/>
          <pc:sldMk cId="2220113508" sldId="425"/>
        </pc:sldMkLst>
        <pc:spChg chg="add mod">
          <ac:chgData name="Eric Pauwels" userId="3a80159d-93b9-43cb-8c4f-9fabd2a5db77" providerId="ADAL" clId="{E047593B-A482-4DCB-A9FE-3C12FC5287BF}" dt="2021-12-01T08:49:31.947" v="173" actId="14100"/>
          <ac:spMkLst>
            <pc:docMk/>
            <pc:sldMk cId="2220113508" sldId="425"/>
            <ac:spMk id="10" creationId="{3E3A6AE8-FFA8-480E-B62E-4266CDE9243C}"/>
          </ac:spMkLst>
        </pc:spChg>
        <pc:spChg chg="add mod">
          <ac:chgData name="Eric Pauwels" userId="3a80159d-93b9-43cb-8c4f-9fabd2a5db77" providerId="ADAL" clId="{E047593B-A482-4DCB-A9FE-3C12FC5287BF}" dt="2021-12-01T08:49:40.863" v="175" actId="1076"/>
          <ac:spMkLst>
            <pc:docMk/>
            <pc:sldMk cId="2220113508" sldId="425"/>
            <ac:spMk id="11" creationId="{3929C491-D120-4779-8252-FDA0CFDE99DE}"/>
          </ac:spMkLst>
        </pc:spChg>
        <pc:spChg chg="add mod">
          <ac:chgData name="Eric Pauwels" userId="3a80159d-93b9-43cb-8c4f-9fabd2a5db77" providerId="ADAL" clId="{E047593B-A482-4DCB-A9FE-3C12FC5287BF}" dt="2021-12-01T08:49:55.766" v="179" actId="14100"/>
          <ac:spMkLst>
            <pc:docMk/>
            <pc:sldMk cId="2220113508" sldId="425"/>
            <ac:spMk id="13" creationId="{67E3D1EC-E10A-4E0D-B75F-8BEEC3479D0C}"/>
          </ac:spMkLst>
        </pc:spChg>
      </pc:sldChg>
      <pc:sldChg chg="modSp">
        <pc:chgData name="Eric Pauwels" userId="3a80159d-93b9-43cb-8c4f-9fabd2a5db77" providerId="ADAL" clId="{E047593B-A482-4DCB-A9FE-3C12FC5287BF}" dt="2021-11-30T09:49:11.237" v="1" actId="14100"/>
        <pc:sldMkLst>
          <pc:docMk/>
          <pc:sldMk cId="3764093758" sldId="432"/>
        </pc:sldMkLst>
        <pc:spChg chg="mod">
          <ac:chgData name="Eric Pauwels" userId="3a80159d-93b9-43cb-8c4f-9fabd2a5db77" providerId="ADAL" clId="{E047593B-A482-4DCB-A9FE-3C12FC5287BF}" dt="2021-11-30T09:49:11.237" v="1" actId="14100"/>
          <ac:spMkLst>
            <pc:docMk/>
            <pc:sldMk cId="3764093758" sldId="432"/>
            <ac:spMk id="5" creationId="{A67152F3-3F04-4307-8AA0-CC23FA48E1B8}"/>
          </ac:spMkLst>
        </pc:spChg>
      </pc:sldChg>
      <pc:sldChg chg="modSp mod">
        <pc:chgData name="Eric Pauwels" userId="3a80159d-93b9-43cb-8c4f-9fabd2a5db77" providerId="ADAL" clId="{E047593B-A482-4DCB-A9FE-3C12FC5287BF}" dt="2021-12-01T09:44:04.688" v="365" actId="14734"/>
        <pc:sldMkLst>
          <pc:docMk/>
          <pc:sldMk cId="3545606564" sldId="434"/>
        </pc:sldMkLst>
        <pc:graphicFrameChg chg="mod modGraphic">
          <ac:chgData name="Eric Pauwels" userId="3a80159d-93b9-43cb-8c4f-9fabd2a5db77" providerId="ADAL" clId="{E047593B-A482-4DCB-A9FE-3C12FC5287BF}" dt="2021-12-01T09:44:04.688" v="365" actId="14734"/>
          <ac:graphicFrameMkLst>
            <pc:docMk/>
            <pc:sldMk cId="3545606564" sldId="434"/>
            <ac:graphicFrameMk id="2" creationId="{109A9ADC-0A7A-4BA4-A7D5-CF4CF227B615}"/>
          </ac:graphicFrameMkLst>
        </pc:graphicFrameChg>
      </pc:sldChg>
      <pc:sldChg chg="addSp modSp mod">
        <pc:chgData name="Eric Pauwels" userId="3a80159d-93b9-43cb-8c4f-9fabd2a5db77" providerId="ADAL" clId="{E047593B-A482-4DCB-A9FE-3C12FC5287BF}" dt="2021-12-01T08:42:42.309" v="163" actId="1076"/>
        <pc:sldMkLst>
          <pc:docMk/>
          <pc:sldMk cId="1835597054" sldId="440"/>
        </pc:sldMkLst>
        <pc:spChg chg="add mod">
          <ac:chgData name="Eric Pauwels" userId="3a80159d-93b9-43cb-8c4f-9fabd2a5db77" providerId="ADAL" clId="{E047593B-A482-4DCB-A9FE-3C12FC5287BF}" dt="2021-12-01T08:42:42.309" v="163" actId="1076"/>
          <ac:spMkLst>
            <pc:docMk/>
            <pc:sldMk cId="1835597054" sldId="440"/>
            <ac:spMk id="2" creationId="{E879B46D-A4CC-47B9-B75B-12DB55BE0D94}"/>
          </ac:spMkLst>
        </pc:spChg>
      </pc:sldChg>
    </pc:docChg>
  </pc:docChgLst>
  <pc:docChgLst>
    <pc:chgData name="Hans Bartholomeus" userId="fdad893c-ea0f-4e18-a760-ac9a83339ccd" providerId="ADAL" clId="{FD84D0DC-B125-4229-A968-2D9E10D35EB2}"/>
    <pc:docChg chg="undo custSel addSld delSld modSld sldOrd">
      <pc:chgData name="Hans Bartholomeus" userId="fdad893c-ea0f-4e18-a760-ac9a83339ccd" providerId="ADAL" clId="{FD84D0DC-B125-4229-A968-2D9E10D35EB2}" dt="2020-09-08T08:12:53.406" v="218"/>
      <pc:docMkLst>
        <pc:docMk/>
      </pc:docMkLst>
      <pc:sldChg chg="modSp del mod">
        <pc:chgData name="Hans Bartholomeus" userId="fdad893c-ea0f-4e18-a760-ac9a83339ccd" providerId="ADAL" clId="{FD84D0DC-B125-4229-A968-2D9E10D35EB2}" dt="2020-09-08T07:18:30.356" v="37" actId="47"/>
        <pc:sldMkLst>
          <pc:docMk/>
          <pc:sldMk cId="4126130736" sldId="382"/>
        </pc:sldMkLst>
        <pc:grpChg chg="mod">
          <ac:chgData name="Hans Bartholomeus" userId="fdad893c-ea0f-4e18-a760-ac9a83339ccd" providerId="ADAL" clId="{FD84D0DC-B125-4229-A968-2D9E10D35EB2}" dt="2020-09-08T07:16:56.631" v="5" actId="14100"/>
          <ac:grpSpMkLst>
            <pc:docMk/>
            <pc:sldMk cId="4126130736" sldId="382"/>
            <ac:grpSpMk id="23" creationId="{00000000-0000-0000-0000-000000000000}"/>
          </ac:grpSpMkLst>
        </pc:grpChg>
      </pc:sldChg>
      <pc:sldChg chg="ord">
        <pc:chgData name="Hans Bartholomeus" userId="fdad893c-ea0f-4e18-a760-ac9a83339ccd" providerId="ADAL" clId="{FD84D0DC-B125-4229-A968-2D9E10D35EB2}" dt="2020-09-08T07:14:01.555" v="3"/>
        <pc:sldMkLst>
          <pc:docMk/>
          <pc:sldMk cId="693788944" sldId="408"/>
        </pc:sldMkLst>
      </pc:sldChg>
      <pc:sldChg chg="del">
        <pc:chgData name="Hans Bartholomeus" userId="fdad893c-ea0f-4e18-a760-ac9a83339ccd" providerId="ADAL" clId="{FD84D0DC-B125-4229-A968-2D9E10D35EB2}" dt="2020-09-08T07:18:28.983" v="36" actId="47"/>
        <pc:sldMkLst>
          <pc:docMk/>
          <pc:sldMk cId="3309466941" sldId="411"/>
        </pc:sldMkLst>
      </pc:sldChg>
      <pc:sldChg chg="addSp delSp modSp mod modAnim">
        <pc:chgData name="Hans Bartholomeus" userId="fdad893c-ea0f-4e18-a760-ac9a83339ccd" providerId="ADAL" clId="{FD84D0DC-B125-4229-A968-2D9E10D35EB2}" dt="2020-09-08T08:10:15.852" v="213"/>
        <pc:sldMkLst>
          <pc:docMk/>
          <pc:sldMk cId="1267576821" sldId="420"/>
        </pc:sldMkLst>
        <pc:spChg chg="del">
          <ac:chgData name="Hans Bartholomeus" userId="fdad893c-ea0f-4e18-a760-ac9a83339ccd" providerId="ADAL" clId="{FD84D0DC-B125-4229-A968-2D9E10D35EB2}" dt="2020-09-08T07:59:45.414" v="96" actId="478"/>
          <ac:spMkLst>
            <pc:docMk/>
            <pc:sldMk cId="1267576821" sldId="420"/>
            <ac:spMk id="5" creationId="{20A39944-1526-4EC0-AB92-ED12B77217FB}"/>
          </ac:spMkLst>
        </pc:spChg>
        <pc:spChg chg="del">
          <ac:chgData name="Hans Bartholomeus" userId="fdad893c-ea0f-4e18-a760-ac9a83339ccd" providerId="ADAL" clId="{FD84D0DC-B125-4229-A968-2D9E10D35EB2}" dt="2020-09-08T08:00:27.759" v="109" actId="478"/>
          <ac:spMkLst>
            <pc:docMk/>
            <pc:sldMk cId="1267576821" sldId="420"/>
            <ac:spMk id="6" creationId="{38C67A88-0AC1-4EE9-BDDC-961006CB9B2B}"/>
          </ac:spMkLst>
        </pc:spChg>
        <pc:spChg chg="add del">
          <ac:chgData name="Hans Bartholomeus" userId="fdad893c-ea0f-4e18-a760-ac9a83339ccd" providerId="ADAL" clId="{FD84D0DC-B125-4229-A968-2D9E10D35EB2}" dt="2020-09-08T07:59:36.361" v="94" actId="22"/>
          <ac:spMkLst>
            <pc:docMk/>
            <pc:sldMk cId="1267576821" sldId="420"/>
            <ac:spMk id="7" creationId="{2C792C1D-856D-4059-B3E8-E8FD0A34D633}"/>
          </ac:spMkLst>
        </pc:spChg>
        <pc:spChg chg="add mod">
          <ac:chgData name="Hans Bartholomeus" userId="fdad893c-ea0f-4e18-a760-ac9a83339ccd" providerId="ADAL" clId="{FD84D0DC-B125-4229-A968-2D9E10D35EB2}" dt="2020-09-08T08:02:39.479" v="176" actId="1076"/>
          <ac:spMkLst>
            <pc:docMk/>
            <pc:sldMk cId="1267576821" sldId="420"/>
            <ac:spMk id="17" creationId="{392BE1E1-95D9-4B22-BA78-811531F22B9E}"/>
          </ac:spMkLst>
        </pc:spChg>
        <pc:picChg chg="add mod">
          <ac:chgData name="Hans Bartholomeus" userId="fdad893c-ea0f-4e18-a760-ac9a83339ccd" providerId="ADAL" clId="{FD84D0DC-B125-4229-A968-2D9E10D35EB2}" dt="2020-09-08T08:02:50.214" v="177" actId="14100"/>
          <ac:picMkLst>
            <pc:docMk/>
            <pc:sldMk cId="1267576821" sldId="420"/>
            <ac:picMk id="12" creationId="{4D6CA191-59C9-48E3-9562-393BBAF2331C}"/>
          </ac:picMkLst>
        </pc:picChg>
        <pc:picChg chg="add mod">
          <ac:chgData name="Hans Bartholomeus" userId="fdad893c-ea0f-4e18-a760-ac9a83339ccd" providerId="ADAL" clId="{FD84D0DC-B125-4229-A968-2D9E10D35EB2}" dt="2020-09-08T08:02:57.636" v="180" actId="14100"/>
          <ac:picMkLst>
            <pc:docMk/>
            <pc:sldMk cId="1267576821" sldId="420"/>
            <ac:picMk id="14" creationId="{4D13DC32-3A03-432F-960C-20017091D8D2}"/>
          </ac:picMkLst>
        </pc:picChg>
        <pc:picChg chg="add mod">
          <ac:chgData name="Hans Bartholomeus" userId="fdad893c-ea0f-4e18-a760-ac9a83339ccd" providerId="ADAL" clId="{FD84D0DC-B125-4229-A968-2D9E10D35EB2}" dt="2020-09-08T08:02:27.620" v="171" actId="1076"/>
          <ac:picMkLst>
            <pc:docMk/>
            <pc:sldMk cId="1267576821" sldId="420"/>
            <ac:picMk id="16" creationId="{2C758C15-DEE8-45C1-A793-34E50F8C19C9}"/>
          </ac:picMkLst>
        </pc:picChg>
        <pc:cxnChg chg="mod ord">
          <ac:chgData name="Hans Bartholomeus" userId="fdad893c-ea0f-4e18-a760-ac9a83339ccd" providerId="ADAL" clId="{FD84D0DC-B125-4229-A968-2D9E10D35EB2}" dt="2020-09-08T08:02:55.657" v="179" actId="1076"/>
          <ac:cxnSpMkLst>
            <pc:docMk/>
            <pc:sldMk cId="1267576821" sldId="420"/>
            <ac:cxnSpMk id="10" creationId="{00000000-0000-0000-0000-000000000000}"/>
          </ac:cxnSpMkLst>
        </pc:cxnChg>
        <pc:cxnChg chg="mod ord">
          <ac:chgData name="Hans Bartholomeus" userId="fdad893c-ea0f-4e18-a760-ac9a83339ccd" providerId="ADAL" clId="{FD84D0DC-B125-4229-A968-2D9E10D35EB2}" dt="2020-09-08T08:02:53.480" v="178" actId="1076"/>
          <ac:cxnSpMkLst>
            <pc:docMk/>
            <pc:sldMk cId="1267576821" sldId="420"/>
            <ac:cxnSpMk id="11" creationId="{00000000-0000-0000-0000-000000000000}"/>
          </ac:cxnSpMkLst>
        </pc:cxnChg>
      </pc:sldChg>
      <pc:sldChg chg="del">
        <pc:chgData name="Hans Bartholomeus" userId="fdad893c-ea0f-4e18-a760-ac9a83339ccd" providerId="ADAL" clId="{FD84D0DC-B125-4229-A968-2D9E10D35EB2}" dt="2020-09-08T08:05:14.848" v="181" actId="47"/>
        <pc:sldMkLst>
          <pc:docMk/>
          <pc:sldMk cId="2198013082" sldId="421"/>
        </pc:sldMkLst>
      </pc:sldChg>
      <pc:sldChg chg="addSp delSp modSp mod modAnim">
        <pc:chgData name="Hans Bartholomeus" userId="fdad893c-ea0f-4e18-a760-ac9a83339ccd" providerId="ADAL" clId="{FD84D0DC-B125-4229-A968-2D9E10D35EB2}" dt="2020-09-08T08:10:20.882" v="214"/>
        <pc:sldMkLst>
          <pc:docMk/>
          <pc:sldMk cId="1469470808" sldId="422"/>
        </pc:sldMkLst>
        <pc:spChg chg="del">
          <ac:chgData name="Hans Bartholomeus" userId="fdad893c-ea0f-4e18-a760-ac9a83339ccd" providerId="ADAL" clId="{FD84D0DC-B125-4229-A968-2D9E10D35EB2}" dt="2020-09-08T08:08:01.983" v="190" actId="478"/>
          <ac:spMkLst>
            <pc:docMk/>
            <pc:sldMk cId="1469470808" sldId="422"/>
            <ac:spMk id="6" creationId="{0D624F34-E74F-487B-BEBF-E7DBA2245B9A}"/>
          </ac:spMkLst>
        </pc:spChg>
        <pc:spChg chg="add del">
          <ac:chgData name="Hans Bartholomeus" userId="fdad893c-ea0f-4e18-a760-ac9a83339ccd" providerId="ADAL" clId="{FD84D0DC-B125-4229-A968-2D9E10D35EB2}" dt="2020-09-08T08:07:57.431" v="189" actId="478"/>
          <ac:spMkLst>
            <pc:docMk/>
            <pc:sldMk cId="1469470808" sldId="422"/>
            <ac:spMk id="8" creationId="{00000000-0000-0000-0000-000000000000}"/>
          </ac:spMkLst>
        </pc:spChg>
        <pc:spChg chg="del mod">
          <ac:chgData name="Hans Bartholomeus" userId="fdad893c-ea0f-4e18-a760-ac9a83339ccd" providerId="ADAL" clId="{FD84D0DC-B125-4229-A968-2D9E10D35EB2}" dt="2020-09-08T08:10:00.600" v="212" actId="478"/>
          <ac:spMkLst>
            <pc:docMk/>
            <pc:sldMk cId="1469470808" sldId="422"/>
            <ac:spMk id="11" creationId="{00000000-0000-0000-0000-000000000000}"/>
          </ac:spMkLst>
        </pc:spChg>
        <pc:spChg chg="add mod">
          <ac:chgData name="Hans Bartholomeus" userId="fdad893c-ea0f-4e18-a760-ac9a83339ccd" providerId="ADAL" clId="{FD84D0DC-B125-4229-A968-2D9E10D35EB2}" dt="2020-09-08T08:09:13.143" v="203" actId="1076"/>
          <ac:spMkLst>
            <pc:docMk/>
            <pc:sldMk cId="1469470808" sldId="422"/>
            <ac:spMk id="13" creationId="{6DBB1D3E-2D19-4509-BB99-C9357E265E12}"/>
          </ac:spMkLst>
        </pc:spChg>
        <pc:spChg chg="del">
          <ac:chgData name="Hans Bartholomeus" userId="fdad893c-ea0f-4e18-a760-ac9a83339ccd" providerId="ADAL" clId="{FD84D0DC-B125-4229-A968-2D9E10D35EB2}" dt="2020-09-08T08:07:38.687" v="183" actId="478"/>
          <ac:spMkLst>
            <pc:docMk/>
            <pc:sldMk cId="1469470808" sldId="422"/>
            <ac:spMk id="14" creationId="{7C0E7842-F374-43F8-A08A-262C04B0BE2A}"/>
          </ac:spMkLst>
        </pc:spChg>
        <pc:spChg chg="add mod">
          <ac:chgData name="Hans Bartholomeus" userId="fdad893c-ea0f-4e18-a760-ac9a83339ccd" providerId="ADAL" clId="{FD84D0DC-B125-4229-A968-2D9E10D35EB2}" dt="2020-09-08T08:09:58.859" v="211" actId="14100"/>
          <ac:spMkLst>
            <pc:docMk/>
            <pc:sldMk cId="1469470808" sldId="422"/>
            <ac:spMk id="17" creationId="{E89523A2-7BAD-4EC4-AE71-6321FF76E4FF}"/>
          </ac:spMkLst>
        </pc:spChg>
        <pc:picChg chg="add mod">
          <ac:chgData name="Hans Bartholomeus" userId="fdad893c-ea0f-4e18-a760-ac9a83339ccd" providerId="ADAL" clId="{FD84D0DC-B125-4229-A968-2D9E10D35EB2}" dt="2020-09-08T08:07:46.401" v="186" actId="1076"/>
          <ac:picMkLst>
            <pc:docMk/>
            <pc:sldMk cId="1469470808" sldId="422"/>
            <ac:picMk id="5" creationId="{05376DBA-809E-4488-9A4C-0A9C11E99044}"/>
          </ac:picMkLst>
        </pc:picChg>
        <pc:picChg chg="add mod ord">
          <ac:chgData name="Hans Bartholomeus" userId="fdad893c-ea0f-4e18-a760-ac9a83339ccd" providerId="ADAL" clId="{FD84D0DC-B125-4229-A968-2D9E10D35EB2}" dt="2020-09-08T08:09:35.224" v="207" actId="1076"/>
          <ac:picMkLst>
            <pc:docMk/>
            <pc:sldMk cId="1469470808" sldId="422"/>
            <ac:picMk id="9" creationId="{351F5C4E-BE83-431D-9447-1231408ADAF7}"/>
          </ac:picMkLst>
        </pc:picChg>
        <pc:picChg chg="add mod">
          <ac:chgData name="Hans Bartholomeus" userId="fdad893c-ea0f-4e18-a760-ac9a83339ccd" providerId="ADAL" clId="{FD84D0DC-B125-4229-A968-2D9E10D35EB2}" dt="2020-09-08T08:08:58.949" v="201" actId="1076"/>
          <ac:picMkLst>
            <pc:docMk/>
            <pc:sldMk cId="1469470808" sldId="422"/>
            <ac:picMk id="12" creationId="{EA29CA3A-473A-4DE9-99D3-5847CF72648C}"/>
          </ac:picMkLst>
        </pc:picChg>
      </pc:sldChg>
      <pc:sldChg chg="modAnim">
        <pc:chgData name="Hans Bartholomeus" userId="fdad893c-ea0f-4e18-a760-ac9a83339ccd" providerId="ADAL" clId="{FD84D0DC-B125-4229-A968-2D9E10D35EB2}" dt="2020-09-08T08:11:53.969" v="215"/>
        <pc:sldMkLst>
          <pc:docMk/>
          <pc:sldMk cId="36187756" sldId="423"/>
        </pc:sldMkLst>
      </pc:sldChg>
      <pc:sldChg chg="modAnim">
        <pc:chgData name="Hans Bartholomeus" userId="fdad893c-ea0f-4e18-a760-ac9a83339ccd" providerId="ADAL" clId="{FD84D0DC-B125-4229-A968-2D9E10D35EB2}" dt="2020-09-08T08:12:53.406" v="218"/>
        <pc:sldMkLst>
          <pc:docMk/>
          <pc:sldMk cId="2220113508" sldId="425"/>
        </pc:sldMkLst>
      </pc:sldChg>
      <pc:sldChg chg="del">
        <pc:chgData name="Hans Bartholomeus" userId="fdad893c-ea0f-4e18-a760-ac9a83339ccd" providerId="ADAL" clId="{FD84D0DC-B125-4229-A968-2D9E10D35EB2}" dt="2020-09-08T08:09:19.852" v="204" actId="47"/>
        <pc:sldMkLst>
          <pc:docMk/>
          <pc:sldMk cId="2344521751" sldId="435"/>
        </pc:sldMkLst>
      </pc:sldChg>
      <pc:sldChg chg="addSp delSp modSp mod">
        <pc:chgData name="Hans Bartholomeus" userId="fdad893c-ea0f-4e18-a760-ac9a83339ccd" providerId="ADAL" clId="{FD84D0DC-B125-4229-A968-2D9E10D35EB2}" dt="2020-09-08T07:53:19.264" v="92" actId="1076"/>
        <pc:sldMkLst>
          <pc:docMk/>
          <pc:sldMk cId="3273338353" sldId="439"/>
        </pc:sldMkLst>
        <pc:spChg chg="del mod">
          <ac:chgData name="Hans Bartholomeus" userId="fdad893c-ea0f-4e18-a760-ac9a83339ccd" providerId="ADAL" clId="{FD84D0DC-B125-4229-A968-2D9E10D35EB2}" dt="2020-09-08T07:53:12.819" v="88" actId="478"/>
          <ac:spMkLst>
            <pc:docMk/>
            <pc:sldMk cId="3273338353" sldId="439"/>
            <ac:spMk id="4" creationId="{295891BA-5AD7-4780-A50E-3E2FDDAAD93F}"/>
          </ac:spMkLst>
        </pc:spChg>
        <pc:spChg chg="add del mod">
          <ac:chgData name="Hans Bartholomeus" userId="fdad893c-ea0f-4e18-a760-ac9a83339ccd" providerId="ADAL" clId="{FD84D0DC-B125-4229-A968-2D9E10D35EB2}" dt="2020-09-08T07:51:52.141" v="54" actId="22"/>
          <ac:spMkLst>
            <pc:docMk/>
            <pc:sldMk cId="3273338353" sldId="439"/>
            <ac:spMk id="8" creationId="{A5132D9A-02A3-4FC1-83A8-F50438076E13}"/>
          </ac:spMkLst>
        </pc:spChg>
        <pc:spChg chg="del mod">
          <ac:chgData name="Hans Bartholomeus" userId="fdad893c-ea0f-4e18-a760-ac9a83339ccd" providerId="ADAL" clId="{FD84D0DC-B125-4229-A968-2D9E10D35EB2}" dt="2020-09-08T07:51:34.161" v="42" actId="478"/>
          <ac:spMkLst>
            <pc:docMk/>
            <pc:sldMk cId="3273338353" sldId="439"/>
            <ac:spMk id="11" creationId="{84984FAE-4EBF-4BE4-A6E9-96ED301659D8}"/>
          </ac:spMkLst>
        </pc:spChg>
        <pc:spChg chg="del">
          <ac:chgData name="Hans Bartholomeus" userId="fdad893c-ea0f-4e18-a760-ac9a83339ccd" providerId="ADAL" clId="{FD84D0DC-B125-4229-A968-2D9E10D35EB2}" dt="2020-09-08T07:52:35.208" v="76" actId="478"/>
          <ac:spMkLst>
            <pc:docMk/>
            <pc:sldMk cId="3273338353" sldId="439"/>
            <ac:spMk id="13" creationId="{F6A4725B-CA58-4491-88CB-B461005A9859}"/>
          </ac:spMkLst>
        </pc:spChg>
        <pc:picChg chg="mod">
          <ac:chgData name="Hans Bartholomeus" userId="fdad893c-ea0f-4e18-a760-ac9a83339ccd" providerId="ADAL" clId="{FD84D0DC-B125-4229-A968-2D9E10D35EB2}" dt="2020-09-08T07:53:17.311" v="91" actId="1076"/>
          <ac:picMkLst>
            <pc:docMk/>
            <pc:sldMk cId="3273338353" sldId="439"/>
            <ac:picMk id="3" creationId="{422F1430-923B-45A8-8B89-BDAD8A20C391}"/>
          </ac:picMkLst>
        </pc:picChg>
        <pc:picChg chg="add mod">
          <ac:chgData name="Hans Bartholomeus" userId="fdad893c-ea0f-4e18-a760-ac9a83339ccd" providerId="ADAL" clId="{FD84D0DC-B125-4229-A968-2D9E10D35EB2}" dt="2020-09-08T07:52:30.456" v="75" actId="1036"/>
          <ac:picMkLst>
            <pc:docMk/>
            <pc:sldMk cId="3273338353" sldId="439"/>
            <ac:picMk id="7" creationId="{3AA400A7-4912-4AFA-AB54-CCA63E6F9228}"/>
          </ac:picMkLst>
        </pc:picChg>
        <pc:picChg chg="add mod">
          <ac:chgData name="Hans Bartholomeus" userId="fdad893c-ea0f-4e18-a760-ac9a83339ccd" providerId="ADAL" clId="{FD84D0DC-B125-4229-A968-2D9E10D35EB2}" dt="2020-09-08T07:52:23.048" v="66" actId="1035"/>
          <ac:picMkLst>
            <pc:docMk/>
            <pc:sldMk cId="3273338353" sldId="439"/>
            <ac:picMk id="10" creationId="{AE8603C8-1F12-4C84-BEC1-720ED9AAD473}"/>
          </ac:picMkLst>
        </pc:picChg>
        <pc:picChg chg="add mod">
          <ac:chgData name="Hans Bartholomeus" userId="fdad893c-ea0f-4e18-a760-ac9a83339ccd" providerId="ADAL" clId="{FD84D0DC-B125-4229-A968-2D9E10D35EB2}" dt="2020-09-08T07:53:19.264" v="92" actId="1076"/>
          <ac:picMkLst>
            <pc:docMk/>
            <pc:sldMk cId="3273338353" sldId="439"/>
            <ac:picMk id="18" creationId="{8962C011-B3E4-41AB-A502-605497DB32FA}"/>
          </ac:picMkLst>
        </pc:picChg>
        <pc:cxnChg chg="del">
          <ac:chgData name="Hans Bartholomeus" userId="fdad893c-ea0f-4e18-a760-ac9a83339ccd" providerId="ADAL" clId="{FD84D0DC-B125-4229-A968-2D9E10D35EB2}" dt="2020-09-08T07:53:15.072" v="89" actId="478"/>
          <ac:cxnSpMkLst>
            <pc:docMk/>
            <pc:sldMk cId="3273338353" sldId="439"/>
            <ac:cxnSpMk id="15" creationId="{29691462-0281-40CF-8E7A-4BF788CB9CEB}"/>
          </ac:cxnSpMkLst>
        </pc:cxnChg>
        <pc:cxnChg chg="del">
          <ac:chgData name="Hans Bartholomeus" userId="fdad893c-ea0f-4e18-a760-ac9a83339ccd" providerId="ADAL" clId="{FD84D0DC-B125-4229-A968-2D9E10D35EB2}" dt="2020-09-08T07:53:15.992" v="90" actId="478"/>
          <ac:cxnSpMkLst>
            <pc:docMk/>
            <pc:sldMk cId="3273338353" sldId="439"/>
            <ac:cxnSpMk id="16" creationId="{BC4733FF-55D0-4967-8368-5D53BC8B98DF}"/>
          </ac:cxnSpMkLst>
        </pc:cxnChg>
      </pc:sldChg>
      <pc:sldChg chg="addSp delSp modSp add mod">
        <pc:chgData name="Hans Bartholomeus" userId="fdad893c-ea0f-4e18-a760-ac9a83339ccd" providerId="ADAL" clId="{FD84D0DC-B125-4229-A968-2D9E10D35EB2}" dt="2020-09-08T07:17:55.051" v="35" actId="1038"/>
        <pc:sldMkLst>
          <pc:docMk/>
          <pc:sldMk cId="1835597054" sldId="440"/>
        </pc:sldMkLst>
        <pc:spChg chg="mod">
          <ac:chgData name="Hans Bartholomeus" userId="fdad893c-ea0f-4e18-a760-ac9a83339ccd" providerId="ADAL" clId="{FD84D0DC-B125-4229-A968-2D9E10D35EB2}" dt="2020-09-08T07:17:42.808" v="16" actId="1076"/>
          <ac:spMkLst>
            <pc:docMk/>
            <pc:sldMk cId="1835597054" sldId="440"/>
            <ac:spMk id="101" creationId="{00000000-0000-0000-0000-000000000000}"/>
          </ac:spMkLst>
        </pc:spChg>
        <pc:spChg chg="mod">
          <ac:chgData name="Hans Bartholomeus" userId="fdad893c-ea0f-4e18-a760-ac9a83339ccd" providerId="ADAL" clId="{FD84D0DC-B125-4229-A968-2D9E10D35EB2}" dt="2020-09-08T07:17:46.597" v="17" actId="1076"/>
          <ac:spMkLst>
            <pc:docMk/>
            <pc:sldMk cId="1835597054" sldId="440"/>
            <ac:spMk id="102" creationId="{00000000-0000-0000-0000-000000000000}"/>
          </ac:spMkLst>
        </pc:spChg>
        <pc:spChg chg="mod">
          <ac:chgData name="Hans Bartholomeus" userId="fdad893c-ea0f-4e18-a760-ac9a83339ccd" providerId="ADAL" clId="{FD84D0DC-B125-4229-A968-2D9E10D35EB2}" dt="2020-09-08T07:17:51.597" v="18" actId="1076"/>
          <ac:spMkLst>
            <pc:docMk/>
            <pc:sldMk cId="1835597054" sldId="440"/>
            <ac:spMk id="103" creationId="{00000000-0000-0000-0000-000000000000}"/>
          </ac:spMkLst>
        </pc:spChg>
        <pc:grpChg chg="del">
          <ac:chgData name="Hans Bartholomeus" userId="fdad893c-ea0f-4e18-a760-ac9a83339ccd" providerId="ADAL" clId="{FD84D0DC-B125-4229-A968-2D9E10D35EB2}" dt="2020-09-08T07:17:14.032" v="7" actId="478"/>
          <ac:grpSpMkLst>
            <pc:docMk/>
            <pc:sldMk cId="1835597054" sldId="440"/>
            <ac:grpSpMk id="23" creationId="{00000000-0000-0000-0000-000000000000}"/>
          </ac:grpSpMkLst>
        </pc:grpChg>
        <pc:picChg chg="add mod">
          <ac:chgData name="Hans Bartholomeus" userId="fdad893c-ea0f-4e18-a760-ac9a83339ccd" providerId="ADAL" clId="{FD84D0DC-B125-4229-A968-2D9E10D35EB2}" dt="2020-09-08T07:17:55.051" v="35" actId="1038"/>
          <ac:picMkLst>
            <pc:docMk/>
            <pc:sldMk cId="1835597054" sldId="440"/>
            <ac:picMk id="4" creationId="{26D4084B-171C-4C00-8F0F-ECB9B390590B}"/>
          </ac:picMkLst>
        </pc:picChg>
        <pc:picChg chg="add mod">
          <ac:chgData name="Hans Bartholomeus" userId="fdad893c-ea0f-4e18-a760-ac9a83339ccd" providerId="ADAL" clId="{FD84D0DC-B125-4229-A968-2D9E10D35EB2}" dt="2020-09-08T07:17:35.356" v="15" actId="1076"/>
          <ac:picMkLst>
            <pc:docMk/>
            <pc:sldMk cId="1835597054" sldId="440"/>
            <ac:picMk id="10" creationId="{22E22550-30F5-4466-8AA5-CDCEEFD1408E}"/>
          </ac:picMkLst>
        </pc:pic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44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45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0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4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6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7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86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89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90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6" creationId="{00000000-0000-0000-0000-000000000000}"/>
          </ac:cxnSpMkLst>
        </pc:cxnChg>
      </pc:sldChg>
    </pc:docChg>
  </pc:docChgLst>
  <pc:docChgLst>
    <pc:chgData name="Christel Maes" userId="7e61469a-7c21-464c-bace-a1bda262211a" providerId="ADAL" clId="{E6AF4EF5-C35A-4340-B369-10F98116971F}"/>
    <pc:docChg chg="undo custSel addSld delSld modSld sldOrd">
      <pc:chgData name="Christel Maes" userId="7e61469a-7c21-464c-bace-a1bda262211a" providerId="ADAL" clId="{E6AF4EF5-C35A-4340-B369-10F98116971F}" dt="2020-07-09T18:22:04.995" v="3712" actId="47"/>
      <pc:docMkLst>
        <pc:docMk/>
      </pc:docMkLst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718411288" sldId="25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020751144" sldId="32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942096100" sldId="34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341913783" sldId="35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72675441" sldId="35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460965616" sldId="35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741566498" sldId="35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8261568" sldId="35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54147409" sldId="35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119489521" sldId="35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214660597" sldId="35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710231893" sldId="35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758195666" sldId="35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078986262" sldId="36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69836509" sldId="36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77162747" sldId="36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147974396" sldId="36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087172891" sldId="36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858038199" sldId="36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856782047" sldId="36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797966021" sldId="36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59764143" sldId="36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36424704" sldId="36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52227640" sldId="37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942073295" sldId="37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09965672" sldId="37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815731102" sldId="37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024552683" sldId="37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354684527" sldId="37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40781194" sldId="37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675112" sldId="37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37638468" sldId="37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76761180" sldId="37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99862732" sldId="38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16016166" sldId="381"/>
        </pc:sldMkLst>
      </pc:sldChg>
      <pc:sldChg chg="modSp mod">
        <pc:chgData name="Christel Maes" userId="7e61469a-7c21-464c-bace-a1bda262211a" providerId="ADAL" clId="{E6AF4EF5-C35A-4340-B369-10F98116971F}" dt="2020-07-03T08:45:10.947" v="1242" actId="20577"/>
        <pc:sldMkLst>
          <pc:docMk/>
          <pc:sldMk cId="4126130736" sldId="382"/>
        </pc:sldMkLst>
        <pc:spChg chg="mod">
          <ac:chgData name="Christel Maes" userId="7e61469a-7c21-464c-bace-a1bda262211a" providerId="ADAL" clId="{E6AF4EF5-C35A-4340-B369-10F98116971F}" dt="2020-07-03T08:43:47.972" v="1238" actId="14100"/>
          <ac:spMkLst>
            <pc:docMk/>
            <pc:sldMk cId="4126130736" sldId="382"/>
            <ac:spMk id="106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8:45:10.947" v="1242" actId="20577"/>
          <ac:spMkLst>
            <pc:docMk/>
            <pc:sldMk cId="4126130736" sldId="382"/>
            <ac:spMk id="108" creationId="{00000000-0000-0000-0000-000000000000}"/>
          </ac:spMkLst>
        </pc:spChg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283466259" sldId="38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7526509" sldId="38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108296559" sldId="38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2605234" sldId="38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80024545" sldId="38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789700859" sldId="38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140011557" sldId="38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58924637" sldId="39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167648545" sldId="39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43209508" sldId="39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11637255" sldId="39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592188733" sldId="39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21706819" sldId="39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8927556" sldId="39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121749599" sldId="397"/>
        </pc:sldMkLst>
      </pc:sldChg>
      <pc:sldChg chg="modSp mod">
        <pc:chgData name="Christel Maes" userId="7e61469a-7c21-464c-bace-a1bda262211a" providerId="ADAL" clId="{E6AF4EF5-C35A-4340-B369-10F98116971F}" dt="2020-07-03T08:20:06.125" v="1154" actId="20577"/>
        <pc:sldMkLst>
          <pc:docMk/>
          <pc:sldMk cId="626674309" sldId="399"/>
        </pc:sldMkLst>
        <pc:spChg chg="mod">
          <ac:chgData name="Christel Maes" userId="7e61469a-7c21-464c-bace-a1bda262211a" providerId="ADAL" clId="{E6AF4EF5-C35A-4340-B369-10F98116971F}" dt="2020-07-03T08:20:06.125" v="1154" actId="20577"/>
          <ac:spMkLst>
            <pc:docMk/>
            <pc:sldMk cId="626674309" sldId="399"/>
            <ac:spMk id="3" creationId="{00000000-0000-0000-0000-000000000000}"/>
          </ac:spMkLst>
        </pc:spChg>
      </pc:sldChg>
      <pc:sldChg chg="modSp mod">
        <pc:chgData name="Christel Maes" userId="7e61469a-7c21-464c-bace-a1bda262211a" providerId="ADAL" clId="{E6AF4EF5-C35A-4340-B369-10F98116971F}" dt="2020-07-09T18:13:48.493" v="3680" actId="20577"/>
        <pc:sldMkLst>
          <pc:docMk/>
          <pc:sldMk cId="2658149578" sldId="400"/>
        </pc:sldMkLst>
        <pc:spChg chg="mod">
          <ac:chgData name="Christel Maes" userId="7e61469a-7c21-464c-bace-a1bda262211a" providerId="ADAL" clId="{E6AF4EF5-C35A-4340-B369-10F98116971F}" dt="2020-07-09T18:13:48.493" v="3680" actId="20577"/>
          <ac:spMkLst>
            <pc:docMk/>
            <pc:sldMk cId="2658149578" sldId="400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07:41:11.684" v="181" actId="1076"/>
        <pc:sldMkLst>
          <pc:docMk/>
          <pc:sldMk cId="3652532805" sldId="402"/>
        </pc:sldMkLst>
        <pc:spChg chg="add del">
          <ac:chgData name="Christel Maes" userId="7e61469a-7c21-464c-bace-a1bda262211a" providerId="ADAL" clId="{E6AF4EF5-C35A-4340-B369-10F98116971F}" dt="2020-07-03T07:35:31.661" v="153" actId="478"/>
          <ac:spMkLst>
            <pc:docMk/>
            <pc:sldMk cId="3652532805" sldId="402"/>
            <ac:spMk id="2" creationId="{50D7F757-CCA4-4265-AC04-37E0EED74515}"/>
          </ac:spMkLst>
        </pc:spChg>
        <pc:spChg chg="add del mod">
          <ac:chgData name="Christel Maes" userId="7e61469a-7c21-464c-bace-a1bda262211a" providerId="ADAL" clId="{E6AF4EF5-C35A-4340-B369-10F98116971F}" dt="2020-07-03T07:40:53.841" v="179" actId="478"/>
          <ac:spMkLst>
            <pc:docMk/>
            <pc:sldMk cId="3652532805" sldId="402"/>
            <ac:spMk id="3" creationId="{9357BAB5-574F-4DDF-B009-F00F598F1658}"/>
          </ac:spMkLst>
        </pc:spChg>
        <pc:spChg chg="add mod">
          <ac:chgData name="Christel Maes" userId="7e61469a-7c21-464c-bace-a1bda262211a" providerId="ADAL" clId="{E6AF4EF5-C35A-4340-B369-10F98116971F}" dt="2020-07-03T07:41:11.684" v="181" actId="1076"/>
          <ac:spMkLst>
            <pc:docMk/>
            <pc:sldMk cId="3652532805" sldId="402"/>
            <ac:spMk id="4" creationId="{ABDF8DA1-AB50-4BF7-B071-FA73A5CEDBC8}"/>
          </ac:spMkLst>
        </pc:spChg>
        <pc:spChg chg="mod">
          <ac:chgData name="Christel Maes" userId="7e61469a-7c21-464c-bace-a1bda262211a" providerId="ADAL" clId="{E6AF4EF5-C35A-4340-B369-10F98116971F}" dt="2020-07-03T07:35:51.436" v="164" actId="1076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9T18:14:36.481" v="3683" actId="20577"/>
        <pc:sldMkLst>
          <pc:docMk/>
          <pc:sldMk cId="1311779345" sldId="403"/>
        </pc:sldMkLst>
        <pc:spChg chg="mod ord">
          <ac:chgData name="Christel Maes" userId="7e61469a-7c21-464c-bace-a1bda262211a" providerId="ADAL" clId="{E6AF4EF5-C35A-4340-B369-10F98116971F}" dt="2020-07-09T18:14:36.481" v="3683" actId="20577"/>
          <ac:spMkLst>
            <pc:docMk/>
            <pc:sldMk cId="1311779345" sldId="403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46:04.342" v="288" actId="1582"/>
          <ac:spMkLst>
            <pc:docMk/>
            <pc:sldMk cId="1311779345" sldId="403"/>
            <ac:spMk id="4" creationId="{7ADBB5C1-4AD4-4550-8115-E6207F024293}"/>
          </ac:spMkLst>
        </pc:spChg>
        <pc:spChg chg="del">
          <ac:chgData name="Christel Maes" userId="7e61469a-7c21-464c-bace-a1bda262211a" providerId="ADAL" clId="{E6AF4EF5-C35A-4340-B369-10F98116971F}" dt="2020-07-03T07:41:35.675" v="183" actId="478"/>
          <ac:spMkLst>
            <pc:docMk/>
            <pc:sldMk cId="1311779345" sldId="403"/>
            <ac:spMk id="8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44:22.825" v="273" actId="1076"/>
          <ac:spMkLst>
            <pc:docMk/>
            <pc:sldMk cId="1311779345" sldId="403"/>
            <ac:spMk id="9" creationId="{9164EB85-4B20-4B4E-8FA5-A898ADC870C8}"/>
          </ac:spMkLst>
        </pc:spChg>
        <pc:picChg chg="add del">
          <ac:chgData name="Christel Maes" userId="7e61469a-7c21-464c-bace-a1bda262211a" providerId="ADAL" clId="{E6AF4EF5-C35A-4340-B369-10F98116971F}" dt="2020-07-03T07:41:32.198" v="182" actId="478"/>
          <ac:picMkLst>
            <pc:docMk/>
            <pc:sldMk cId="1311779345" sldId="403"/>
            <ac:picMk id="3" creationId="{DBF4135D-A194-41B5-AF99-9D7D6DF40778}"/>
          </ac:picMkLst>
        </pc:picChg>
        <pc:picChg chg="del">
          <ac:chgData name="Christel Maes" userId="7e61469a-7c21-464c-bace-a1bda262211a" providerId="ADAL" clId="{E6AF4EF5-C35A-4340-B369-10F98116971F}" dt="2020-07-03T07:39:25.498" v="176" actId="478"/>
          <ac:picMkLst>
            <pc:docMk/>
            <pc:sldMk cId="1311779345" sldId="403"/>
            <ac:picMk id="7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9T18:15:03.269" v="3687" actId="20577"/>
        <pc:sldMkLst>
          <pc:docMk/>
          <pc:sldMk cId="2905890067" sldId="404"/>
        </pc:sldMkLst>
        <pc:spChg chg="mod">
          <ac:chgData name="Christel Maes" userId="7e61469a-7c21-464c-bace-a1bda262211a" providerId="ADAL" clId="{E6AF4EF5-C35A-4340-B369-10F98116971F}" dt="2020-07-09T18:15:03.269" v="3687" actId="20577"/>
          <ac:spMkLst>
            <pc:docMk/>
            <pc:sldMk cId="2905890067" sldId="404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8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9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1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3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4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5" creationId="{948DBD2C-B3A4-4911-A358-9045D4D17825}"/>
          </ac:spMkLst>
        </pc:spChg>
        <pc:picChg chg="del mod">
          <ac:chgData name="Christel Maes" userId="7e61469a-7c21-464c-bace-a1bda262211a" providerId="ADAL" clId="{E6AF4EF5-C35A-4340-B369-10F98116971F}" dt="2020-07-03T07:48:38.589" v="340" actId="478"/>
          <ac:picMkLst>
            <pc:docMk/>
            <pc:sldMk cId="2905890067" sldId="404"/>
            <ac:picMk id="7" creationId="{00000000-0000-0000-0000-000000000000}"/>
          </ac:picMkLst>
        </pc:picChg>
      </pc:sldChg>
      <pc:sldChg chg="modSp mod">
        <pc:chgData name="Christel Maes" userId="7e61469a-7c21-464c-bace-a1bda262211a" providerId="ADAL" clId="{E6AF4EF5-C35A-4340-B369-10F98116971F}" dt="2020-07-03T08:00:49.943" v="746" actId="20577"/>
        <pc:sldMkLst>
          <pc:docMk/>
          <pc:sldMk cId="737216677" sldId="405"/>
        </pc:sldMkLst>
        <pc:spChg chg="mod">
          <ac:chgData name="Christel Maes" userId="7e61469a-7c21-464c-bace-a1bda262211a" providerId="ADAL" clId="{E6AF4EF5-C35A-4340-B369-10F98116971F}" dt="2020-07-03T08:00:49.943" v="746" actId="20577"/>
          <ac:spMkLst>
            <pc:docMk/>
            <pc:sldMk cId="737216677" sldId="405"/>
            <ac:spMk id="2" creationId="{00000000-0000-0000-0000-000000000000}"/>
          </ac:spMkLst>
        </pc:spChg>
      </pc:sldChg>
      <pc:sldChg chg="modSp mod">
        <pc:chgData name="Christel Maes" userId="7e61469a-7c21-464c-bace-a1bda262211a" providerId="ADAL" clId="{E6AF4EF5-C35A-4340-B369-10F98116971F}" dt="2020-07-09T18:16:07.972" v="3694" actId="20577"/>
        <pc:sldMkLst>
          <pc:docMk/>
          <pc:sldMk cId="1093698482" sldId="406"/>
        </pc:sldMkLst>
        <pc:spChg chg="mod">
          <ac:chgData name="Christel Maes" userId="7e61469a-7c21-464c-bace-a1bda262211a" providerId="ADAL" clId="{E6AF4EF5-C35A-4340-B369-10F98116971F}" dt="2020-07-09T18:16:07.972" v="3694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addSp modSp mod">
        <pc:chgData name="Christel Maes" userId="7e61469a-7c21-464c-bace-a1bda262211a" providerId="ADAL" clId="{E6AF4EF5-C35A-4340-B369-10F98116971F}" dt="2020-07-09T18:16:29.280" v="3702" actId="313"/>
        <pc:sldMkLst>
          <pc:docMk/>
          <pc:sldMk cId="4285927742" sldId="407"/>
        </pc:sldMkLst>
        <pc:spChg chg="mod">
          <ac:chgData name="Christel Maes" userId="7e61469a-7c21-464c-bace-a1bda262211a" providerId="ADAL" clId="{E6AF4EF5-C35A-4340-B369-10F98116971F}" dt="2020-07-03T08:21:12.391" v="1171" actId="313"/>
          <ac:spMkLst>
            <pc:docMk/>
            <pc:sldMk cId="4285927742" sldId="407"/>
            <ac:spMk id="2" creationId="{00000000-0000-0000-0000-000000000000}"/>
          </ac:spMkLst>
        </pc:spChg>
        <pc:graphicFrameChg chg="add mod modGraphic">
          <ac:chgData name="Christel Maes" userId="7e61469a-7c21-464c-bace-a1bda262211a" providerId="ADAL" clId="{E6AF4EF5-C35A-4340-B369-10F98116971F}" dt="2020-07-09T18:16:29.280" v="3702" actId="313"/>
          <ac:graphicFrameMkLst>
            <pc:docMk/>
            <pc:sldMk cId="4285927742" sldId="407"/>
            <ac:graphicFrameMk id="3" creationId="{3B80E690-E4E5-471D-9B0B-0865AE4D1C73}"/>
          </ac:graphicFrameMkLst>
        </pc:graphicFrameChg>
      </pc:sldChg>
      <pc:sldChg chg="delSp modSp mod">
        <pc:chgData name="Christel Maes" userId="7e61469a-7c21-464c-bace-a1bda262211a" providerId="ADAL" clId="{E6AF4EF5-C35A-4340-B369-10F98116971F}" dt="2020-07-03T08:21:00.153" v="1168" actId="27636"/>
        <pc:sldMkLst>
          <pc:docMk/>
          <pc:sldMk cId="693788944" sldId="408"/>
        </pc:sldMkLst>
        <pc:spChg chg="mod">
          <ac:chgData name="Christel Maes" userId="7e61469a-7c21-464c-bace-a1bda262211a" providerId="ADAL" clId="{E6AF4EF5-C35A-4340-B369-10F98116971F}" dt="2020-07-03T08:21:00.153" v="1168" actId="27636"/>
          <ac:spMkLst>
            <pc:docMk/>
            <pc:sldMk cId="693788944" sldId="408"/>
            <ac:spMk id="11267" creationId="{00000000-0000-0000-0000-000000000000}"/>
          </ac:spMkLst>
        </pc:spChg>
        <pc:picChg chg="del">
          <ac:chgData name="Christel Maes" userId="7e61469a-7c21-464c-bace-a1bda262211a" providerId="ADAL" clId="{E6AF4EF5-C35A-4340-B369-10F98116971F}" dt="2020-07-03T08:14:41.875" v="1033" actId="478"/>
          <ac:picMkLst>
            <pc:docMk/>
            <pc:sldMk cId="693788944" sldId="408"/>
            <ac:picMk id="4" creationId="{00000000-0000-0000-0000-000000000000}"/>
          </ac:picMkLst>
        </pc:picChg>
      </pc:sldChg>
      <pc:sldChg chg="del">
        <pc:chgData name="Christel Maes" userId="7e61469a-7c21-464c-bace-a1bda262211a" providerId="ADAL" clId="{E6AF4EF5-C35A-4340-B369-10F98116971F}" dt="2020-07-03T08:13:38.916" v="981" actId="47"/>
        <pc:sldMkLst>
          <pc:docMk/>
          <pc:sldMk cId="1231701007" sldId="409"/>
        </pc:sldMkLst>
      </pc:sldChg>
      <pc:sldChg chg="modSp mod">
        <pc:chgData name="Christel Maes" userId="7e61469a-7c21-464c-bace-a1bda262211a" providerId="ADAL" clId="{E6AF4EF5-C35A-4340-B369-10F98116971F}" dt="2020-07-09T18:17:31.787" v="3704" actId="20577"/>
        <pc:sldMkLst>
          <pc:docMk/>
          <pc:sldMk cId="3667593340" sldId="410"/>
        </pc:sldMkLst>
        <pc:spChg chg="mod">
          <ac:chgData name="Christel Maes" userId="7e61469a-7c21-464c-bace-a1bda262211a" providerId="ADAL" clId="{E6AF4EF5-C35A-4340-B369-10F98116971F}" dt="2020-07-09T18:17:31.787" v="3704" actId="20577"/>
          <ac:spMkLst>
            <pc:docMk/>
            <pc:sldMk cId="3667593340" sldId="410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09:09:22.011" v="1351" actId="1076"/>
        <pc:sldMkLst>
          <pc:docMk/>
          <pc:sldMk cId="3309466941" sldId="411"/>
        </pc:sldMkLst>
        <pc:spChg chg="add del mod">
          <ac:chgData name="Christel Maes" userId="7e61469a-7c21-464c-bace-a1bda262211a" providerId="ADAL" clId="{E6AF4EF5-C35A-4340-B369-10F98116971F}" dt="2020-07-03T08:36:59.433" v="1225" actId="478"/>
          <ac:spMkLst>
            <pc:docMk/>
            <pc:sldMk cId="3309466941" sldId="411"/>
            <ac:spMk id="2" creationId="{C5DAC69E-E6FD-4672-8D6B-EACB2ED466AD}"/>
          </ac:spMkLst>
        </pc:spChg>
        <pc:spChg chg="add del mod">
          <ac:chgData name="Christel Maes" userId="7e61469a-7c21-464c-bace-a1bda262211a" providerId="ADAL" clId="{E6AF4EF5-C35A-4340-B369-10F98116971F}" dt="2020-07-03T09:08:49.144" v="1346" actId="478"/>
          <ac:spMkLst>
            <pc:docMk/>
            <pc:sldMk cId="3309466941" sldId="411"/>
            <ac:spMk id="3" creationId="{61DAEAF2-26CF-4089-AD4D-E30072224B77}"/>
          </ac:spMkLst>
        </pc:spChg>
        <pc:spChg chg="add mod">
          <ac:chgData name="Christel Maes" userId="7e61469a-7c21-464c-bace-a1bda262211a" providerId="ADAL" clId="{E6AF4EF5-C35A-4340-B369-10F98116971F}" dt="2020-07-03T09:09:22.011" v="1351" actId="1076"/>
          <ac:spMkLst>
            <pc:docMk/>
            <pc:sldMk cId="3309466941" sldId="411"/>
            <ac:spMk id="4" creationId="{95360C56-35B3-46F3-AC6A-4820E6ECFB0E}"/>
          </ac:spMkLst>
        </pc:spChg>
        <pc:picChg chg="del">
          <ac:chgData name="Christel Maes" userId="7e61469a-7c21-464c-bace-a1bda262211a" providerId="ADAL" clId="{E6AF4EF5-C35A-4340-B369-10F98116971F}" dt="2020-07-03T08:35:47.910" v="1219" actId="478"/>
          <ac:picMkLst>
            <pc:docMk/>
            <pc:sldMk cId="3309466941" sldId="411"/>
            <ac:picMk id="9" creationId="{00000000-0000-0000-0000-000000000000}"/>
          </ac:picMkLst>
        </pc:picChg>
      </pc:sldChg>
      <pc:sldChg chg="modSp mod">
        <pc:chgData name="Christel Maes" userId="7e61469a-7c21-464c-bace-a1bda262211a" providerId="ADAL" clId="{E6AF4EF5-C35A-4340-B369-10F98116971F}" dt="2020-07-03T09:10:08.620" v="1356" actId="2711"/>
        <pc:sldMkLst>
          <pc:docMk/>
          <pc:sldMk cId="556883934" sldId="412"/>
        </pc:sldMkLst>
        <pc:spChg chg="mod">
          <ac:chgData name="Christel Maes" userId="7e61469a-7c21-464c-bace-a1bda262211a" providerId="ADAL" clId="{E6AF4EF5-C35A-4340-B369-10F98116971F}" dt="2020-07-03T09:09:46.147" v="1354" actId="113"/>
          <ac:spMkLst>
            <pc:docMk/>
            <pc:sldMk cId="556883934" sldId="412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10:08.620" v="1356" actId="2711"/>
          <ac:spMkLst>
            <pc:docMk/>
            <pc:sldMk cId="556883934" sldId="412"/>
            <ac:spMk id="9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8:46:35.063" v="1255" actId="20577"/>
          <ac:spMkLst>
            <pc:docMk/>
            <pc:sldMk cId="556883934" sldId="412"/>
            <ac:spMk id="16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9T18:18:41.472" v="3708" actId="6549"/>
        <pc:sldMkLst>
          <pc:docMk/>
          <pc:sldMk cId="4003881560" sldId="413"/>
        </pc:sldMkLst>
        <pc:spChg chg="mod">
          <ac:chgData name="Christel Maes" userId="7e61469a-7c21-464c-bace-a1bda262211a" providerId="ADAL" clId="{E6AF4EF5-C35A-4340-B369-10F98116971F}" dt="2020-07-03T08:57:17.270" v="1316" actId="1076"/>
          <ac:spMkLst>
            <pc:docMk/>
            <pc:sldMk cId="4003881560" sldId="413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48:16.347" v="1258" actId="478"/>
          <ac:spMkLst>
            <pc:docMk/>
            <pc:sldMk cId="4003881560" sldId="413"/>
            <ac:spMk id="3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9T18:18:41.472" v="3708" actId="6549"/>
          <ac:spMkLst>
            <pc:docMk/>
            <pc:sldMk cId="4003881560" sldId="413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4:19.796" v="1289" actId="478"/>
          <ac:spMkLst>
            <pc:docMk/>
            <pc:sldMk cId="4003881560" sldId="413"/>
            <ac:spMk id="38" creationId="{00000000-0000-0000-0000-000000000000}"/>
          </ac:spMkLst>
        </pc:spChg>
        <pc:grpChg chg="del">
          <ac:chgData name="Christel Maes" userId="7e61469a-7c21-464c-bace-a1bda262211a" providerId="ADAL" clId="{E6AF4EF5-C35A-4340-B369-10F98116971F}" dt="2020-07-03T08:54:16.344" v="1288" actId="478"/>
          <ac:grpSpMkLst>
            <pc:docMk/>
            <pc:sldMk cId="4003881560" sldId="413"/>
            <ac:grpSpMk id="6" creationId="{00000000-0000-0000-0000-000000000000}"/>
          </ac:grpSpMkLst>
        </pc:grpChg>
        <pc:grpChg chg="add del mod">
          <ac:chgData name="Christel Maes" userId="7e61469a-7c21-464c-bace-a1bda262211a" providerId="ADAL" clId="{E6AF4EF5-C35A-4340-B369-10F98116971F}" dt="2020-07-03T08:55:03.999" v="1293" actId="478"/>
          <ac:grpSpMkLst>
            <pc:docMk/>
            <pc:sldMk cId="4003881560" sldId="413"/>
            <ac:grpSpMk id="28" creationId="{5934A2C6-F52E-4F55-8C74-27B7F33324B5}"/>
          </ac:grpSpMkLst>
        </pc:grpChg>
        <pc:picChg chg="del">
          <ac:chgData name="Christel Maes" userId="7e61469a-7c21-464c-bace-a1bda262211a" providerId="ADAL" clId="{E6AF4EF5-C35A-4340-B369-10F98116971F}" dt="2020-07-03T08:54:07.714" v="1285" actId="478"/>
          <ac:picMkLst>
            <pc:docMk/>
            <pc:sldMk cId="4003881560" sldId="413"/>
            <ac:picMk id="4" creationId="{00000000-0000-0000-0000-000000000000}"/>
          </ac:picMkLst>
        </pc:picChg>
        <pc:picChg chg="add mod">
          <ac:chgData name="Christel Maes" userId="7e61469a-7c21-464c-bace-a1bda262211a" providerId="ADAL" clId="{E6AF4EF5-C35A-4340-B369-10F98116971F}" dt="2020-07-03T08:56:58.210" v="1312" actId="1076"/>
          <ac:picMkLst>
            <pc:docMk/>
            <pc:sldMk cId="4003881560" sldId="413"/>
            <ac:picMk id="7" creationId="{E2A1598E-7CF0-46AC-82B2-06FB423F7E88}"/>
          </ac:picMkLst>
        </pc:picChg>
        <pc:picChg chg="add mod ord">
          <ac:chgData name="Christel Maes" userId="7e61469a-7c21-464c-bace-a1bda262211a" providerId="ADAL" clId="{E6AF4EF5-C35A-4340-B369-10F98116971F}" dt="2020-07-03T08:56:48.463" v="1309" actId="167"/>
          <ac:picMkLst>
            <pc:docMk/>
            <pc:sldMk cId="4003881560" sldId="413"/>
            <ac:picMk id="10" creationId="{6AFBA3A7-0026-4361-9D43-350D7EBBFB39}"/>
          </ac:picMkLst>
        </pc:pic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58" creationId="{990BE5BD-8EDA-480C-808C-50610BF2B368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59" creationId="{38CB1DBB-8008-4756-996D-41FD0C9E53F7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4" creationId="{938EF35D-2C9D-4CDE-8B31-B55E1280952F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7" creationId="{BFD36669-2E80-40CF-BD49-6BE0359FD76A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8" creationId="{69A02236-7CB4-484F-ACA3-B5B4E698BE0F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76" creationId="{AF4340D1-8735-457D-9160-E872164804E7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79" creationId="{3EABA795-5CFD-48F4-9D60-97655BE40FB4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80" creationId="{97BDA87B-0D43-4CF9-B389-5EF56042CD0D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88" creationId="{786C1AFD-7707-4CF0-8ACD-775A506A3EE0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91" creationId="{86E720B8-0CE0-467F-93BB-665B6C8EF3C9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92" creationId="{56306D83-EE2E-42CA-815F-BA0F319EC103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0" creationId="{97D87E84-4C7E-441E-B044-546FC2096D3E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3" creationId="{D165EA08-968F-453D-AA65-00BEBF66851C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4" creationId="{89B8E681-F1C9-429A-B68E-9F969526F8AE}"/>
          </ac:cxnSpMkLst>
        </pc:cxnChg>
      </pc:sldChg>
      <pc:sldChg chg="addSp delSp modSp mod">
        <pc:chgData name="Christel Maes" userId="7e61469a-7c21-464c-bace-a1bda262211a" providerId="ADAL" clId="{E6AF4EF5-C35A-4340-B369-10F98116971F}" dt="2020-07-03T09:15:10.001" v="1455" actId="554"/>
        <pc:sldMkLst>
          <pc:docMk/>
          <pc:sldMk cId="3271822827" sldId="414"/>
        </pc:sldMkLst>
        <pc:spChg chg="mod">
          <ac:chgData name="Christel Maes" userId="7e61469a-7c21-464c-bace-a1bda262211a" providerId="ADAL" clId="{E6AF4EF5-C35A-4340-B369-10F98116971F}" dt="2020-07-03T09:12:31.241" v="1399" actId="6549"/>
          <ac:spMkLst>
            <pc:docMk/>
            <pc:sldMk cId="3271822827" sldId="414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7:55.183" v="1318" actId="478"/>
          <ac:spMkLst>
            <pc:docMk/>
            <pc:sldMk cId="3271822827" sldId="414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9:14:13.553" v="1448" actId="1035"/>
          <ac:spMkLst>
            <pc:docMk/>
            <pc:sldMk cId="3271822827" sldId="414"/>
            <ac:spMk id="8" creationId="{7DD59E53-8E46-4232-8F01-07CE787D571E}"/>
          </ac:spMkLst>
        </pc:spChg>
        <pc:spChg chg="add mod">
          <ac:chgData name="Christel Maes" userId="7e61469a-7c21-464c-bace-a1bda262211a" providerId="ADAL" clId="{E6AF4EF5-C35A-4340-B369-10F98116971F}" dt="2020-07-03T09:13:39.554" v="1409" actId="403"/>
          <ac:spMkLst>
            <pc:docMk/>
            <pc:sldMk cId="3271822827" sldId="414"/>
            <ac:spMk id="15" creationId="{048D681B-53A6-4584-B49E-8D86BFE0D215}"/>
          </ac:spMkLst>
        </pc:spChg>
        <pc:spChg chg="mod">
          <ac:chgData name="Christel Maes" userId="7e61469a-7c21-464c-bace-a1bda262211a" providerId="ADAL" clId="{E6AF4EF5-C35A-4340-B369-10F98116971F}" dt="2020-07-03T09:15:10.001" v="1455" actId="554"/>
          <ac:spMkLst>
            <pc:docMk/>
            <pc:sldMk cId="3271822827" sldId="414"/>
            <ac:spMk id="79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9:13:52.688" v="1439" actId="1038"/>
          <ac:spMkLst>
            <pc:docMk/>
            <pc:sldMk cId="3271822827" sldId="414"/>
            <ac:spMk id="8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15:10.001" v="1455" actId="554"/>
          <ac:spMkLst>
            <pc:docMk/>
            <pc:sldMk cId="3271822827" sldId="414"/>
            <ac:spMk id="81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9:13:52.688" v="1439" actId="1038"/>
          <ac:spMkLst>
            <pc:docMk/>
            <pc:sldMk cId="3271822827" sldId="414"/>
            <ac:spMk id="82" creationId="{00000000-0000-0000-0000-000000000000}"/>
          </ac:spMkLst>
        </pc:spChg>
        <pc:picChg chg="add del mod">
          <ac:chgData name="Christel Maes" userId="7e61469a-7c21-464c-bace-a1bda262211a" providerId="ADAL" clId="{E6AF4EF5-C35A-4340-B369-10F98116971F}" dt="2020-07-03T09:06:12.351" v="1322" actId="478"/>
          <ac:picMkLst>
            <pc:docMk/>
            <pc:sldMk cId="3271822827" sldId="414"/>
            <ac:picMk id="4" creationId="{225F4B7D-4180-49A5-B654-684451346E7A}"/>
          </ac:picMkLst>
        </pc:picChg>
        <pc:picChg chg="add mod">
          <ac:chgData name="Christel Maes" userId="7e61469a-7c21-464c-bace-a1bda262211a" providerId="ADAL" clId="{E6AF4EF5-C35A-4340-B369-10F98116971F}" dt="2020-07-03T09:13:52.688" v="1439" actId="1038"/>
          <ac:picMkLst>
            <pc:docMk/>
            <pc:sldMk cId="3271822827" sldId="414"/>
            <ac:picMk id="7" creationId="{FC2118FF-7EF8-45CD-AB96-659B6A26E054}"/>
          </ac:picMkLst>
        </pc:picChg>
        <pc:picChg chg="del">
          <ac:chgData name="Christel Maes" userId="7e61469a-7c21-464c-bace-a1bda262211a" providerId="ADAL" clId="{E6AF4EF5-C35A-4340-B369-10F98116971F}" dt="2020-07-03T09:06:53.621" v="1331" actId="478"/>
          <ac:picMkLst>
            <pc:docMk/>
            <pc:sldMk cId="3271822827" sldId="414"/>
            <ac:picMk id="7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09:11:41.002" v="1391" actId="478"/>
          <ac:picMkLst>
            <pc:docMk/>
            <pc:sldMk cId="3271822827" sldId="414"/>
            <ac:picMk id="83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45:25.922" v="2927" actId="113"/>
        <pc:sldMkLst>
          <pc:docMk/>
          <pc:sldMk cId="2139105746" sldId="415"/>
        </pc:sldMkLst>
        <pc:spChg chg="mod">
          <ac:chgData name="Christel Maes" userId="7e61469a-7c21-464c-bace-a1bda262211a" providerId="ADAL" clId="{E6AF4EF5-C35A-4340-B369-10F98116971F}" dt="2020-07-03T09:22:50.945" v="1531" actId="6549"/>
          <ac:spMkLst>
            <pc:docMk/>
            <pc:sldMk cId="2139105746" sldId="415"/>
            <ac:spMk id="2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9:23:30.592" v="1540" actId="113"/>
          <ac:spMkLst>
            <pc:docMk/>
            <pc:sldMk cId="2139105746" sldId="415"/>
            <ac:spMk id="3" creationId="{A1900151-D536-4F93-846C-98B5FB9CF4B7}"/>
          </ac:spMkLst>
        </pc:spChg>
        <pc:spChg chg="add mod">
          <ac:chgData name="Christel Maes" userId="7e61469a-7c21-464c-bace-a1bda262211a" providerId="ADAL" clId="{E6AF4EF5-C35A-4340-B369-10F98116971F}" dt="2020-07-03T09:22:05.889" v="1520" actId="115"/>
          <ac:spMkLst>
            <pc:docMk/>
            <pc:sldMk cId="2139105746" sldId="415"/>
            <ac:spMk id="4" creationId="{F233B4C9-2AA8-484E-8A18-62B7E3761318}"/>
          </ac:spMkLst>
        </pc:spChg>
        <pc:spChg chg="add mod">
          <ac:chgData name="Christel Maes" userId="7e61469a-7c21-464c-bace-a1bda262211a" providerId="ADAL" clId="{E6AF4EF5-C35A-4340-B369-10F98116971F}" dt="2020-07-03T14:45:25.922" v="2927" actId="113"/>
          <ac:spMkLst>
            <pc:docMk/>
            <pc:sldMk cId="2139105746" sldId="415"/>
            <ac:spMk id="7" creationId="{3DAE025C-AE9D-4A88-994D-B0AE7CF79763}"/>
          </ac:spMkLst>
        </pc:spChg>
        <pc:spChg chg="mod">
          <ac:chgData name="Christel Maes" userId="7e61469a-7c21-464c-bace-a1bda262211a" providerId="ADAL" clId="{E6AF4EF5-C35A-4340-B369-10F98116971F}" dt="2020-07-03T09:26:12.454" v="1568" actId="113"/>
          <ac:spMkLst>
            <pc:docMk/>
            <pc:sldMk cId="2139105746" sldId="415"/>
            <ac:spMk id="10" creationId="{EC3910C7-CCE7-4F8C-A0E6-575BE24B737E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1" creationId="{FDF8F4E7-4BA0-426E-998F-6E00403AA996}"/>
          </ac:spMkLst>
        </pc:spChg>
        <pc:spChg chg="del mod">
          <ac:chgData name="Christel Maes" userId="7e61469a-7c21-464c-bace-a1bda262211a" providerId="ADAL" clId="{E6AF4EF5-C35A-4340-B369-10F98116971F}" dt="2020-07-03T09:23:24.227" v="1536" actId="478"/>
          <ac:spMkLst>
            <pc:docMk/>
            <pc:sldMk cId="2139105746" sldId="415"/>
            <ac:spMk id="12" creationId="{88D3078C-FD7F-4760-96D1-0C72A43B7BBF}"/>
          </ac:spMkLst>
        </pc:spChg>
        <pc:spChg chg="del">
          <ac:chgData name="Christel Maes" userId="7e61469a-7c21-464c-bace-a1bda262211a" providerId="ADAL" clId="{E6AF4EF5-C35A-4340-B369-10F98116971F}" dt="2020-07-03T09:23:30.590" v="1538" actId="478"/>
          <ac:spMkLst>
            <pc:docMk/>
            <pc:sldMk cId="2139105746" sldId="415"/>
            <ac:spMk id="13" creationId="{CB5B1547-6F5C-47B6-A403-D6C0F0ABD99F}"/>
          </ac:spMkLst>
        </pc:spChg>
        <pc:spChg chg="del mod">
          <ac:chgData name="Christel Maes" userId="7e61469a-7c21-464c-bace-a1bda262211a" providerId="ADAL" clId="{E6AF4EF5-C35A-4340-B369-10F98116971F}" dt="2020-07-03T09:20:38.542" v="1492" actId="113"/>
          <ac:spMkLst>
            <pc:docMk/>
            <pc:sldMk cId="2139105746" sldId="415"/>
            <ac:spMk id="14" creationId="{FEC115A9-43AC-4113-A82C-0E2145F81BFC}"/>
          </ac:spMkLst>
        </pc:spChg>
        <pc:spChg chg="del">
          <ac:chgData name="Christel Maes" userId="7e61469a-7c21-464c-bace-a1bda262211a" providerId="ADAL" clId="{E6AF4EF5-C35A-4340-B369-10F98116971F}" dt="2020-07-03T09:20:38.540" v="1490" actId="478"/>
          <ac:spMkLst>
            <pc:docMk/>
            <pc:sldMk cId="2139105746" sldId="415"/>
            <ac:spMk id="15" creationId="{3415F8B4-4272-4313-A038-6955B989F3CF}"/>
          </ac:spMkLst>
        </pc:spChg>
        <pc:spChg chg="add mod">
          <ac:chgData name="Christel Maes" userId="7e61469a-7c21-464c-bace-a1bda262211a" providerId="ADAL" clId="{E6AF4EF5-C35A-4340-B369-10F98116971F}" dt="2020-07-03T09:25:16.332" v="1559" actId="167"/>
          <ac:spMkLst>
            <pc:docMk/>
            <pc:sldMk cId="2139105746" sldId="415"/>
            <ac:spMk id="16" creationId="{E63986B6-A665-495E-8555-733CA742581D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8" creationId="{3FC473B8-7F6D-486A-A922-C99CD0CE4296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9" creationId="{1D7B36D8-686F-450A-82EB-D85EC18C7112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20" creationId="{C55660DA-F004-4953-B440-A2E2EEB2B371}"/>
          </ac:spMkLst>
        </pc:spChg>
        <pc:picChg chg="del">
          <ac:chgData name="Christel Maes" userId="7e61469a-7c21-464c-bace-a1bda262211a" providerId="ADAL" clId="{E6AF4EF5-C35A-4340-B369-10F98116971F}" dt="2020-07-03T09:19:29.543" v="1462" actId="478"/>
          <ac:picMkLst>
            <pc:docMk/>
            <pc:sldMk cId="2139105746" sldId="415"/>
            <ac:picMk id="8" creationId="{C3B27583-CC57-4182-95FE-B2C997C01489}"/>
          </ac:picMkLst>
        </pc:picChg>
        <pc:picChg chg="del">
          <ac:chgData name="Christel Maes" userId="7e61469a-7c21-464c-bace-a1bda262211a" providerId="ADAL" clId="{E6AF4EF5-C35A-4340-B369-10F98116971F}" dt="2020-07-03T09:19:11.554" v="1458" actId="478"/>
          <ac:picMkLst>
            <pc:docMk/>
            <pc:sldMk cId="2139105746" sldId="415"/>
            <ac:picMk id="9" creationId="{A1CD6EFB-299A-469B-9249-65660FD090F9}"/>
          </ac:picMkLst>
        </pc:picChg>
        <pc:picChg chg="del">
          <ac:chgData name="Christel Maes" userId="7e61469a-7c21-464c-bace-a1bda262211a" providerId="ADAL" clId="{E6AF4EF5-C35A-4340-B369-10F98116971F}" dt="2020-07-03T09:15:49.282" v="1456" actId="478"/>
          <ac:picMkLst>
            <pc:docMk/>
            <pc:sldMk cId="2139105746" sldId="415"/>
            <ac:picMk id="79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5:12:54.745" v="3335" actId="47"/>
        <pc:sldMkLst>
          <pc:docMk/>
          <pc:sldMk cId="2638912456" sldId="416"/>
        </pc:sldMkLst>
        <pc:spChg chg="mod">
          <ac:chgData name="Christel Maes" userId="7e61469a-7c21-464c-bace-a1bda262211a" providerId="ADAL" clId="{E6AF4EF5-C35A-4340-B369-10F98116971F}" dt="2020-07-03T15:12:54.745" v="3335" actId="47"/>
          <ac:spMkLst>
            <pc:docMk/>
            <pc:sldMk cId="2638912456" sldId="416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12:51.500" v="3334" actId="207"/>
          <ac:spMkLst>
            <pc:docMk/>
            <pc:sldMk cId="2638912456" sldId="416"/>
            <ac:spMk id="3" creationId="{AEA6F73F-7EC5-4E32-BC63-D22B499AA3C5}"/>
          </ac:spMkLst>
        </pc:spChg>
        <pc:spChg chg="mod">
          <ac:chgData name="Christel Maes" userId="7e61469a-7c21-464c-bace-a1bda262211a" providerId="ADAL" clId="{E6AF4EF5-C35A-4340-B369-10F98116971F}" dt="2020-07-03T14:57:51.835" v="3177" actId="20577"/>
          <ac:spMkLst>
            <pc:docMk/>
            <pc:sldMk cId="2638912456" sldId="416"/>
            <ac:spMk id="6" creationId="{00000000-0000-0000-0000-000000000000}"/>
          </ac:spMkLst>
        </pc:spChg>
        <pc:spChg chg="add del mod">
          <ac:chgData name="Christel Maes" userId="7e61469a-7c21-464c-bace-a1bda262211a" providerId="ADAL" clId="{E6AF4EF5-C35A-4340-B369-10F98116971F}" dt="2020-07-03T09:35:56.038" v="1738" actId="478"/>
          <ac:spMkLst>
            <pc:docMk/>
            <pc:sldMk cId="2638912456" sldId="416"/>
            <ac:spMk id="10" creationId="{AA147E98-7EBA-493F-85B9-A954D9958BE3}"/>
          </ac:spMkLst>
        </pc:spChg>
        <pc:spChg chg="mod">
          <ac:chgData name="Christel Maes" userId="7e61469a-7c21-464c-bace-a1bda262211a" providerId="ADAL" clId="{E6AF4EF5-C35A-4340-B369-10F98116971F}" dt="2020-07-03T14:54:13.316" v="3097" actId="14100"/>
          <ac:spMkLst>
            <pc:docMk/>
            <pc:sldMk cId="2638912456" sldId="416"/>
            <ac:spMk id="15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9:30:12.351" v="1645" actId="478"/>
          <ac:spMkLst>
            <pc:docMk/>
            <pc:sldMk cId="2638912456" sldId="416"/>
            <ac:spMk id="17" creationId="{00000000-0000-0000-0000-000000000000}"/>
          </ac:spMkLst>
        </pc:spChg>
        <pc:picChg chg="add del">
          <ac:chgData name="Christel Maes" userId="7e61469a-7c21-464c-bace-a1bda262211a" providerId="ADAL" clId="{E6AF4EF5-C35A-4340-B369-10F98116971F}" dt="2020-07-03T09:35:48.298" v="1736" actId="478"/>
          <ac:picMkLst>
            <pc:docMk/>
            <pc:sldMk cId="2638912456" sldId="416"/>
            <ac:picMk id="4" creationId="{98F4B19A-60C6-4654-9598-885C973FB72A}"/>
          </ac:picMkLst>
        </pc:picChg>
        <pc:picChg chg="del mod">
          <ac:chgData name="Christel Maes" userId="7e61469a-7c21-464c-bace-a1bda262211a" providerId="ADAL" clId="{E6AF4EF5-C35A-4340-B369-10F98116971F}" dt="2020-07-03T09:33:26.370" v="1727" actId="478"/>
          <ac:picMkLst>
            <pc:docMk/>
            <pc:sldMk cId="2638912456" sldId="416"/>
            <ac:picMk id="9" creationId="{44C32F4D-7A38-415F-8BCE-7879E1FCB8E9}"/>
          </ac:picMkLst>
        </pc:picChg>
        <pc:picChg chg="del mod">
          <ac:chgData name="Christel Maes" userId="7e61469a-7c21-464c-bace-a1bda262211a" providerId="ADAL" clId="{E6AF4EF5-C35A-4340-B369-10F98116971F}" dt="2020-07-03T09:34:07.870" v="1733" actId="478"/>
          <ac:picMkLst>
            <pc:docMk/>
            <pc:sldMk cId="2638912456" sldId="416"/>
            <ac:picMk id="14" creationId="{00000000-0000-0000-0000-000000000000}"/>
          </ac:picMkLst>
        </pc:picChg>
      </pc:sldChg>
      <pc:sldChg chg="addSp delSp modSp del mod">
        <pc:chgData name="Christel Maes" userId="7e61469a-7c21-464c-bace-a1bda262211a" providerId="ADAL" clId="{E6AF4EF5-C35A-4340-B369-10F98116971F}" dt="2020-07-03T15:26:43.387" v="3668" actId="47"/>
        <pc:sldMkLst>
          <pc:docMk/>
          <pc:sldMk cId="1697937603" sldId="417"/>
        </pc:sldMkLst>
        <pc:spChg chg="mod">
          <ac:chgData name="Christel Maes" userId="7e61469a-7c21-464c-bace-a1bda262211a" providerId="ADAL" clId="{E6AF4EF5-C35A-4340-B369-10F98116971F}" dt="2020-07-03T12:12:09.352" v="2304" actId="20577"/>
          <ac:spMkLst>
            <pc:docMk/>
            <pc:sldMk cId="1697937603" sldId="417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2:12:13.194" v="2306" actId="47"/>
          <ac:spMkLst>
            <pc:docMk/>
            <pc:sldMk cId="1697937603" sldId="417"/>
            <ac:spMk id="4" creationId="{F259FCDC-ECB2-4452-8579-268E00ABCE33}"/>
          </ac:spMkLst>
        </pc:spChg>
        <pc:spChg chg="mod">
          <ac:chgData name="Christel Maes" userId="7e61469a-7c21-464c-bace-a1bda262211a" providerId="ADAL" clId="{E6AF4EF5-C35A-4340-B369-10F98116971F}" dt="2020-07-03T12:12:02.370" v="2303" actId="20577"/>
          <ac:spMkLst>
            <pc:docMk/>
            <pc:sldMk cId="1697937603" sldId="417"/>
            <ac:spMk id="6" creationId="{00000000-0000-0000-0000-000000000000}"/>
          </ac:spMkLst>
        </pc:spChg>
        <pc:spChg chg="add">
          <ac:chgData name="Christel Maes" userId="7e61469a-7c21-464c-bace-a1bda262211a" providerId="ADAL" clId="{E6AF4EF5-C35A-4340-B369-10F98116971F}" dt="2020-07-03T09:33:40.845" v="1730" actId="47"/>
          <ac:spMkLst>
            <pc:docMk/>
            <pc:sldMk cId="1697937603" sldId="417"/>
            <ac:spMk id="8" creationId="{160C6F2D-E57F-493A-9FCE-09A1B5C4595C}"/>
          </ac:spMkLst>
        </pc:spChg>
        <pc:spChg chg="add del">
          <ac:chgData name="Christel Maes" userId="7e61469a-7c21-464c-bace-a1bda262211a" providerId="ADAL" clId="{E6AF4EF5-C35A-4340-B369-10F98116971F}" dt="2020-07-03T12:12:23.595" v="2308" actId="47"/>
          <ac:spMkLst>
            <pc:docMk/>
            <pc:sldMk cId="1697937603" sldId="417"/>
            <ac:spMk id="9" creationId="{C1A514E5-555E-469D-87E5-A32BFA9A5961}"/>
          </ac:spMkLst>
        </pc:spChg>
        <pc:spChg chg="add del">
          <ac:chgData name="Christel Maes" userId="7e61469a-7c21-464c-bace-a1bda262211a" providerId="ADAL" clId="{E6AF4EF5-C35A-4340-B369-10F98116971F}" dt="2020-07-03T12:12:35.551" v="2310" actId="47"/>
          <ac:spMkLst>
            <pc:docMk/>
            <pc:sldMk cId="1697937603" sldId="417"/>
            <ac:spMk id="10" creationId="{E2BE7898-4F0C-4DB1-9FB7-0AAA1311F092}"/>
          </ac:spMkLst>
        </pc:spChg>
        <pc:picChg chg="del">
          <ac:chgData name="Christel Maes" userId="7e61469a-7c21-464c-bace-a1bda262211a" providerId="ADAL" clId="{E6AF4EF5-C35A-4340-B369-10F98116971F}" dt="2020-07-03T09:33:39.666" v="1729" actId="478"/>
          <ac:picMkLst>
            <pc:docMk/>
            <pc:sldMk cId="1697937603" sldId="417"/>
            <ac:picMk id="11" creationId="{00000000-0000-0000-0000-000000000000}"/>
          </ac:picMkLst>
        </pc:picChg>
      </pc:sldChg>
      <pc:sldChg chg="addSp delSp del mod">
        <pc:chgData name="Christel Maes" userId="7e61469a-7c21-464c-bace-a1bda262211a" providerId="ADAL" clId="{E6AF4EF5-C35A-4340-B369-10F98116971F}" dt="2020-07-03T09:45:17.691" v="2069" actId="47"/>
        <pc:sldMkLst>
          <pc:docMk/>
          <pc:sldMk cId="391838826" sldId="418"/>
        </pc:sldMkLst>
        <pc:spChg chg="add">
          <ac:chgData name="Christel Maes" userId="7e61469a-7c21-464c-bace-a1bda262211a" providerId="ADAL" clId="{E6AF4EF5-C35A-4340-B369-10F98116971F}" dt="2020-07-03T09:33:44.949" v="1732" actId="47"/>
          <ac:spMkLst>
            <pc:docMk/>
            <pc:sldMk cId="391838826" sldId="418"/>
            <ac:spMk id="8" creationId="{E0783BEB-0851-4AF4-849C-3A15EADAE7F1}"/>
          </ac:spMkLst>
        </pc:spChg>
        <pc:picChg chg="del">
          <ac:chgData name="Christel Maes" userId="7e61469a-7c21-464c-bace-a1bda262211a" providerId="ADAL" clId="{E6AF4EF5-C35A-4340-B369-10F98116971F}" dt="2020-07-03T09:33:44.384" v="1731" actId="478"/>
          <ac:picMkLst>
            <pc:docMk/>
            <pc:sldMk cId="391838826" sldId="418"/>
            <ac:picMk id="11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04:04.304" v="2406" actId="1076"/>
        <pc:sldMkLst>
          <pc:docMk/>
          <pc:sldMk cId="2394362779" sldId="419"/>
        </pc:sldMkLst>
        <pc:spChg chg="mod">
          <ac:chgData name="Christel Maes" userId="7e61469a-7c21-464c-bace-a1bda262211a" providerId="ADAL" clId="{E6AF4EF5-C35A-4340-B369-10F98116971F}" dt="2020-07-03T14:00:12.721" v="2399" actId="20577"/>
          <ac:spMkLst>
            <pc:docMk/>
            <pc:sldMk cId="2394362779" sldId="419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04:04.304" v="2406" actId="1076"/>
          <ac:spMkLst>
            <pc:docMk/>
            <pc:sldMk cId="2394362779" sldId="419"/>
            <ac:spMk id="4" creationId="{7852A1BB-9DD9-4871-ABCC-F0C03AA07F4F}"/>
          </ac:spMkLst>
        </pc:spChg>
        <pc:picChg chg="del">
          <ac:chgData name="Christel Maes" userId="7e61469a-7c21-464c-bace-a1bda262211a" providerId="ADAL" clId="{E6AF4EF5-C35A-4340-B369-10F98116971F}" dt="2020-07-03T14:03:44.322" v="2400" actId="478"/>
          <ac:picMkLst>
            <pc:docMk/>
            <pc:sldMk cId="2394362779" sldId="419"/>
            <ac:picMk id="6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25:34.828" v="2739" actId="20577"/>
        <pc:sldMkLst>
          <pc:docMk/>
          <pc:sldMk cId="1267576821" sldId="420"/>
        </pc:sldMkLst>
        <pc:spChg chg="mod">
          <ac:chgData name="Christel Maes" userId="7e61469a-7c21-464c-bace-a1bda262211a" providerId="ADAL" clId="{E6AF4EF5-C35A-4340-B369-10F98116971F}" dt="2020-07-03T14:25:34.828" v="2739" actId="20577"/>
          <ac:spMkLst>
            <pc:docMk/>
            <pc:sldMk cId="1267576821" sldId="420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14:12.458" v="2597" actId="20577"/>
          <ac:spMkLst>
            <pc:docMk/>
            <pc:sldMk cId="1267576821" sldId="420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18:28.412" v="2609" actId="403"/>
          <ac:spMkLst>
            <pc:docMk/>
            <pc:sldMk cId="1267576821" sldId="420"/>
            <ac:spMk id="5" creationId="{20A39944-1526-4EC0-AB92-ED12B77217FB}"/>
          </ac:spMkLst>
        </pc:spChg>
        <pc:spChg chg="add mod">
          <ac:chgData name="Christel Maes" userId="7e61469a-7c21-464c-bace-a1bda262211a" providerId="ADAL" clId="{E6AF4EF5-C35A-4340-B369-10F98116971F}" dt="2020-07-03T14:19:12.447" v="2618" actId="1076"/>
          <ac:spMkLst>
            <pc:docMk/>
            <pc:sldMk cId="1267576821" sldId="420"/>
            <ac:spMk id="6" creationId="{38C67A88-0AC1-4EE9-BDDC-961006CB9B2B}"/>
          </ac:spMkLst>
        </pc:spChg>
        <pc:picChg chg="del">
          <ac:chgData name="Christel Maes" userId="7e61469a-7c21-464c-bace-a1bda262211a" providerId="ADAL" clId="{E6AF4EF5-C35A-4340-B369-10F98116971F}" dt="2020-07-03T14:04:45.992" v="2414" actId="478"/>
          <ac:picMkLst>
            <pc:docMk/>
            <pc:sldMk cId="1267576821" sldId="420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04:27.983" v="2407" actId="478"/>
          <ac:picMkLst>
            <pc:docMk/>
            <pc:sldMk cId="1267576821" sldId="420"/>
            <ac:picMk id="8" creationId="{7089FAD2-BD0D-419A-8DA4-8925DAF71FFA}"/>
          </ac:picMkLst>
        </pc:picChg>
        <pc:cxnChg chg="mod ord">
          <ac:chgData name="Christel Maes" userId="7e61469a-7c21-464c-bace-a1bda262211a" providerId="ADAL" clId="{E6AF4EF5-C35A-4340-B369-10F98116971F}" dt="2020-07-03T14:18:52.563" v="2615" actId="553"/>
          <ac:cxnSpMkLst>
            <pc:docMk/>
            <pc:sldMk cId="1267576821" sldId="420"/>
            <ac:cxnSpMk id="10" creationId="{00000000-0000-0000-0000-000000000000}"/>
          </ac:cxnSpMkLst>
        </pc:cxnChg>
        <pc:cxnChg chg="mod ord">
          <ac:chgData name="Christel Maes" userId="7e61469a-7c21-464c-bace-a1bda262211a" providerId="ADAL" clId="{E6AF4EF5-C35A-4340-B369-10F98116971F}" dt="2020-07-03T14:18:52.563" v="2615" actId="553"/>
          <ac:cxnSpMkLst>
            <pc:docMk/>
            <pc:sldMk cId="1267576821" sldId="420"/>
            <ac:cxnSpMk id="11" creationId="{00000000-0000-0000-0000-000000000000}"/>
          </ac:cxnSpMkLst>
        </pc:cxnChg>
      </pc:sldChg>
      <pc:sldChg chg="addSp delSp modSp mod">
        <pc:chgData name="Christel Maes" userId="7e61469a-7c21-464c-bace-a1bda262211a" providerId="ADAL" clId="{E6AF4EF5-C35A-4340-B369-10F98116971F}" dt="2020-07-03T14:25:39.933" v="2740" actId="20577"/>
        <pc:sldMkLst>
          <pc:docMk/>
          <pc:sldMk cId="2198013082" sldId="421"/>
        </pc:sldMkLst>
        <pc:spChg chg="mod">
          <ac:chgData name="Christel Maes" userId="7e61469a-7c21-464c-bace-a1bda262211a" providerId="ADAL" clId="{E6AF4EF5-C35A-4340-B369-10F98116971F}" dt="2020-07-03T14:25:39.933" v="2740" actId="20577"/>
          <ac:spMkLst>
            <pc:docMk/>
            <pc:sldMk cId="2198013082" sldId="421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4:57.183" v="2737" actId="20577"/>
          <ac:spMkLst>
            <pc:docMk/>
            <pc:sldMk cId="2198013082" sldId="421"/>
            <ac:spMk id="3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11:49.888" v="2550" actId="478"/>
          <ac:spMkLst>
            <pc:docMk/>
            <pc:sldMk cId="2198013082" sldId="421"/>
            <ac:spMk id="5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11:03.217" v="2532" actId="478"/>
          <ac:spMkLst>
            <pc:docMk/>
            <pc:sldMk cId="2198013082" sldId="421"/>
            <ac:spMk id="6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2:34.725" v="2673" actId="1076"/>
          <ac:spMkLst>
            <pc:docMk/>
            <pc:sldMk cId="2198013082" sldId="421"/>
            <ac:spMk id="7" creationId="{FC51B87E-43B2-4EB9-ABF6-BC92B16FE079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14:25:44.408" v="2741" actId="20577"/>
        <pc:sldMkLst>
          <pc:docMk/>
          <pc:sldMk cId="1469470808" sldId="422"/>
        </pc:sldMkLst>
        <pc:spChg chg="mod">
          <ac:chgData name="Christel Maes" userId="7e61469a-7c21-464c-bace-a1bda262211a" providerId="ADAL" clId="{E6AF4EF5-C35A-4340-B369-10F98116971F}" dt="2020-07-03T14:25:44.408" v="2741" actId="20577"/>
          <ac:spMkLst>
            <pc:docMk/>
            <pc:sldMk cId="1469470808" sldId="422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4:13:54.979" v="2590" actId="20577"/>
          <ac:spMkLst>
            <pc:docMk/>
            <pc:sldMk cId="1469470808" sldId="422"/>
            <ac:spMk id="3" creationId="{DBB00894-9BE1-4EAF-8F3A-BA4770A374B9}"/>
          </ac:spMkLst>
        </pc:spChg>
        <pc:spChg chg="del mod">
          <ac:chgData name="Christel Maes" userId="7e61469a-7c21-464c-bace-a1bda262211a" providerId="ADAL" clId="{E6AF4EF5-C35A-4340-B369-10F98116971F}" dt="2020-07-03T14:13:30.656" v="2582" actId="478"/>
          <ac:spMkLst>
            <pc:docMk/>
            <pc:sldMk cId="1469470808" sldId="422"/>
            <ac:spMk id="5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0:01.369" v="2623" actId="167"/>
          <ac:spMkLst>
            <pc:docMk/>
            <pc:sldMk cId="1469470808" sldId="422"/>
            <ac:spMk id="6" creationId="{0D624F34-E74F-487B-BEBF-E7DBA2245B9A}"/>
          </ac:spMkLst>
        </pc:spChg>
        <pc:spChg chg="mod">
          <ac:chgData name="Christel Maes" userId="7e61469a-7c21-464c-bace-a1bda262211a" providerId="ADAL" clId="{E6AF4EF5-C35A-4340-B369-10F98116971F}" dt="2020-07-03T14:14:21.628" v="2599" actId="6549"/>
          <ac:spMkLst>
            <pc:docMk/>
            <pc:sldMk cId="1469470808" sldId="422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1.792" v="2583" actId="478"/>
          <ac:spMkLst>
            <pc:docMk/>
            <pc:sldMk cId="1469470808" sldId="422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3.899" v="2584" actId="478"/>
          <ac:spMkLst>
            <pc:docMk/>
            <pc:sldMk cId="1469470808" sldId="422"/>
            <ac:spMk id="1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0:14.392" v="2625" actId="14100"/>
          <ac:spMkLst>
            <pc:docMk/>
            <pc:sldMk cId="1469470808" sldId="422"/>
            <ac:spMk id="1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5.335" v="2585" actId="478"/>
          <ac:spMkLst>
            <pc:docMk/>
            <pc:sldMk cId="1469470808" sldId="422"/>
            <ac:spMk id="13" creationId="{7AD51BD4-8D04-47F5-B471-EB7EFB6E0A3E}"/>
          </ac:spMkLst>
        </pc:spChg>
        <pc:spChg chg="add mod">
          <ac:chgData name="Christel Maes" userId="7e61469a-7c21-464c-bace-a1bda262211a" providerId="ADAL" clId="{E6AF4EF5-C35A-4340-B369-10F98116971F}" dt="2020-07-03T14:18:19.999" v="2606" actId="255"/>
          <ac:spMkLst>
            <pc:docMk/>
            <pc:sldMk cId="1469470808" sldId="422"/>
            <ac:spMk id="14" creationId="{7C0E7842-F374-43F8-A08A-262C04B0BE2A}"/>
          </ac:spMkLst>
        </pc:spChg>
        <pc:picChg chg="del">
          <ac:chgData name="Christel Maes" userId="7e61469a-7c21-464c-bace-a1bda262211a" providerId="ADAL" clId="{E6AF4EF5-C35A-4340-B369-10F98116971F}" dt="2020-07-03T14:13:43.664" v="2588" actId="478"/>
          <ac:picMkLst>
            <pc:docMk/>
            <pc:sldMk cId="1469470808" sldId="422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13:42.294" v="2587" actId="478"/>
          <ac:picMkLst>
            <pc:docMk/>
            <pc:sldMk cId="1469470808" sldId="422"/>
            <ac:picMk id="12" creationId="{6C76C045-5E25-46F1-BA66-43AD281F6F95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30:49.876" v="2799" actId="1076"/>
        <pc:sldMkLst>
          <pc:docMk/>
          <pc:sldMk cId="36187756" sldId="423"/>
        </pc:sldMkLst>
        <pc:spChg chg="mod">
          <ac:chgData name="Christel Maes" userId="7e61469a-7c21-464c-bace-a1bda262211a" providerId="ADAL" clId="{E6AF4EF5-C35A-4340-B369-10F98116971F}" dt="2020-07-03T14:25:51.326" v="2743" actId="20577"/>
          <ac:spMkLst>
            <pc:docMk/>
            <pc:sldMk cId="36187756" sldId="423"/>
            <ac:spMk id="2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29:32.624" v="2785" actId="478"/>
          <ac:spMkLst>
            <pc:docMk/>
            <pc:sldMk cId="36187756" sldId="423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8:44.266" v="2776" actId="20577"/>
          <ac:spMkLst>
            <pc:docMk/>
            <pc:sldMk cId="36187756" sldId="423"/>
            <ac:spMk id="5" creationId="{B99ECE3D-2163-432D-8076-2556201E29DB}"/>
          </ac:spMkLst>
        </pc:spChg>
        <pc:spChg chg="add mod">
          <ac:chgData name="Christel Maes" userId="7e61469a-7c21-464c-bace-a1bda262211a" providerId="ADAL" clId="{E6AF4EF5-C35A-4340-B369-10F98116971F}" dt="2020-07-03T14:29:24.421" v="2784" actId="1582"/>
          <ac:spMkLst>
            <pc:docMk/>
            <pc:sldMk cId="36187756" sldId="423"/>
            <ac:spMk id="9" creationId="{320EFC18-5508-4AB6-B51A-B5D3AE138D0F}"/>
          </ac:spMkLst>
        </pc:spChg>
        <pc:spChg chg="add mod">
          <ac:chgData name="Christel Maes" userId="7e61469a-7c21-464c-bace-a1bda262211a" providerId="ADAL" clId="{E6AF4EF5-C35A-4340-B369-10F98116971F}" dt="2020-07-03T14:30:49.876" v="2799" actId="1076"/>
          <ac:spMkLst>
            <pc:docMk/>
            <pc:sldMk cId="36187756" sldId="423"/>
            <ac:spMk id="10" creationId="{8BDD1539-8404-446F-92F2-84B096369F28}"/>
          </ac:spMkLst>
        </pc:spChg>
        <pc:picChg chg="del">
          <ac:chgData name="Christel Maes" userId="7e61469a-7c21-464c-bace-a1bda262211a" providerId="ADAL" clId="{E6AF4EF5-C35A-4340-B369-10F98116971F}" dt="2020-07-03T14:27:53.870" v="2759" actId="478"/>
          <ac:picMkLst>
            <pc:docMk/>
            <pc:sldMk cId="36187756" sldId="423"/>
            <ac:picMk id="6" creationId="{8BE486A5-2888-40DE-85F4-0217500D07FF}"/>
          </ac:picMkLst>
        </pc:picChg>
        <pc:picChg chg="del">
          <ac:chgData name="Christel Maes" userId="7e61469a-7c21-464c-bace-a1bda262211a" providerId="ADAL" clId="{E6AF4EF5-C35A-4340-B369-10F98116971F}" dt="2020-07-03T14:26:14.442" v="2758" actId="478"/>
          <ac:picMkLst>
            <pc:docMk/>
            <pc:sldMk cId="36187756" sldId="423"/>
            <ac:picMk id="7" creationId="{2DF0A158-7217-4736-ADCE-A67D6C19C6C8}"/>
          </ac:picMkLst>
        </pc:picChg>
      </pc:sldChg>
      <pc:sldChg chg="modSp del mod">
        <pc:chgData name="Christel Maes" userId="7e61469a-7c21-464c-bace-a1bda262211a" providerId="ADAL" clId="{E6AF4EF5-C35A-4340-B369-10F98116971F}" dt="2020-07-03T14:31:27.920" v="2800" actId="47"/>
        <pc:sldMkLst>
          <pc:docMk/>
          <pc:sldMk cId="1541076863" sldId="424"/>
        </pc:sldMkLst>
        <pc:spChg chg="mod">
          <ac:chgData name="Christel Maes" userId="7e61469a-7c21-464c-bace-a1bda262211a" providerId="ADAL" clId="{E6AF4EF5-C35A-4340-B369-10F98116971F}" dt="2020-07-03T14:25:56.474" v="2744" actId="20577"/>
          <ac:spMkLst>
            <pc:docMk/>
            <pc:sldMk cId="1541076863" sldId="424"/>
            <ac:spMk id="2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14:41:26.472" v="2920" actId="114"/>
        <pc:sldMkLst>
          <pc:docMk/>
          <pc:sldMk cId="2220113508" sldId="425"/>
        </pc:sldMkLst>
        <pc:spChg chg="del">
          <ac:chgData name="Christel Maes" userId="7e61469a-7c21-464c-bace-a1bda262211a" providerId="ADAL" clId="{E6AF4EF5-C35A-4340-B369-10F98116971F}" dt="2020-07-03T14:40:24.795" v="2909" actId="478"/>
          <ac:spMkLst>
            <pc:docMk/>
            <pc:sldMk cId="2220113508" sldId="425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4:34:04.459" v="2802" actId="478"/>
          <ac:spMkLst>
            <pc:docMk/>
            <pc:sldMk cId="2220113508" sldId="425"/>
            <ac:spMk id="3" creationId="{C983B103-8189-4BDC-8126-349AE022AAB7}"/>
          </ac:spMkLst>
        </pc:spChg>
        <pc:spChg chg="add del mod">
          <ac:chgData name="Christel Maes" userId="7e61469a-7c21-464c-bace-a1bda262211a" providerId="ADAL" clId="{E6AF4EF5-C35A-4340-B369-10F98116971F}" dt="2020-07-03T14:36:22.624" v="2883" actId="478"/>
          <ac:spMkLst>
            <pc:docMk/>
            <pc:sldMk cId="2220113508" sldId="425"/>
            <ac:spMk id="6" creationId="{912C1C89-F3BE-4EC9-84E0-BB91C222E718}"/>
          </ac:spMkLst>
        </pc:spChg>
        <pc:spChg chg="mod">
          <ac:chgData name="Christel Maes" userId="7e61469a-7c21-464c-bace-a1bda262211a" providerId="ADAL" clId="{E6AF4EF5-C35A-4340-B369-10F98116971F}" dt="2020-07-03T14:26:06.587" v="2757" actId="6549"/>
          <ac:spMkLst>
            <pc:docMk/>
            <pc:sldMk cId="2220113508" sldId="425"/>
            <ac:spMk id="7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41:13.364" v="2918" actId="208"/>
          <ac:spMkLst>
            <pc:docMk/>
            <pc:sldMk cId="2220113508" sldId="425"/>
            <ac:spMk id="8" creationId="{BBEC18D7-4F1E-4BC4-A17E-48EDAC3C1DB6}"/>
          </ac:spMkLst>
        </pc:spChg>
        <pc:spChg chg="add mod">
          <ac:chgData name="Christel Maes" userId="7e61469a-7c21-464c-bace-a1bda262211a" providerId="ADAL" clId="{E6AF4EF5-C35A-4340-B369-10F98116971F}" dt="2020-07-03T14:40:46.629" v="2915" actId="167"/>
          <ac:spMkLst>
            <pc:docMk/>
            <pc:sldMk cId="2220113508" sldId="425"/>
            <ac:spMk id="9" creationId="{FD414CD8-E449-4C1D-9F81-7740A722F6A4}"/>
          </ac:spMkLst>
        </pc:spChg>
        <pc:spChg chg="mod">
          <ac:chgData name="Christel Maes" userId="7e61469a-7c21-464c-bace-a1bda262211a" providerId="ADAL" clId="{E6AF4EF5-C35A-4340-B369-10F98116971F}" dt="2020-07-03T14:38:21.308" v="2907" actId="20577"/>
          <ac:spMkLst>
            <pc:docMk/>
            <pc:sldMk cId="2220113508" sldId="425"/>
            <ac:spMk id="12" creationId="{087E379E-4C44-49FB-962C-228FF043228F}"/>
          </ac:spMkLst>
        </pc:spChg>
        <pc:spChg chg="mod">
          <ac:chgData name="Christel Maes" userId="7e61469a-7c21-464c-bace-a1bda262211a" providerId="ADAL" clId="{E6AF4EF5-C35A-4340-B369-10F98116971F}" dt="2020-07-03T14:41:26.472" v="2920" actId="114"/>
          <ac:spMkLst>
            <pc:docMk/>
            <pc:sldMk cId="2220113508" sldId="425"/>
            <ac:spMk id="17" creationId="{170B23F9-FAD3-468B-A2B5-7B6CDFA5F0B6}"/>
          </ac:spMkLst>
        </pc:spChg>
        <pc:picChg chg="del">
          <ac:chgData name="Christel Maes" userId="7e61469a-7c21-464c-bace-a1bda262211a" providerId="ADAL" clId="{E6AF4EF5-C35A-4340-B369-10F98116971F}" dt="2020-07-03T14:34:04.459" v="2802" actId="478"/>
          <ac:picMkLst>
            <pc:docMk/>
            <pc:sldMk cId="2220113508" sldId="425"/>
            <ac:picMk id="4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34:46.425" v="2881" actId="478"/>
          <ac:picMkLst>
            <pc:docMk/>
            <pc:sldMk cId="2220113508" sldId="425"/>
            <ac:picMk id="11" creationId="{5A00920D-A4EE-454D-B8EB-A5604693CB73}"/>
          </ac:picMkLst>
        </pc:picChg>
      </pc:sldChg>
      <pc:sldChg chg="new del">
        <pc:chgData name="Christel Maes" userId="7e61469a-7c21-464c-bace-a1bda262211a" providerId="ADAL" clId="{E6AF4EF5-C35A-4340-B369-10F98116971F}" dt="2020-07-03T14:41:39.468" v="2921" actId="47"/>
        <pc:sldMkLst>
          <pc:docMk/>
          <pc:sldMk cId="456909205" sldId="426"/>
        </pc:sldMkLst>
      </pc:sldChg>
      <pc:sldChg chg="del">
        <pc:chgData name="Christel Maes" userId="7e61469a-7c21-464c-bace-a1bda262211a" providerId="ADAL" clId="{E6AF4EF5-C35A-4340-B369-10F98116971F}" dt="2020-02-13T15:57:41.818" v="1" actId="47"/>
        <pc:sldMkLst>
          <pc:docMk/>
          <pc:sldMk cId="586180436" sldId="426"/>
        </pc:sldMkLst>
      </pc:sldChg>
      <pc:sldChg chg="addSp modSp add del mod">
        <pc:chgData name="Christel Maes" userId="7e61469a-7c21-464c-bace-a1bda262211a" providerId="ADAL" clId="{E6AF4EF5-C35A-4340-B369-10F98116971F}" dt="2020-07-03T14:58:51.552" v="3179" actId="2696"/>
        <pc:sldMkLst>
          <pc:docMk/>
          <pc:sldMk cId="284665671" sldId="427"/>
        </pc:sldMkLst>
        <pc:spChg chg="add mod">
          <ac:chgData name="Christel Maes" userId="7e61469a-7c21-464c-bace-a1bda262211a" providerId="ADAL" clId="{E6AF4EF5-C35A-4340-B369-10F98116971F}" dt="2020-07-03T11:58:05.974" v="2267" actId="1076"/>
          <ac:spMkLst>
            <pc:docMk/>
            <pc:sldMk cId="284665671" sldId="427"/>
            <ac:spMk id="3" creationId="{CA113553-9261-4335-913A-1E486BA665B0}"/>
          </ac:spMkLst>
        </pc:spChg>
        <pc:spChg chg="mod">
          <ac:chgData name="Christel Maes" userId="7e61469a-7c21-464c-bace-a1bda262211a" providerId="ADAL" clId="{E6AF4EF5-C35A-4340-B369-10F98116971F}" dt="2020-07-03T09:45:48.153" v="2115" actId="20577"/>
          <ac:spMkLst>
            <pc:docMk/>
            <pc:sldMk cId="284665671" sldId="427"/>
            <ac:spMk id="6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1:57:40.477" v="2264" actId="6549"/>
          <ac:spMkLst>
            <pc:docMk/>
            <pc:sldMk cId="284665671" sldId="427"/>
            <ac:spMk id="10" creationId="{0DE42292-1C94-404D-87AE-E68D6959626C}"/>
          </ac:spMkLst>
        </pc:spChg>
      </pc:sldChg>
      <pc:sldChg chg="add del">
        <pc:chgData name="Christel Maes" userId="7e61469a-7c21-464c-bace-a1bda262211a" providerId="ADAL" clId="{E6AF4EF5-C35A-4340-B369-10F98116971F}" dt="2020-07-09T18:22:04.995" v="3712" actId="47"/>
        <pc:sldMkLst>
          <pc:docMk/>
          <pc:sldMk cId="344496779" sldId="42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042963972" sldId="427"/>
        </pc:sldMkLst>
      </pc:sldChg>
      <pc:sldChg chg="add del">
        <pc:chgData name="Christel Maes" userId="7e61469a-7c21-464c-bace-a1bda262211a" providerId="ADAL" clId="{E6AF4EF5-C35A-4340-B369-10F98116971F}" dt="2020-07-03T15:26:48.662" v="3669" actId="47"/>
        <pc:sldMkLst>
          <pc:docMk/>
          <pc:sldMk cId="100728898" sldId="42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842643" sldId="429"/>
        </pc:sldMkLst>
      </pc:sldChg>
      <pc:sldChg chg="modSp add del mod">
        <pc:chgData name="Christel Maes" userId="7e61469a-7c21-464c-bace-a1bda262211a" providerId="ADAL" clId="{E6AF4EF5-C35A-4340-B369-10F98116971F}" dt="2020-07-03T15:16:10.354" v="3352" actId="47"/>
        <pc:sldMkLst>
          <pc:docMk/>
          <pc:sldMk cId="1895651105" sldId="429"/>
        </pc:sldMkLst>
        <pc:spChg chg="mod">
          <ac:chgData name="Christel Maes" userId="7e61469a-7c21-464c-bace-a1bda262211a" providerId="ADAL" clId="{E6AF4EF5-C35A-4340-B369-10F98116971F}" dt="2020-07-03T09:59:08.386" v="2130" actId="20577"/>
          <ac:spMkLst>
            <pc:docMk/>
            <pc:sldMk cId="1895651105" sldId="429"/>
            <ac:spMk id="2" creationId="{AB915BEF-7393-41C1-8F70-DE034269D1CD}"/>
          </ac:spMkLst>
        </pc:spChg>
        <pc:spChg chg="mod">
          <ac:chgData name="Christel Maes" userId="7e61469a-7c21-464c-bace-a1bda262211a" providerId="ADAL" clId="{E6AF4EF5-C35A-4340-B369-10F98116971F}" dt="2020-07-03T08:50:11.553" v="1274" actId="313"/>
          <ac:spMkLst>
            <pc:docMk/>
            <pc:sldMk cId="1895651105" sldId="429"/>
            <ac:spMk id="8" creationId="{CC192B9A-12FB-4402-93ED-7BB13B2B4C6F}"/>
          </ac:spMkLst>
        </pc:spChg>
      </pc:sldChg>
      <pc:sldChg chg="modSp add del mod">
        <pc:chgData name="Christel Maes" userId="7e61469a-7c21-464c-bace-a1bda262211a" providerId="ADAL" clId="{E6AF4EF5-C35A-4340-B369-10F98116971F}" dt="2020-07-03T15:16:06.822" v="3351" actId="47"/>
        <pc:sldMkLst>
          <pc:docMk/>
          <pc:sldMk cId="1846017667" sldId="430"/>
        </pc:sldMkLst>
        <pc:spChg chg="mod">
          <ac:chgData name="Christel Maes" userId="7e61469a-7c21-464c-bace-a1bda262211a" providerId="ADAL" clId="{E6AF4EF5-C35A-4340-B369-10F98116971F}" dt="2020-07-03T09:59:11.595" v="2131" actId="20577"/>
          <ac:spMkLst>
            <pc:docMk/>
            <pc:sldMk cId="1846017667" sldId="430"/>
            <ac:spMk id="2" creationId="{AB915BEF-7393-41C1-8F70-DE034269D1CD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99476424" sldId="431"/>
        </pc:sldMkLst>
      </pc:sldChg>
      <pc:sldChg chg="addSp delSp modSp add mod chgLayout">
        <pc:chgData name="Christel Maes" userId="7e61469a-7c21-464c-bace-a1bda262211a" providerId="ADAL" clId="{E6AF4EF5-C35A-4340-B369-10F98116971F}" dt="2020-07-03T07:57:15.530" v="622" actId="1076"/>
        <pc:sldMkLst>
          <pc:docMk/>
          <pc:sldMk cId="2159640122" sldId="431"/>
        </pc:sldMkLst>
        <pc:spChg chg="mod ord">
          <ac:chgData name="Christel Maes" userId="7e61469a-7c21-464c-bace-a1bda262211a" providerId="ADAL" clId="{E6AF4EF5-C35A-4340-B369-10F98116971F}" dt="2020-07-03T07:56:19.154" v="613" actId="20577"/>
          <ac:spMkLst>
            <pc:docMk/>
            <pc:sldMk cId="2159640122" sldId="431"/>
            <ac:spMk id="2" creationId="{00000000-0000-0000-0000-000000000000}"/>
          </ac:spMkLst>
        </pc:spChg>
        <pc:spChg chg="add mod ord">
          <ac:chgData name="Christel Maes" userId="7e61469a-7c21-464c-bace-a1bda262211a" providerId="ADAL" clId="{E6AF4EF5-C35A-4340-B369-10F98116971F}" dt="2020-07-03T07:56:22.979" v="614" actId="1076"/>
          <ac:spMkLst>
            <pc:docMk/>
            <pc:sldMk cId="2159640122" sldId="431"/>
            <ac:spMk id="3" creationId="{4CCE00BD-D332-4EF2-93CA-CCC7407C9EC8}"/>
          </ac:spMkLst>
        </pc:spChg>
        <pc:spChg chg="mod ord">
          <ac:chgData name="Christel Maes" userId="7e61469a-7c21-464c-bace-a1bda262211a" providerId="ADAL" clId="{E6AF4EF5-C35A-4340-B369-10F98116971F}" dt="2020-07-03T07:55:21.964" v="576" actId="700"/>
          <ac:spMkLst>
            <pc:docMk/>
            <pc:sldMk cId="2159640122" sldId="431"/>
            <ac:spMk id="5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7:55:21.964" v="576" actId="700"/>
          <ac:spMkLst>
            <pc:docMk/>
            <pc:sldMk cId="2159640122" sldId="431"/>
            <ac:spMk id="6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0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3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4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7:47:40.253" v="326" actId="478"/>
          <ac:spMkLst>
            <pc:docMk/>
            <pc:sldMk cId="2159640122" sldId="431"/>
            <ac:spMk id="15" creationId="{948DBD2C-B3A4-4911-A358-9045D4D17825}"/>
          </ac:spMkLst>
        </pc:spChg>
        <pc:picChg chg="add mod">
          <ac:chgData name="Christel Maes" userId="7e61469a-7c21-464c-bace-a1bda262211a" providerId="ADAL" clId="{E6AF4EF5-C35A-4340-B369-10F98116971F}" dt="2020-07-03T07:57:13.551" v="621" actId="1076"/>
          <ac:picMkLst>
            <pc:docMk/>
            <pc:sldMk cId="2159640122" sldId="431"/>
            <ac:picMk id="4" creationId="{F5577C76-7648-4FCD-87F6-28314A56BF80}"/>
          </ac:picMkLst>
        </pc:picChg>
        <pc:picChg chg="del mod">
          <ac:chgData name="Christel Maes" userId="7e61469a-7c21-464c-bace-a1bda262211a" providerId="ADAL" clId="{E6AF4EF5-C35A-4340-B369-10F98116971F}" dt="2020-07-03T07:55:38.416" v="603" actId="478"/>
          <ac:picMkLst>
            <pc:docMk/>
            <pc:sldMk cId="2159640122" sldId="431"/>
            <ac:picMk id="7" creationId="{00000000-0000-0000-0000-000000000000}"/>
          </ac:picMkLst>
        </pc:picChg>
        <pc:picChg chg="add mod">
          <ac:chgData name="Christel Maes" userId="7e61469a-7c21-464c-bace-a1bda262211a" providerId="ADAL" clId="{E6AF4EF5-C35A-4340-B369-10F98116971F}" dt="2020-07-03T07:57:15.530" v="622" actId="1076"/>
          <ac:picMkLst>
            <pc:docMk/>
            <pc:sldMk cId="2159640122" sldId="431"/>
            <ac:picMk id="16" creationId="{0725CAB1-4809-4EA3-90C2-7E46D8224570}"/>
          </ac:picMkLst>
        </pc:picChg>
      </pc:sldChg>
      <pc:sldChg chg="addSp delSp modSp new mod">
        <pc:chgData name="Christel Maes" userId="7e61469a-7c21-464c-bace-a1bda262211a" providerId="ADAL" clId="{E6AF4EF5-C35A-4340-B369-10F98116971F}" dt="2020-07-03T08:14:27.014" v="1032" actId="20577"/>
        <pc:sldMkLst>
          <pc:docMk/>
          <pc:sldMk cId="3764093758" sldId="432"/>
        </pc:sldMkLst>
        <pc:spChg chg="mod">
          <ac:chgData name="Christel Maes" userId="7e61469a-7c21-464c-bace-a1bda262211a" providerId="ADAL" clId="{E6AF4EF5-C35A-4340-B369-10F98116971F}" dt="2020-07-03T08:13:48.143" v="982" actId="20577"/>
          <ac:spMkLst>
            <pc:docMk/>
            <pc:sldMk cId="3764093758" sldId="432"/>
            <ac:spMk id="2" creationId="{A0967138-F518-497D-A44E-0E775C5BEEF7}"/>
          </ac:spMkLst>
        </pc:spChg>
        <pc:spChg chg="mod">
          <ac:chgData name="Christel Maes" userId="7e61469a-7c21-464c-bace-a1bda262211a" providerId="ADAL" clId="{E6AF4EF5-C35A-4340-B369-10F98116971F}" dt="2020-07-03T08:13:54.836" v="984" actId="20577"/>
          <ac:spMkLst>
            <pc:docMk/>
            <pc:sldMk cId="3764093758" sldId="432"/>
            <ac:spMk id="3" creationId="{93FAF5BA-C394-45F5-9338-38535BF0AD8B}"/>
          </ac:spMkLst>
        </pc:spChg>
        <pc:spChg chg="add del mod">
          <ac:chgData name="Christel Maes" userId="7e61469a-7c21-464c-bace-a1bda262211a" providerId="ADAL" clId="{E6AF4EF5-C35A-4340-B369-10F98116971F}" dt="2020-07-03T08:14:27.014" v="1032" actId="20577"/>
          <ac:spMkLst>
            <pc:docMk/>
            <pc:sldMk cId="3764093758" sldId="432"/>
            <ac:spMk id="5" creationId="{A67152F3-3F04-4307-8AA0-CC23FA48E1B8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784660503" sldId="432"/>
        </pc:sldMkLst>
      </pc:sldChg>
      <pc:sldChg chg="delSp modSp add del mod">
        <pc:chgData name="Christel Maes" userId="7e61469a-7c21-464c-bace-a1bda262211a" providerId="ADAL" clId="{E6AF4EF5-C35A-4340-B369-10F98116971F}" dt="2020-07-03T09:09:31.065" v="1352" actId="47"/>
        <pc:sldMkLst>
          <pc:docMk/>
          <pc:sldMk cId="132450586" sldId="433"/>
        </pc:sldMkLst>
        <pc:spChg chg="del">
          <ac:chgData name="Christel Maes" userId="7e61469a-7c21-464c-bace-a1bda262211a" providerId="ADAL" clId="{E6AF4EF5-C35A-4340-B369-10F98116971F}" dt="2020-07-03T08:55:16.429" v="1297" actId="478"/>
          <ac:spMkLst>
            <pc:docMk/>
            <pc:sldMk cId="132450586" sldId="433"/>
            <ac:spMk id="10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8.644" v="1298" actId="478"/>
          <ac:spMkLst>
            <pc:docMk/>
            <pc:sldMk cId="132450586" sldId="433"/>
            <ac:spMk id="10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9.744" v="1299" actId="478"/>
          <ac:spMkLst>
            <pc:docMk/>
            <pc:sldMk cId="132450586" sldId="433"/>
            <ac:spMk id="103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5.518" v="1296" actId="478"/>
          <ac:spMkLst>
            <pc:docMk/>
            <pc:sldMk cId="132450586" sldId="433"/>
            <ac:spMk id="10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4.509" v="1295" actId="478"/>
          <ac:spMkLst>
            <pc:docMk/>
            <pc:sldMk cId="132450586" sldId="433"/>
            <ac:spMk id="10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6:10.311" v="1304" actId="478"/>
          <ac:spMkLst>
            <pc:docMk/>
            <pc:sldMk cId="132450586" sldId="433"/>
            <ac:spMk id="111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8:55:52.580" v="1301" actId="478"/>
          <ac:spMkLst>
            <pc:docMk/>
            <pc:sldMk cId="132450586" sldId="433"/>
            <ac:spMk id="112" creationId="{00000000-0000-0000-0000-000000000000}"/>
          </ac:spMkLst>
        </pc:spChg>
        <pc:cxnChg chg="del mod">
          <ac:chgData name="Christel Maes" userId="7e61469a-7c21-464c-bace-a1bda262211a" providerId="ADAL" clId="{E6AF4EF5-C35A-4340-B369-10F98116971F}" dt="2020-07-03T08:55:54.943" v="1302" actId="478"/>
          <ac:cxnSpMkLst>
            <pc:docMk/>
            <pc:sldMk cId="132450586" sldId="433"/>
            <ac:cxnSpMk id="113" creationId="{00000000-0000-0000-0000-000000000000}"/>
          </ac:cxnSpMkLst>
        </pc:cxnChg>
        <pc:cxnChg chg="del mod">
          <ac:chgData name="Christel Maes" userId="7e61469a-7c21-464c-bace-a1bda262211a" providerId="ADAL" clId="{E6AF4EF5-C35A-4340-B369-10F98116971F}" dt="2020-07-03T08:55:57.441" v="1303" actId="478"/>
          <ac:cxnSpMkLst>
            <pc:docMk/>
            <pc:sldMk cId="132450586" sldId="433"/>
            <ac:cxnSpMk id="116" creationId="{00000000-0000-0000-0000-000000000000}"/>
          </ac:cxnSpMkLst>
        </pc:cxnChg>
      </pc:sldChg>
      <pc:sldChg chg="addSp delSp modSp add mod">
        <pc:chgData name="Christel Maes" userId="7e61469a-7c21-464c-bace-a1bda262211a" providerId="ADAL" clId="{E6AF4EF5-C35A-4340-B369-10F98116971F}" dt="2020-07-03T09:44:13.664" v="2067" actId="47"/>
        <pc:sldMkLst>
          <pc:docMk/>
          <pc:sldMk cId="690202324" sldId="433"/>
        </pc:sldMkLst>
        <pc:spChg chg="del">
          <ac:chgData name="Christel Maes" userId="7e61469a-7c21-464c-bace-a1bda262211a" providerId="ADAL" clId="{E6AF4EF5-C35A-4340-B369-10F98116971F}" dt="2020-07-03T09:36:32.299" v="1743" actId="478"/>
          <ac:spMkLst>
            <pc:docMk/>
            <pc:sldMk cId="690202324" sldId="433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44:13.664" v="2067" actId="47"/>
          <ac:spMkLst>
            <pc:docMk/>
            <pc:sldMk cId="690202324" sldId="433"/>
            <ac:spMk id="3" creationId="{AEA6F73F-7EC5-4E32-BC63-D22B499AA3C5}"/>
          </ac:spMkLst>
        </pc:spChg>
        <pc:spChg chg="add del mod">
          <ac:chgData name="Christel Maes" userId="7e61469a-7c21-464c-bace-a1bda262211a" providerId="ADAL" clId="{E6AF4EF5-C35A-4340-B369-10F98116971F}" dt="2020-07-03T09:36:35.757" v="1744" actId="478"/>
          <ac:spMkLst>
            <pc:docMk/>
            <pc:sldMk cId="690202324" sldId="433"/>
            <ac:spMk id="8" creationId="{00051E5B-D7E9-4F2A-85C7-73346DE1437A}"/>
          </ac:spMkLst>
        </pc:spChg>
        <pc:spChg chg="add mod">
          <ac:chgData name="Christel Maes" userId="7e61469a-7c21-464c-bace-a1bda262211a" providerId="ADAL" clId="{E6AF4EF5-C35A-4340-B369-10F98116971F}" dt="2020-07-03T09:40:27.985" v="1861" actId="552"/>
          <ac:spMkLst>
            <pc:docMk/>
            <pc:sldMk cId="690202324" sldId="433"/>
            <ac:spMk id="9" creationId="{B58A5C96-E69E-4753-9809-7C870728A902}"/>
          </ac:spMkLst>
        </pc:spChg>
        <pc:spChg chg="mod">
          <ac:chgData name="Christel Maes" userId="7e61469a-7c21-464c-bace-a1bda262211a" providerId="ADAL" clId="{E6AF4EF5-C35A-4340-B369-10F98116971F}" dt="2020-07-03T09:37:31.303" v="1755" actId="1076"/>
          <ac:spMkLst>
            <pc:docMk/>
            <pc:sldMk cId="690202324" sldId="433"/>
            <ac:spMk id="10" creationId="{AA147E98-7EBA-493F-85B9-A954D9958BE3}"/>
          </ac:spMkLst>
        </pc:spChg>
        <pc:spChg chg="add mod">
          <ac:chgData name="Christel Maes" userId="7e61469a-7c21-464c-bace-a1bda262211a" providerId="ADAL" clId="{E6AF4EF5-C35A-4340-B369-10F98116971F}" dt="2020-07-03T09:40:30.785" v="1862" actId="465"/>
          <ac:spMkLst>
            <pc:docMk/>
            <pc:sldMk cId="690202324" sldId="433"/>
            <ac:spMk id="12" creationId="{7ACB1564-C4D4-4907-8976-747FA929B2F7}"/>
          </ac:spMkLst>
        </pc:spChg>
        <pc:spChg chg="add mod">
          <ac:chgData name="Christel Maes" userId="7e61469a-7c21-464c-bace-a1bda262211a" providerId="ADAL" clId="{E6AF4EF5-C35A-4340-B369-10F98116971F}" dt="2020-07-03T09:40:30.785" v="1862" actId="465"/>
          <ac:spMkLst>
            <pc:docMk/>
            <pc:sldMk cId="690202324" sldId="433"/>
            <ac:spMk id="13" creationId="{D2B5CE3E-549A-48BE-8ADE-EFF2815F694F}"/>
          </ac:spMkLst>
        </pc:spChg>
        <pc:spChg chg="add mod">
          <ac:chgData name="Christel Maes" userId="7e61469a-7c21-464c-bace-a1bda262211a" providerId="ADAL" clId="{E6AF4EF5-C35A-4340-B369-10F98116971F}" dt="2020-07-03T09:40:27.985" v="1861" actId="552"/>
          <ac:spMkLst>
            <pc:docMk/>
            <pc:sldMk cId="690202324" sldId="433"/>
            <ac:spMk id="14" creationId="{CA3C7671-EA51-48F3-8E31-D3DE7408B035}"/>
          </ac:spMkLst>
        </pc:spChg>
        <pc:spChg chg="del">
          <ac:chgData name="Christel Maes" userId="7e61469a-7c21-464c-bace-a1bda262211a" providerId="ADAL" clId="{E6AF4EF5-C35A-4340-B369-10F98116971F}" dt="2020-07-03T09:36:54.106" v="1748" actId="478"/>
          <ac:spMkLst>
            <pc:docMk/>
            <pc:sldMk cId="690202324" sldId="433"/>
            <ac:spMk id="15" creationId="{00000000-0000-0000-0000-000000000000}"/>
          </ac:spMkLst>
        </pc:spChg>
        <pc:picChg chg="mod">
          <ac:chgData name="Christel Maes" userId="7e61469a-7c21-464c-bace-a1bda262211a" providerId="ADAL" clId="{E6AF4EF5-C35A-4340-B369-10F98116971F}" dt="2020-07-03T09:37:57.470" v="1758" actId="14100"/>
          <ac:picMkLst>
            <pc:docMk/>
            <pc:sldMk cId="690202324" sldId="433"/>
            <ac:picMk id="4" creationId="{98F4B19A-60C6-4654-9598-885C973FB72A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005813438" sldId="434"/>
        </pc:sldMkLst>
      </pc:sldChg>
      <pc:sldChg chg="addSp delSp modSp new del mod modClrScheme chgLayout">
        <pc:chgData name="Christel Maes" userId="7e61469a-7c21-464c-bace-a1bda262211a" providerId="ADAL" clId="{E6AF4EF5-C35A-4340-B369-10F98116971F}" dt="2020-07-03T14:44:42.474" v="2922" actId="2696"/>
        <pc:sldMkLst>
          <pc:docMk/>
          <pc:sldMk cId="3382848086" sldId="434"/>
        </pc:sldMkLst>
        <pc:spChg chg="del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2" creationId="{416AAD63-8037-4B8E-B630-CD81F29BC677}"/>
          </ac:spMkLst>
        </pc:spChg>
        <pc:spChg chg="add del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3" creationId="{E329C11D-E8F0-4DC0-9985-A6FDF83B1796}"/>
          </ac:spMkLst>
        </pc:spChg>
        <pc:spChg chg="del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4" creationId="{43E4A6BA-F5B8-44D6-B2D8-755BD0D2EDA5}"/>
          </ac:spMkLst>
        </pc:spChg>
        <pc:spChg chg="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5" creationId="{8CA9B585-AF4D-47CC-8736-2117F18BE438}"/>
          </ac:spMkLst>
        </pc:spChg>
        <pc:spChg chg="add del">
          <ac:chgData name="Christel Maes" userId="7e61469a-7c21-464c-bace-a1bda262211a" providerId="ADAL" clId="{E6AF4EF5-C35A-4340-B369-10F98116971F}" dt="2020-07-03T12:12:42.322" v="2313" actId="2696"/>
          <ac:spMkLst>
            <pc:docMk/>
            <pc:sldMk cId="3382848086" sldId="434"/>
            <ac:spMk id="6" creationId="{0A0151A0-1798-4AFB-A041-EE6C725D5C1F}"/>
          </ac:spMkLst>
        </pc:spChg>
        <pc:spChg chg="add del">
          <ac:chgData name="Christel Maes" userId="7e61469a-7c21-464c-bace-a1bda262211a" providerId="ADAL" clId="{E6AF4EF5-C35A-4340-B369-10F98116971F}" dt="2020-07-03T12:13:17.043" v="2315" actId="2696"/>
          <ac:spMkLst>
            <pc:docMk/>
            <pc:sldMk cId="3382848086" sldId="434"/>
            <ac:spMk id="7" creationId="{F934B870-9BB0-4319-B228-1119534336AA}"/>
          </ac:spMkLst>
        </pc:spChg>
        <pc:spChg chg="add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8" creationId="{6E746B00-493D-41CA-BD99-456653648895}"/>
          </ac:spMkLst>
        </pc:spChg>
        <pc:spChg chg="add mod ord">
          <ac:chgData name="Christel Maes" userId="7e61469a-7c21-464c-bace-a1bda262211a" providerId="ADAL" clId="{E6AF4EF5-C35A-4340-B369-10F98116971F}" dt="2020-07-03T12:17:22.234" v="2330" actId="20577"/>
          <ac:spMkLst>
            <pc:docMk/>
            <pc:sldMk cId="3382848086" sldId="434"/>
            <ac:spMk id="9" creationId="{5EDA52C8-7B6F-477E-899C-870DCF99E7B2}"/>
          </ac:spMkLst>
        </pc:spChg>
      </pc:sldChg>
      <pc:sldChg chg="addSp modSp add mod">
        <pc:chgData name="Christel Maes" userId="7e61469a-7c21-464c-bace-a1bda262211a" providerId="ADAL" clId="{E6AF4EF5-C35A-4340-B369-10F98116971F}" dt="2020-07-03T14:57:54.584" v="3178" actId="20577"/>
        <pc:sldMkLst>
          <pc:docMk/>
          <pc:sldMk cId="3545606564" sldId="434"/>
        </pc:sldMkLst>
        <pc:spChg chg="mod">
          <ac:chgData name="Christel Maes" userId="7e61469a-7c21-464c-bace-a1bda262211a" providerId="ADAL" clId="{E6AF4EF5-C35A-4340-B369-10F98116971F}" dt="2020-07-03T14:57:54.584" v="3178" actId="20577"/>
          <ac:spMkLst>
            <pc:docMk/>
            <pc:sldMk cId="3545606564" sldId="434"/>
            <ac:spMk id="8" creationId="{6E746B00-493D-41CA-BD99-456653648895}"/>
          </ac:spMkLst>
        </pc:spChg>
        <pc:spChg chg="mod">
          <ac:chgData name="Christel Maes" userId="7e61469a-7c21-464c-bace-a1bda262211a" providerId="ADAL" clId="{E6AF4EF5-C35A-4340-B369-10F98116971F}" dt="2020-07-03T14:52:36.763" v="3085" actId="6549"/>
          <ac:spMkLst>
            <pc:docMk/>
            <pc:sldMk cId="3545606564" sldId="434"/>
            <ac:spMk id="9" creationId="{5EDA52C8-7B6F-477E-899C-870DCF99E7B2}"/>
          </ac:spMkLst>
        </pc:spChg>
        <pc:graphicFrameChg chg="add mod modGraphic">
          <ac:chgData name="Christel Maes" userId="7e61469a-7c21-464c-bace-a1bda262211a" providerId="ADAL" clId="{E6AF4EF5-C35A-4340-B369-10F98116971F}" dt="2020-07-03T14:53:01.585" v="3092" actId="14734"/>
          <ac:graphicFrameMkLst>
            <pc:docMk/>
            <pc:sldMk cId="3545606564" sldId="434"/>
            <ac:graphicFrameMk id="2" creationId="{109A9ADC-0A7A-4BA4-A7D5-CF4CF227B615}"/>
          </ac:graphicFrameMkLst>
        </pc:graphicFrameChg>
      </pc:sldChg>
      <pc:sldChg chg="addSp delSp modSp add mod">
        <pc:chgData name="Christel Maes" userId="7e61469a-7c21-464c-bace-a1bda262211a" providerId="ADAL" clId="{E6AF4EF5-C35A-4340-B369-10F98116971F}" dt="2020-07-03T14:25:48.270" v="2742" actId="20577"/>
        <pc:sldMkLst>
          <pc:docMk/>
          <pc:sldMk cId="2344521751" sldId="435"/>
        </pc:sldMkLst>
        <pc:spChg chg="mod">
          <ac:chgData name="Christel Maes" userId="7e61469a-7c21-464c-bace-a1bda262211a" providerId="ADAL" clId="{E6AF4EF5-C35A-4340-B369-10F98116971F}" dt="2020-07-03T14:25:48.270" v="2742" actId="20577"/>
          <ac:spMkLst>
            <pc:docMk/>
            <pc:sldMk cId="2344521751" sldId="435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2:40.135" v="2674" actId="1076"/>
          <ac:spMkLst>
            <pc:docMk/>
            <pc:sldMk cId="2344521751" sldId="435"/>
            <ac:spMk id="3" creationId="{2AC69E33-E8D1-4DBB-88EE-7DD364746BC3}"/>
          </ac:spMkLst>
        </pc:spChg>
        <pc:spChg chg="mod">
          <ac:chgData name="Christel Maes" userId="7e61469a-7c21-464c-bace-a1bda262211a" providerId="ADAL" clId="{E6AF4EF5-C35A-4340-B369-10F98116971F}" dt="2020-07-03T14:21:21.963" v="2647" actId="6549"/>
          <ac:spMkLst>
            <pc:docMk/>
            <pc:sldMk cId="2344521751" sldId="435"/>
            <ac:spMk id="5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5:09.784" v="2738" actId="20577"/>
          <ac:spMkLst>
            <pc:docMk/>
            <pc:sldMk cId="2344521751" sldId="435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21:31.791" v="2655" actId="478"/>
          <ac:spMkLst>
            <pc:docMk/>
            <pc:sldMk cId="2344521751" sldId="435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5:56.746" v="2603" actId="478"/>
          <ac:spMkLst>
            <pc:docMk/>
            <pc:sldMk cId="2344521751" sldId="435"/>
            <ac:spMk id="11" creationId="{00000000-0000-0000-0000-000000000000}"/>
          </ac:spMkLst>
        </pc:spChg>
        <pc:picChg chg="del">
          <ac:chgData name="Christel Maes" userId="7e61469a-7c21-464c-bace-a1bda262211a" providerId="ADAL" clId="{E6AF4EF5-C35A-4340-B369-10F98116971F}" dt="2020-07-03T14:15:55.784" v="2602" actId="478"/>
          <ac:picMkLst>
            <pc:docMk/>
            <pc:sldMk cId="2344521751" sldId="435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15:55.109" v="2601" actId="478"/>
          <ac:picMkLst>
            <pc:docMk/>
            <pc:sldMk cId="2344521751" sldId="435"/>
            <ac:picMk id="12" creationId="{6C76C045-5E25-46F1-BA66-43AD281F6F95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72209581" sldId="436"/>
        </pc:sldMkLst>
      </pc:sldChg>
      <pc:sldChg chg="addSp delSp modSp add mod ord">
        <pc:chgData name="Christel Maes" userId="7e61469a-7c21-464c-bace-a1bda262211a" providerId="ADAL" clId="{E6AF4EF5-C35A-4340-B369-10F98116971F}" dt="2020-07-03T15:12:46.064" v="3333" actId="47"/>
        <pc:sldMkLst>
          <pc:docMk/>
          <pc:sldMk cId="4273069500" sldId="436"/>
        </pc:sldMkLst>
        <pc:spChg chg="mod">
          <ac:chgData name="Christel Maes" userId="7e61469a-7c21-464c-bace-a1bda262211a" providerId="ADAL" clId="{E6AF4EF5-C35A-4340-B369-10F98116971F}" dt="2020-07-03T15:12:46.064" v="3333" actId="47"/>
          <ac:spMkLst>
            <pc:docMk/>
            <pc:sldMk cId="4273069500" sldId="436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5:03:33.307" v="3184" actId="478"/>
          <ac:spMkLst>
            <pc:docMk/>
            <pc:sldMk cId="4273069500" sldId="436"/>
            <ac:spMk id="3" creationId="{AEA6F73F-7EC5-4E32-BC63-D22B499AA3C5}"/>
          </ac:spMkLst>
        </pc:spChg>
        <pc:spChg chg="add mod">
          <ac:chgData name="Christel Maes" userId="7e61469a-7c21-464c-bace-a1bda262211a" providerId="ADAL" clId="{E6AF4EF5-C35A-4340-B369-10F98116971F}" dt="2020-07-03T15:12:37.011" v="3331" actId="207"/>
          <ac:spMkLst>
            <pc:docMk/>
            <pc:sldMk cId="4273069500" sldId="436"/>
            <ac:spMk id="4" creationId="{3220F063-54CE-45A0-AD5E-BA2C74F81E00}"/>
          </ac:spMkLst>
        </pc:spChg>
        <pc:spChg chg="mod">
          <ac:chgData name="Christel Maes" userId="7e61469a-7c21-464c-bace-a1bda262211a" providerId="ADAL" clId="{E6AF4EF5-C35A-4340-B369-10F98116971F}" dt="2020-07-03T15:12:05.371" v="3330" actId="20577"/>
          <ac:spMkLst>
            <pc:docMk/>
            <pc:sldMk cId="4273069500" sldId="436"/>
            <ac:spMk id="6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11:57.912" v="3329" actId="208"/>
          <ac:spMkLst>
            <pc:docMk/>
            <pc:sldMk cId="4273069500" sldId="436"/>
            <ac:spMk id="7" creationId="{3F45FC44-CD59-4534-A46F-011ABBB036CD}"/>
          </ac:spMkLst>
        </pc:spChg>
      </pc:sldChg>
      <pc:sldChg chg="addSp delSp modSp add mod modClrScheme chgLayout">
        <pc:chgData name="Christel Maes" userId="7e61469a-7c21-464c-bace-a1bda262211a" providerId="ADAL" clId="{E6AF4EF5-C35A-4340-B369-10F98116971F}" dt="2020-07-03T15:20:26.571" v="3385" actId="478"/>
        <pc:sldMkLst>
          <pc:docMk/>
          <pc:sldMk cId="16651394" sldId="437"/>
        </pc:sldMkLst>
        <pc:spChg chg="add mod">
          <ac:chgData name="Christel Maes" userId="7e61469a-7c21-464c-bace-a1bda262211a" providerId="ADAL" clId="{E6AF4EF5-C35A-4340-B369-10F98116971F}" dt="2020-07-03T15:06:18.212" v="3212" actId="21"/>
          <ac:spMkLst>
            <pc:docMk/>
            <pc:sldMk cId="16651394" sldId="437"/>
            <ac:spMk id="2" creationId="{6344EF50-450E-420B-85D5-5A70A1FBF52A}"/>
          </ac:spMkLst>
        </pc:spChg>
        <pc:spChg chg="add del mod ord">
          <ac:chgData name="Christel Maes" userId="7e61469a-7c21-464c-bace-a1bda262211a" providerId="ADAL" clId="{E6AF4EF5-C35A-4340-B369-10F98116971F}" dt="2020-07-03T15:06:57.896" v="3228" actId="478"/>
          <ac:spMkLst>
            <pc:docMk/>
            <pc:sldMk cId="16651394" sldId="437"/>
            <ac:spMk id="3" creationId="{AB30EB0F-645D-45D2-BFC4-1D5E0623CE74}"/>
          </ac:spMkLst>
        </pc:spChg>
        <pc:spChg chg="del">
          <ac:chgData name="Christel Maes" userId="7e61469a-7c21-464c-bace-a1bda262211a" providerId="ADAL" clId="{E6AF4EF5-C35A-4340-B369-10F98116971F}" dt="2020-07-03T15:05:12.359" v="3196" actId="478"/>
          <ac:spMkLst>
            <pc:docMk/>
            <pc:sldMk cId="16651394" sldId="437"/>
            <ac:spMk id="4" creationId="{95360C56-35B3-46F3-AC6A-4820E6ECFB0E}"/>
          </ac:spMkLst>
        </pc:spChg>
        <pc:spChg chg="mod ord">
          <ac:chgData name="Christel Maes" userId="7e61469a-7c21-464c-bace-a1bda262211a" providerId="ADAL" clId="{E6AF4EF5-C35A-4340-B369-10F98116971F}" dt="2020-07-03T15:05:33.595" v="3199" actId="700"/>
          <ac:spMkLst>
            <pc:docMk/>
            <pc:sldMk cId="16651394" sldId="437"/>
            <ac:spMk id="5" creationId="{00000000-0000-0000-0000-000000000000}"/>
          </ac:spMkLst>
        </pc:spChg>
        <pc:spChg chg="add del mod ord">
          <ac:chgData name="Christel Maes" userId="7e61469a-7c21-464c-bace-a1bda262211a" providerId="ADAL" clId="{E6AF4EF5-C35A-4340-B369-10F98116971F}" dt="2020-07-03T15:07:27.692" v="3233" actId="478"/>
          <ac:spMkLst>
            <pc:docMk/>
            <pc:sldMk cId="16651394" sldId="437"/>
            <ac:spMk id="6" creationId="{A2316C96-8A69-41EF-A8DC-6794E89689C3}"/>
          </ac:spMkLst>
        </pc:spChg>
        <pc:spChg chg="add del mod">
          <ac:chgData name="Christel Maes" userId="7e61469a-7c21-464c-bace-a1bda262211a" providerId="ADAL" clId="{E6AF4EF5-C35A-4340-B369-10F98116971F}" dt="2020-07-03T15:07:24.715" v="3232" actId="478"/>
          <ac:spMkLst>
            <pc:docMk/>
            <pc:sldMk cId="16651394" sldId="437"/>
            <ac:spMk id="7" creationId="{50D74E33-2829-4E92-8485-D398023404C0}"/>
          </ac:spMkLst>
        </pc:spChg>
        <pc:spChg chg="add del mod">
          <ac:chgData name="Christel Maes" userId="7e61469a-7c21-464c-bace-a1bda262211a" providerId="ADAL" clId="{E6AF4EF5-C35A-4340-B369-10F98116971F}" dt="2020-07-03T15:07:32.582" v="3234" actId="478"/>
          <ac:spMkLst>
            <pc:docMk/>
            <pc:sldMk cId="16651394" sldId="437"/>
            <ac:spMk id="9" creationId="{8C2FE4DA-3A21-4B28-BBEC-6C56C27A4B03}"/>
          </ac:spMkLst>
        </pc:spChg>
        <pc:spChg chg="add del">
          <ac:chgData name="Christel Maes" userId="7e61469a-7c21-464c-bace-a1bda262211a" providerId="ADAL" clId="{E6AF4EF5-C35A-4340-B369-10F98116971F}" dt="2020-07-03T15:07:52.841" v="3236" actId="478"/>
          <ac:spMkLst>
            <pc:docMk/>
            <pc:sldMk cId="16651394" sldId="437"/>
            <ac:spMk id="10" creationId="{5991EE43-1AE8-42FA-BD30-0AE78F9A2848}"/>
          </ac:spMkLst>
        </pc:spChg>
        <pc:spChg chg="add mod">
          <ac:chgData name="Christel Maes" userId="7e61469a-7c21-464c-bace-a1bda262211a" providerId="ADAL" clId="{E6AF4EF5-C35A-4340-B369-10F98116971F}" dt="2020-07-03T15:16:42.429" v="3354" actId="1076"/>
          <ac:spMkLst>
            <pc:docMk/>
            <pc:sldMk cId="16651394" sldId="437"/>
            <ac:spMk id="11" creationId="{84984FAE-4EBF-4BE4-A6E9-96ED301659D8}"/>
          </ac:spMkLst>
        </pc:spChg>
        <pc:spChg chg="mod ord">
          <ac:chgData name="Christel Maes" userId="7e61469a-7c21-464c-bace-a1bda262211a" providerId="ADAL" clId="{E6AF4EF5-C35A-4340-B369-10F98116971F}" dt="2020-07-03T15:05:33.595" v="3199" actId="700"/>
          <ac:spMkLst>
            <pc:docMk/>
            <pc:sldMk cId="16651394" sldId="437"/>
            <ac:spMk id="1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09:17.017" v="3246" actId="6549"/>
          <ac:spMkLst>
            <pc:docMk/>
            <pc:sldMk cId="16651394" sldId="437"/>
            <ac:spMk id="13" creationId="{F6A4725B-CA58-4491-88CB-B461005A9859}"/>
          </ac:spMkLst>
        </pc:spChg>
        <pc:cxnChg chg="add del mod">
          <ac:chgData name="Christel Maes" userId="7e61469a-7c21-464c-bace-a1bda262211a" providerId="ADAL" clId="{E6AF4EF5-C35A-4340-B369-10F98116971F}" dt="2020-07-03T15:20:25.685" v="3384" actId="478"/>
          <ac:cxnSpMkLst>
            <pc:docMk/>
            <pc:sldMk cId="16651394" sldId="437"/>
            <ac:cxnSpMk id="15" creationId="{29691462-0281-40CF-8E7A-4BF788CB9CEB}"/>
          </ac:cxnSpMkLst>
        </pc:cxnChg>
        <pc:cxnChg chg="add del mod">
          <ac:chgData name="Christel Maes" userId="7e61469a-7c21-464c-bace-a1bda262211a" providerId="ADAL" clId="{E6AF4EF5-C35A-4340-B369-10F98116971F}" dt="2020-07-03T15:20:26.571" v="3385" actId="478"/>
          <ac:cxnSpMkLst>
            <pc:docMk/>
            <pc:sldMk cId="16651394" sldId="437"/>
            <ac:cxnSpMk id="16" creationId="{BC4733FF-55D0-4967-8368-5D53BC8B98DF}"/>
          </ac:cxnSpMkLst>
        </pc:cxnChg>
        <pc:cxnChg chg="add del">
          <ac:chgData name="Christel Maes" userId="7e61469a-7c21-464c-bace-a1bda262211a" providerId="ADAL" clId="{E6AF4EF5-C35A-4340-B369-10F98116971F}" dt="2020-07-03T15:17:35.039" v="3380" actId="478"/>
          <ac:cxnSpMkLst>
            <pc:docMk/>
            <pc:sldMk cId="16651394" sldId="437"/>
            <ac:cxnSpMk id="18" creationId="{E51AABB0-6121-428E-9429-6D16666EB915}"/>
          </ac:cxnSpMkLst>
        </pc:cxn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370008380" sldId="438"/>
        </pc:sldMkLst>
      </pc:sldChg>
      <pc:sldChg chg="addSp delSp modSp add mod">
        <pc:chgData name="Christel Maes" userId="7e61469a-7c21-464c-bace-a1bda262211a" providerId="ADAL" clId="{E6AF4EF5-C35A-4340-B369-10F98116971F}" dt="2020-07-09T18:20:54.296" v="3711" actId="478"/>
        <pc:sldMkLst>
          <pc:docMk/>
          <pc:sldMk cId="3105467676" sldId="438"/>
        </pc:sldMkLst>
        <pc:spChg chg="mod">
          <ac:chgData name="Christel Maes" userId="7e61469a-7c21-464c-bace-a1bda262211a" providerId="ADAL" clId="{E6AF4EF5-C35A-4340-B369-10F98116971F}" dt="2020-07-03T15:25:51.081" v="3663" actId="20577"/>
          <ac:spMkLst>
            <pc:docMk/>
            <pc:sldMk cId="3105467676" sldId="438"/>
            <ac:spMk id="2" creationId="{00000000-0000-0000-0000-000000000000}"/>
          </ac:spMkLst>
        </pc:spChg>
        <pc:spChg chg="add del mod">
          <ac:chgData name="Christel Maes" userId="7e61469a-7c21-464c-bace-a1bda262211a" providerId="ADAL" clId="{E6AF4EF5-C35A-4340-B369-10F98116971F}" dt="2020-07-09T18:20:54.296" v="3711" actId="478"/>
          <ac:spMkLst>
            <pc:docMk/>
            <pc:sldMk cId="3105467676" sldId="438"/>
            <ac:spMk id="3" creationId="{43091055-73F7-4530-B065-4E94B280FD18}"/>
          </ac:spMkLst>
        </pc:spChg>
        <pc:spChg chg="mod">
          <ac:chgData name="Christel Maes" userId="7e61469a-7c21-464c-bace-a1bda262211a" providerId="ADAL" clId="{E6AF4EF5-C35A-4340-B369-10F98116971F}" dt="2020-07-03T15:22:10.096" v="3406" actId="478"/>
          <ac:spMkLst>
            <pc:docMk/>
            <pc:sldMk cId="3105467676" sldId="438"/>
            <ac:spMk id="4" creationId="{3220F063-54CE-45A0-AD5E-BA2C74F81E00}"/>
          </ac:spMkLst>
        </pc:spChg>
        <pc:spChg chg="del">
          <ac:chgData name="Christel Maes" userId="7e61469a-7c21-464c-bace-a1bda262211a" providerId="ADAL" clId="{E6AF4EF5-C35A-4340-B369-10F98116971F}" dt="2020-07-03T15:13:20.838" v="3350" actId="478"/>
          <ac:spMkLst>
            <pc:docMk/>
            <pc:sldMk cId="3105467676" sldId="438"/>
            <ac:spMk id="7" creationId="{3F45FC44-CD59-4534-A46F-011ABBB036CD}"/>
          </ac:spMkLst>
        </pc:spChg>
        <pc:spChg chg="add del">
          <ac:chgData name="Christel Maes" userId="7e61469a-7c21-464c-bace-a1bda262211a" providerId="ADAL" clId="{E6AF4EF5-C35A-4340-B369-10F98116971F}" dt="2020-07-09T18:20:50.255" v="3710" actId="478"/>
          <ac:spMkLst>
            <pc:docMk/>
            <pc:sldMk cId="3105467676" sldId="438"/>
            <ac:spMk id="8" creationId="{9B9C2FB1-A6CD-46DA-B5BA-8A3298C464C0}"/>
          </ac:spMkLst>
        </pc:spChg>
        <pc:spChg chg="add del">
          <ac:chgData name="Christel Maes" userId="7e61469a-7c21-464c-bace-a1bda262211a" providerId="ADAL" clId="{E6AF4EF5-C35A-4340-B369-10F98116971F}" dt="2020-07-09T18:20:47.925" v="3709" actId="478"/>
          <ac:spMkLst>
            <pc:docMk/>
            <pc:sldMk cId="3105467676" sldId="438"/>
            <ac:spMk id="9" creationId="{71B41167-2AD7-468D-9205-AB5E55D08340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67151755" sldId="439"/>
        </pc:sldMkLst>
      </pc:sldChg>
      <pc:sldChg chg="addSp modSp add mod">
        <pc:chgData name="Christel Maes" userId="7e61469a-7c21-464c-bace-a1bda262211a" providerId="ADAL" clId="{E6AF4EF5-C35A-4340-B369-10F98116971F}" dt="2020-07-03T15:26:23.973" v="3667" actId="1582"/>
        <pc:sldMkLst>
          <pc:docMk/>
          <pc:sldMk cId="3273338353" sldId="439"/>
        </pc:sldMkLst>
        <pc:spChg chg="add mod">
          <ac:chgData name="Christel Maes" userId="7e61469a-7c21-464c-bace-a1bda262211a" providerId="ADAL" clId="{E6AF4EF5-C35A-4340-B369-10F98116971F}" dt="2020-07-03T15:26:23.973" v="3667" actId="1582"/>
          <ac:spMkLst>
            <pc:docMk/>
            <pc:sldMk cId="3273338353" sldId="439"/>
            <ac:spMk id="4" creationId="{295891BA-5AD7-4780-A50E-3E2FDDAAD93F}"/>
          </ac:spMkLst>
        </pc:spChg>
        <pc:spChg chg="mod">
          <ac:chgData name="Christel Maes" userId="7e61469a-7c21-464c-bace-a1bda262211a" providerId="ADAL" clId="{E6AF4EF5-C35A-4340-B369-10F98116971F}" dt="2020-07-03T15:22:40.184" v="3408" actId="1076"/>
          <ac:spMkLst>
            <pc:docMk/>
            <pc:sldMk cId="3273338353" sldId="439"/>
            <ac:spMk id="13" creationId="{F6A4725B-CA58-4491-88CB-B461005A9859}"/>
          </ac:spMkLst>
        </pc:spChg>
        <pc:picChg chg="add mod">
          <ac:chgData name="Christel Maes" userId="7e61469a-7c21-464c-bace-a1bda262211a" providerId="ADAL" clId="{E6AF4EF5-C35A-4340-B369-10F98116971F}" dt="2020-07-03T15:22:44.928" v="3410" actId="14100"/>
          <ac:picMkLst>
            <pc:docMk/>
            <pc:sldMk cId="3273338353" sldId="439"/>
            <ac:picMk id="3" creationId="{422F1430-923B-45A8-8B89-BDAD8A20C391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867934551" sldId="441"/>
        </pc:sldMkLst>
      </pc:sldChg>
    </pc:docChg>
  </pc:docChgLst>
  <pc:docChgLst>
    <pc:chgData name="Hans" userId="fdad893c-ea0f-4e18-a760-ac9a83339ccd" providerId="ADAL" clId="{FDC5C97C-D01D-43CC-9BE8-37312BA368AE}"/>
    <pc:docChg chg="undo custSel modSld">
      <pc:chgData name="Hans" userId="fdad893c-ea0f-4e18-a760-ac9a83339ccd" providerId="ADAL" clId="{FDC5C97C-D01D-43CC-9BE8-37312BA368AE}" dt="2020-11-30T12:48:24.876" v="35" actId="1076"/>
      <pc:docMkLst>
        <pc:docMk/>
      </pc:docMkLst>
      <pc:sldChg chg="modSp mod">
        <pc:chgData name="Hans" userId="fdad893c-ea0f-4e18-a760-ac9a83339ccd" providerId="ADAL" clId="{FDC5C97C-D01D-43CC-9BE8-37312BA368AE}" dt="2020-11-24T09:37:00.711" v="1" actId="6549"/>
        <pc:sldMkLst>
          <pc:docMk/>
          <pc:sldMk cId="737216677" sldId="405"/>
        </pc:sldMkLst>
        <pc:spChg chg="mod">
          <ac:chgData name="Hans" userId="fdad893c-ea0f-4e18-a760-ac9a83339ccd" providerId="ADAL" clId="{FDC5C97C-D01D-43CC-9BE8-37312BA368AE}" dt="2020-11-24T09:37:00.711" v="1" actId="6549"/>
          <ac:spMkLst>
            <pc:docMk/>
            <pc:sldMk cId="737216677" sldId="405"/>
            <ac:spMk id="2" creationId="{00000000-0000-0000-0000-000000000000}"/>
          </ac:spMkLst>
        </pc:spChg>
      </pc:sldChg>
      <pc:sldChg chg="modSp mod">
        <pc:chgData name="Hans" userId="fdad893c-ea0f-4e18-a760-ac9a83339ccd" providerId="ADAL" clId="{FDC5C97C-D01D-43CC-9BE8-37312BA368AE}" dt="2020-11-24T09:40:43.844" v="33" actId="20577"/>
        <pc:sldMkLst>
          <pc:docMk/>
          <pc:sldMk cId="1093698482" sldId="406"/>
        </pc:sldMkLst>
        <pc:spChg chg="mod">
          <ac:chgData name="Hans" userId="fdad893c-ea0f-4e18-a760-ac9a83339ccd" providerId="ADAL" clId="{FDC5C97C-D01D-43CC-9BE8-37312BA368AE}" dt="2020-11-24T09:40:43.844" v="33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modSp mod">
        <pc:chgData name="Hans" userId="fdad893c-ea0f-4e18-a760-ac9a83339ccd" providerId="ADAL" clId="{FDC5C97C-D01D-43CC-9BE8-37312BA368AE}" dt="2020-11-30T12:48:24.876" v="35" actId="1076"/>
        <pc:sldMkLst>
          <pc:docMk/>
          <pc:sldMk cId="1267576821" sldId="420"/>
        </pc:sldMkLst>
        <pc:picChg chg="mod">
          <ac:chgData name="Hans" userId="fdad893c-ea0f-4e18-a760-ac9a83339ccd" providerId="ADAL" clId="{FDC5C97C-D01D-43CC-9BE8-37312BA368AE}" dt="2020-11-30T12:48:24.876" v="35" actId="1076"/>
          <ac:picMkLst>
            <pc:docMk/>
            <pc:sldMk cId="1267576821" sldId="420"/>
            <ac:picMk id="16" creationId="{2C758C15-DEE8-45C1-A793-34E50F8C19C9}"/>
          </ac:picMkLst>
        </pc:picChg>
      </pc:sldChg>
    </pc:docChg>
  </pc:docChgLst>
  <pc:docChgLst>
    <pc:chgData name="Ellen Torfs" userId="c6aa1e10-4a12-4511-8c7c-135720d4f277" providerId="ADAL" clId="{CAF935B8-2896-49AE-BD90-333CEAAB2CBE}"/>
    <pc:docChg chg="modSld">
      <pc:chgData name="Ellen Torfs" userId="c6aa1e10-4a12-4511-8c7c-135720d4f277" providerId="ADAL" clId="{CAF935B8-2896-49AE-BD90-333CEAAB2CBE}" dt="2021-09-07T08:01:28.921" v="1" actId="6549"/>
      <pc:docMkLst>
        <pc:docMk/>
      </pc:docMkLst>
      <pc:sldChg chg="modSp mod">
        <pc:chgData name="Ellen Torfs" userId="c6aa1e10-4a12-4511-8c7c-135720d4f277" providerId="ADAL" clId="{CAF935B8-2896-49AE-BD90-333CEAAB2CBE}" dt="2021-09-07T08:00:57.316" v="0" actId="20577"/>
        <pc:sldMkLst>
          <pc:docMk/>
          <pc:sldMk cId="3667593340" sldId="410"/>
        </pc:sldMkLst>
        <pc:spChg chg="mod">
          <ac:chgData name="Ellen Torfs" userId="c6aa1e10-4a12-4511-8c7c-135720d4f277" providerId="ADAL" clId="{CAF935B8-2896-49AE-BD90-333CEAAB2CBE}" dt="2021-09-07T08:00:57.316" v="0" actId="20577"/>
          <ac:spMkLst>
            <pc:docMk/>
            <pc:sldMk cId="3667593340" sldId="410"/>
            <ac:spMk id="5123" creationId="{00000000-0000-0000-0000-000000000000}"/>
          </ac:spMkLst>
        </pc:spChg>
      </pc:sldChg>
      <pc:sldChg chg="modSp mod">
        <pc:chgData name="Ellen Torfs" userId="c6aa1e10-4a12-4511-8c7c-135720d4f277" providerId="ADAL" clId="{CAF935B8-2896-49AE-BD90-333CEAAB2CBE}" dt="2021-09-07T08:01:28.921" v="1" actId="6549"/>
        <pc:sldMkLst>
          <pc:docMk/>
          <pc:sldMk cId="4003881560" sldId="413"/>
        </pc:sldMkLst>
        <pc:spChg chg="mod">
          <ac:chgData name="Ellen Torfs" userId="c6aa1e10-4a12-4511-8c7c-135720d4f277" providerId="ADAL" clId="{CAF935B8-2896-49AE-BD90-333CEAAB2CBE}" dt="2021-09-07T08:01:28.921" v="1" actId="6549"/>
          <ac:spMkLst>
            <pc:docMk/>
            <pc:sldMk cId="4003881560" sldId="413"/>
            <ac:spMk id="9" creationId="{00000000-0000-0000-0000-000000000000}"/>
          </ac:spMkLst>
        </pc:spChg>
      </pc:sldChg>
    </pc:docChg>
  </pc:docChgLst>
  <pc:docChgLst>
    <pc:chgData name="Dirk Mervis" userId="197c8981-22eb-4dca-b603-0aa0f7d3451e" providerId="ADAL" clId="{3499402D-5927-4C84-A17D-83E31BA40AF2}"/>
    <pc:docChg chg="undo custSel modSld">
      <pc:chgData name="Dirk Mervis" userId="197c8981-22eb-4dca-b603-0aa0f7d3451e" providerId="ADAL" clId="{3499402D-5927-4C84-A17D-83E31BA40AF2}" dt="2020-11-30T12:27:33.294" v="3" actId="1076"/>
      <pc:docMkLst>
        <pc:docMk/>
      </pc:docMkLst>
      <pc:sldChg chg="modSp">
        <pc:chgData name="Dirk Mervis" userId="197c8981-22eb-4dca-b603-0aa0f7d3451e" providerId="ADAL" clId="{3499402D-5927-4C84-A17D-83E31BA40AF2}" dt="2020-11-30T12:05:49.679" v="1" actId="1076"/>
        <pc:sldMkLst>
          <pc:docMk/>
          <pc:sldMk cId="556883934" sldId="412"/>
        </pc:sldMkLst>
        <pc:spChg chg="mod">
          <ac:chgData name="Dirk Mervis" userId="197c8981-22eb-4dca-b603-0aa0f7d3451e" providerId="ADAL" clId="{3499402D-5927-4C84-A17D-83E31BA40AF2}" dt="2020-11-30T12:05:49.679" v="1" actId="1076"/>
          <ac:spMkLst>
            <pc:docMk/>
            <pc:sldMk cId="556883934" sldId="412"/>
            <ac:spMk id="2" creationId="{00000000-0000-0000-0000-000000000000}"/>
          </ac:spMkLst>
        </pc:spChg>
      </pc:sldChg>
      <pc:sldChg chg="modSp mod">
        <pc:chgData name="Dirk Mervis" userId="197c8981-22eb-4dca-b603-0aa0f7d3451e" providerId="ADAL" clId="{3499402D-5927-4C84-A17D-83E31BA40AF2}" dt="2020-11-30T12:27:33.294" v="3" actId="1076"/>
        <pc:sldMkLst>
          <pc:docMk/>
          <pc:sldMk cId="2139105746" sldId="415"/>
        </pc:sldMkLst>
        <pc:spChg chg="mod">
          <ac:chgData name="Dirk Mervis" userId="197c8981-22eb-4dca-b603-0aa0f7d3451e" providerId="ADAL" clId="{3499402D-5927-4C84-A17D-83E31BA40AF2}" dt="2020-11-30T12:27:33.294" v="3" actId="1076"/>
          <ac:spMkLst>
            <pc:docMk/>
            <pc:sldMk cId="2139105746" sldId="415"/>
            <ac:spMk id="4" creationId="{F233B4C9-2AA8-484E-8A18-62B7E3761318}"/>
          </ac:spMkLst>
        </pc:spChg>
      </pc:sldChg>
    </pc:docChg>
  </pc:docChgLst>
  <pc:docChgLst>
    <pc:chgData name="Ellen Torfs" userId="c6aa1e10-4a12-4511-8c7c-135720d4f277" providerId="ADAL" clId="{32A87022-85CE-4E5F-87F5-79DC90B55115}"/>
    <pc:docChg chg="custSel modSld">
      <pc:chgData name="Ellen Torfs" userId="c6aa1e10-4a12-4511-8c7c-135720d4f277" providerId="ADAL" clId="{32A87022-85CE-4E5F-87F5-79DC90B55115}" dt="2020-08-17T12:55:53.740" v="310" actId="20577"/>
      <pc:docMkLst>
        <pc:docMk/>
      </pc:docMkLst>
      <pc:sldChg chg="modSp">
        <pc:chgData name="Ellen Torfs" userId="c6aa1e10-4a12-4511-8c7c-135720d4f277" providerId="ADAL" clId="{32A87022-85CE-4E5F-87F5-79DC90B55115}" dt="2020-08-17T12:07:52.928" v="4" actId="20577"/>
        <pc:sldMkLst>
          <pc:docMk/>
          <pc:sldMk cId="1012872656" sldId="401"/>
        </pc:sldMkLst>
        <pc:spChg chg="mod">
          <ac:chgData name="Ellen Torfs" userId="c6aa1e10-4a12-4511-8c7c-135720d4f277" providerId="ADAL" clId="{32A87022-85CE-4E5F-87F5-79DC90B55115}" dt="2020-08-17T12:07:52.928" v="4" actId="20577"/>
          <ac:spMkLst>
            <pc:docMk/>
            <pc:sldMk cId="1012872656" sldId="401"/>
            <ac:spMk id="5123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36:20.896" v="107" actId="20577"/>
        <pc:sldMkLst>
          <pc:docMk/>
          <pc:sldMk cId="3652532805" sldId="402"/>
        </pc:sldMkLst>
        <pc:spChg chg="mod">
          <ac:chgData name="Ellen Torfs" userId="c6aa1e10-4a12-4511-8c7c-135720d4f277" providerId="ADAL" clId="{32A87022-85CE-4E5F-87F5-79DC90B55115}" dt="2020-08-17T12:35:33.399" v="53" actId="1076"/>
          <ac:spMkLst>
            <pc:docMk/>
            <pc:sldMk cId="3652532805" sldId="402"/>
            <ac:spMk id="4" creationId="{ABDF8DA1-AB50-4BF7-B071-FA73A5CEDBC8}"/>
          </ac:spMkLst>
        </pc:spChg>
        <pc:spChg chg="mod">
          <ac:chgData name="Ellen Torfs" userId="c6aa1e10-4a12-4511-8c7c-135720d4f277" providerId="ADAL" clId="{32A87022-85CE-4E5F-87F5-79DC90B55115}" dt="2020-08-17T12:36:20.896" v="107" actId="20577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delSp modSp">
        <pc:chgData name="Ellen Torfs" userId="c6aa1e10-4a12-4511-8c7c-135720d4f277" providerId="ADAL" clId="{32A87022-85CE-4E5F-87F5-79DC90B55115}" dt="2020-08-17T12:38:56.143" v="139" actId="27636"/>
        <pc:sldMkLst>
          <pc:docMk/>
          <pc:sldMk cId="1311779345" sldId="403"/>
        </pc:sldMkLst>
        <pc:spChg chg="mod">
          <ac:chgData name="Ellen Torfs" userId="c6aa1e10-4a12-4511-8c7c-135720d4f277" providerId="ADAL" clId="{32A87022-85CE-4E5F-87F5-79DC90B55115}" dt="2020-08-17T12:38:56.143" v="139" actId="27636"/>
          <ac:spMkLst>
            <pc:docMk/>
            <pc:sldMk cId="1311779345" sldId="403"/>
            <ac:spMk id="2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37:15.501" v="110" actId="14100"/>
          <ac:spMkLst>
            <pc:docMk/>
            <pc:sldMk cId="1311779345" sldId="403"/>
            <ac:spMk id="9" creationId="{9164EB85-4B20-4B4E-8FA5-A898ADC870C8}"/>
          </ac:spMkLst>
        </pc:spChg>
        <pc:cxnChg chg="add del mod">
          <ac:chgData name="Ellen Torfs" userId="c6aa1e10-4a12-4511-8c7c-135720d4f277" providerId="ADAL" clId="{32A87022-85CE-4E5F-87F5-79DC90B55115}" dt="2020-08-17T12:38:23.240" v="122" actId="478"/>
          <ac:cxnSpMkLst>
            <pc:docMk/>
            <pc:sldMk cId="1311779345" sldId="403"/>
            <ac:cxnSpMk id="7" creationId="{A77280D7-7961-4BA8-A891-30F83368AE7E}"/>
          </ac:cxnSpMkLst>
        </pc:cxnChg>
      </pc:sldChg>
      <pc:sldChg chg="modSp">
        <pc:chgData name="Ellen Torfs" userId="c6aa1e10-4a12-4511-8c7c-135720d4f277" providerId="ADAL" clId="{32A87022-85CE-4E5F-87F5-79DC90B55115}" dt="2020-08-17T12:39:25.378" v="141" actId="14100"/>
        <pc:sldMkLst>
          <pc:docMk/>
          <pc:sldMk cId="2905890067" sldId="404"/>
        </pc:sldMkLst>
        <pc:spChg chg="mod">
          <ac:chgData name="Ellen Torfs" userId="c6aa1e10-4a12-4511-8c7c-135720d4f277" providerId="ADAL" clId="{32A87022-85CE-4E5F-87F5-79DC90B55115}" dt="2020-08-17T12:39:25.378" v="141" actId="14100"/>
          <ac:spMkLst>
            <pc:docMk/>
            <pc:sldMk cId="2905890067" sldId="404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42:53.618" v="172" actId="20577"/>
        <pc:sldMkLst>
          <pc:docMk/>
          <pc:sldMk cId="737216677" sldId="405"/>
        </pc:sldMkLst>
        <pc:spChg chg="mod">
          <ac:chgData name="Ellen Torfs" userId="c6aa1e10-4a12-4511-8c7c-135720d4f277" providerId="ADAL" clId="{32A87022-85CE-4E5F-87F5-79DC90B55115}" dt="2020-08-17T12:42:53.618" v="172" actId="20577"/>
          <ac:spMkLst>
            <pc:docMk/>
            <pc:sldMk cId="737216677" sldId="405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48:06.544" v="241" actId="20577"/>
        <pc:sldMkLst>
          <pc:docMk/>
          <pc:sldMk cId="1093698482" sldId="406"/>
        </pc:sldMkLst>
        <pc:spChg chg="mod">
          <ac:chgData name="Ellen Torfs" userId="c6aa1e10-4a12-4511-8c7c-135720d4f277" providerId="ADAL" clId="{32A87022-85CE-4E5F-87F5-79DC90B55115}" dt="2020-08-17T12:48:06.544" v="241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50:11.710" v="246" actId="20577"/>
        <pc:sldMkLst>
          <pc:docMk/>
          <pc:sldMk cId="556883934" sldId="412"/>
        </pc:sldMkLst>
        <pc:spChg chg="mod">
          <ac:chgData name="Ellen Torfs" userId="c6aa1e10-4a12-4511-8c7c-135720d4f277" providerId="ADAL" clId="{32A87022-85CE-4E5F-87F5-79DC90B55115}" dt="2020-08-17T12:50:11.710" v="246" actId="20577"/>
          <ac:spMkLst>
            <pc:docMk/>
            <pc:sldMk cId="556883934" sldId="412"/>
            <ac:spMk id="8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53:10.832" v="301" actId="1076"/>
        <pc:sldMkLst>
          <pc:docMk/>
          <pc:sldMk cId="4003881560" sldId="413"/>
        </pc:sldMkLst>
        <pc:spChg chg="mod">
          <ac:chgData name="Ellen Torfs" userId="c6aa1e10-4a12-4511-8c7c-135720d4f277" providerId="ADAL" clId="{32A87022-85CE-4E5F-87F5-79DC90B55115}" dt="2020-08-17T12:51:41.704" v="252" actId="20577"/>
          <ac:spMkLst>
            <pc:docMk/>
            <pc:sldMk cId="4003881560" sldId="413"/>
            <ac:spMk id="2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50:55.372" v="251" actId="20577"/>
          <ac:spMkLst>
            <pc:docMk/>
            <pc:sldMk cId="4003881560" sldId="413"/>
            <ac:spMk id="8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52:56.695" v="300" actId="20577"/>
          <ac:spMkLst>
            <pc:docMk/>
            <pc:sldMk cId="4003881560" sldId="413"/>
            <ac:spMk id="9" creationId="{00000000-0000-0000-0000-000000000000}"/>
          </ac:spMkLst>
        </pc:spChg>
        <pc:picChg chg="mod">
          <ac:chgData name="Ellen Torfs" userId="c6aa1e10-4a12-4511-8c7c-135720d4f277" providerId="ADAL" clId="{32A87022-85CE-4E5F-87F5-79DC90B55115}" dt="2020-08-17T12:53:10.832" v="301" actId="1076"/>
          <ac:picMkLst>
            <pc:docMk/>
            <pc:sldMk cId="4003881560" sldId="413"/>
            <ac:picMk id="7" creationId="{E2A1598E-7CF0-46AC-82B2-06FB423F7E88}"/>
          </ac:picMkLst>
        </pc:picChg>
      </pc:sldChg>
      <pc:sldChg chg="modSp">
        <pc:chgData name="Ellen Torfs" userId="c6aa1e10-4a12-4511-8c7c-135720d4f277" providerId="ADAL" clId="{32A87022-85CE-4E5F-87F5-79DC90B55115}" dt="2020-08-17T12:55:18.698" v="306" actId="1076"/>
        <pc:sldMkLst>
          <pc:docMk/>
          <pc:sldMk cId="3271822827" sldId="414"/>
        </pc:sldMkLst>
        <pc:spChg chg="mod">
          <ac:chgData name="Ellen Torfs" userId="c6aa1e10-4a12-4511-8c7c-135720d4f277" providerId="ADAL" clId="{32A87022-85CE-4E5F-87F5-79DC90B55115}" dt="2020-08-17T12:55:12.209" v="305" actId="1076"/>
          <ac:spMkLst>
            <pc:docMk/>
            <pc:sldMk cId="3271822827" sldId="414"/>
            <ac:spMk id="15" creationId="{048D681B-53A6-4584-B49E-8D86BFE0D215}"/>
          </ac:spMkLst>
        </pc:spChg>
        <pc:picChg chg="mod">
          <ac:chgData name="Ellen Torfs" userId="c6aa1e10-4a12-4511-8c7c-135720d4f277" providerId="ADAL" clId="{32A87022-85CE-4E5F-87F5-79DC90B55115}" dt="2020-08-17T12:55:18.698" v="306" actId="1076"/>
          <ac:picMkLst>
            <pc:docMk/>
            <pc:sldMk cId="3271822827" sldId="414"/>
            <ac:picMk id="7" creationId="{FC2118FF-7EF8-45CD-AB96-659B6A26E054}"/>
          </ac:picMkLst>
        </pc:picChg>
      </pc:sldChg>
      <pc:sldChg chg="modSp">
        <pc:chgData name="Ellen Torfs" userId="c6aa1e10-4a12-4511-8c7c-135720d4f277" providerId="ADAL" clId="{32A87022-85CE-4E5F-87F5-79DC90B55115}" dt="2020-08-17T12:55:53.740" v="310" actId="20577"/>
        <pc:sldMkLst>
          <pc:docMk/>
          <pc:sldMk cId="2139105746" sldId="415"/>
        </pc:sldMkLst>
        <pc:spChg chg="mod">
          <ac:chgData name="Ellen Torfs" userId="c6aa1e10-4a12-4511-8c7c-135720d4f277" providerId="ADAL" clId="{32A87022-85CE-4E5F-87F5-79DC90B55115}" dt="2020-08-17T12:55:53.740" v="310" actId="20577"/>
          <ac:spMkLst>
            <pc:docMk/>
            <pc:sldMk cId="2139105746" sldId="415"/>
            <ac:spMk id="2" creationId="{00000000-0000-0000-0000-000000000000}"/>
          </ac:spMkLst>
        </pc:spChg>
      </pc:sldChg>
    </pc:docChg>
  </pc:docChgLst>
  <pc:docChgLst>
    <pc:chgData name="Brent Pulmans" userId="8ae858ac-1a5b-43d2-9c3f-1bf2d06d427e" providerId="ADAL" clId="{A6FA16AB-FDF8-4CD0-82BB-22387CF59890}"/>
    <pc:docChg chg="custSel addSld modSld">
      <pc:chgData name="Brent Pulmans" userId="8ae858ac-1a5b-43d2-9c3f-1bf2d06d427e" providerId="ADAL" clId="{A6FA16AB-FDF8-4CD0-82BB-22387CF59890}" dt="2022-10-18T18:59:17.870" v="9" actId="1076"/>
      <pc:docMkLst>
        <pc:docMk/>
      </pc:docMkLst>
      <pc:sldChg chg="addSp modSp">
        <pc:chgData name="Brent Pulmans" userId="8ae858ac-1a5b-43d2-9c3f-1bf2d06d427e" providerId="ADAL" clId="{A6FA16AB-FDF8-4CD0-82BB-22387CF59890}" dt="2022-10-18T18:50:38.820" v="0"/>
        <pc:sldMkLst>
          <pc:docMk/>
          <pc:sldMk cId="1639207171" sldId="398"/>
        </pc:sldMkLst>
        <pc:picChg chg="add mod">
          <ac:chgData name="Brent Pulmans" userId="8ae858ac-1a5b-43d2-9c3f-1bf2d06d427e" providerId="ADAL" clId="{A6FA16AB-FDF8-4CD0-82BB-22387CF59890}" dt="2022-10-18T18:50:38.820" v="0"/>
          <ac:picMkLst>
            <pc:docMk/>
            <pc:sldMk cId="1639207171" sldId="398"/>
            <ac:picMk id="4" creationId="{194A47D0-0187-084E-A78A-003469C0EA0A}"/>
          </ac:picMkLst>
        </pc:picChg>
      </pc:sldChg>
      <pc:sldChg chg="modSp mod">
        <pc:chgData name="Brent Pulmans" userId="8ae858ac-1a5b-43d2-9c3f-1bf2d06d427e" providerId="ADAL" clId="{A6FA16AB-FDF8-4CD0-82BB-22387CF59890}" dt="2022-10-18T18:53:04.726" v="1" actId="20577"/>
        <pc:sldMkLst>
          <pc:docMk/>
          <pc:sldMk cId="693788944" sldId="408"/>
        </pc:sldMkLst>
        <pc:spChg chg="mod">
          <ac:chgData name="Brent Pulmans" userId="8ae858ac-1a5b-43d2-9c3f-1bf2d06d427e" providerId="ADAL" clId="{A6FA16AB-FDF8-4CD0-82BB-22387CF59890}" dt="2022-10-18T18:53:04.726" v="1" actId="20577"/>
          <ac:spMkLst>
            <pc:docMk/>
            <pc:sldMk cId="693788944" sldId="408"/>
            <ac:spMk id="2" creationId="{75F1EB87-FBDF-C681-8B02-7BA8D3E99FAF}"/>
          </ac:spMkLst>
        </pc:spChg>
      </pc:sldChg>
      <pc:sldChg chg="addSp modSp mod">
        <pc:chgData name="Brent Pulmans" userId="8ae858ac-1a5b-43d2-9c3f-1bf2d06d427e" providerId="ADAL" clId="{A6FA16AB-FDF8-4CD0-82BB-22387CF59890}" dt="2022-10-18T18:59:17.870" v="9" actId="1076"/>
        <pc:sldMkLst>
          <pc:docMk/>
          <pc:sldMk cId="3667593340" sldId="410"/>
        </pc:sldMkLst>
        <pc:graphicFrameChg chg="add mod">
          <ac:chgData name="Brent Pulmans" userId="8ae858ac-1a5b-43d2-9c3f-1bf2d06d427e" providerId="ADAL" clId="{A6FA16AB-FDF8-4CD0-82BB-22387CF59890}" dt="2022-10-18T18:59:17.870" v="9" actId="1076"/>
          <ac:graphicFrameMkLst>
            <pc:docMk/>
            <pc:sldMk cId="3667593340" sldId="410"/>
            <ac:graphicFrameMk id="5" creationId="{714D53C4-179A-55A9-6571-45B06CD83D26}"/>
          </ac:graphicFrameMkLst>
        </pc:graphicFrameChg>
      </pc:sldChg>
      <pc:sldChg chg="addSp delSp modSp add mod">
        <pc:chgData name="Brent Pulmans" userId="8ae858ac-1a5b-43d2-9c3f-1bf2d06d427e" providerId="ADAL" clId="{A6FA16AB-FDF8-4CD0-82BB-22387CF59890}" dt="2022-10-18T18:55:06.496" v="7" actId="1076"/>
        <pc:sldMkLst>
          <pc:docMk/>
          <pc:sldMk cId="1570167673" sldId="444"/>
        </pc:sldMkLst>
        <pc:spChg chg="mod">
          <ac:chgData name="Brent Pulmans" userId="8ae858ac-1a5b-43d2-9c3f-1bf2d06d427e" providerId="ADAL" clId="{A6FA16AB-FDF8-4CD0-82BB-22387CF59890}" dt="2022-10-18T18:54:30.275" v="3"/>
          <ac:spMkLst>
            <pc:docMk/>
            <pc:sldMk cId="1570167673" sldId="444"/>
            <ac:spMk id="2" creationId="{00000000-0000-0000-0000-000000000000}"/>
          </ac:spMkLst>
        </pc:spChg>
        <pc:picChg chg="add mod">
          <ac:chgData name="Brent Pulmans" userId="8ae858ac-1a5b-43d2-9c3f-1bf2d06d427e" providerId="ADAL" clId="{A6FA16AB-FDF8-4CD0-82BB-22387CF59890}" dt="2022-10-18T18:55:06.496" v="7" actId="1076"/>
          <ac:picMkLst>
            <pc:docMk/>
            <pc:sldMk cId="1570167673" sldId="444"/>
            <ac:picMk id="3" creationId="{F71D0C7C-8A03-5D18-DAA8-07B1876881B8}"/>
          </ac:picMkLst>
        </pc:picChg>
        <pc:picChg chg="del">
          <ac:chgData name="Brent Pulmans" userId="8ae858ac-1a5b-43d2-9c3f-1bf2d06d427e" providerId="ADAL" clId="{A6FA16AB-FDF8-4CD0-82BB-22387CF59890}" dt="2022-10-18T18:54:33.248" v="4" actId="478"/>
          <ac:picMkLst>
            <pc:docMk/>
            <pc:sldMk cId="1570167673" sldId="444"/>
            <ac:picMk id="4" creationId="{26F42381-767D-67F2-3008-015467F24344}"/>
          </ac:picMkLst>
        </pc:picChg>
        <pc:picChg chg="add mod">
          <ac:chgData name="Brent Pulmans" userId="8ae858ac-1a5b-43d2-9c3f-1bf2d06d427e" providerId="ADAL" clId="{A6FA16AB-FDF8-4CD0-82BB-22387CF59890}" dt="2022-10-18T18:54:43.397" v="5"/>
          <ac:picMkLst>
            <pc:docMk/>
            <pc:sldMk cId="1570167673" sldId="444"/>
            <ac:picMk id="7" creationId="{89AC6E18-6D88-17EF-DD4B-1BBDD0D047A9}"/>
          </ac:picMkLst>
        </pc:picChg>
        <pc:cxnChg chg="add mod">
          <ac:chgData name="Brent Pulmans" userId="8ae858ac-1a5b-43d2-9c3f-1bf2d06d427e" providerId="ADAL" clId="{A6FA16AB-FDF8-4CD0-82BB-22387CF59890}" dt="2022-10-18T18:55:06.496" v="7" actId="1076"/>
          <ac:cxnSpMkLst>
            <pc:docMk/>
            <pc:sldMk cId="1570167673" sldId="444"/>
            <ac:cxnSpMk id="8" creationId="{5BFAD2B9-195D-6F68-6CF9-38AF13AFDEF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18/10/2022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418573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773FA0-F0D1-46FE-A6BF-A729BA0520E7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49398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4168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73914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455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18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8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18/10/2022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18/10/2022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18/10/2022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18/10/2022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18/10/2022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18/10/2022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18/10/2022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Chapter</a:t>
            </a:r>
            <a:r>
              <a:rPr lang="nl-BE" dirty="0"/>
              <a:t> 11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/>
              <a:t>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A47D0-0187-084E-A78A-003469C0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8"/>
    </mc:Choice>
    <mc:Fallback xmlns="">
      <p:transition spd="slow" advTm="54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82706" y="1285140"/>
            <a:ext cx="10018819" cy="2113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 lvl="1"/>
            <a:r>
              <a:rPr lang="nl-BE" dirty="0" err="1"/>
              <a:t>Scroll</a:t>
            </a:r>
            <a:r>
              <a:rPr lang="nl-BE" dirty="0"/>
              <a:t> down </a:t>
            </a:r>
            <a:r>
              <a:rPr lang="nl-BE" dirty="0" err="1"/>
              <a:t>and</a:t>
            </a:r>
            <a:r>
              <a:rPr lang="nl-BE" dirty="0"/>
              <a:t> check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validity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10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Structure</a:t>
            </a:r>
            <a:r>
              <a:rPr lang="nl-BE" dirty="0"/>
              <a:t> JSON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6F42381-767D-67F2-3008-015467F2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98" y="2429689"/>
            <a:ext cx="938103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4"/>
    </mc:Choice>
    <mc:Fallback xmlns="">
      <p:transition spd="slow" advTm="739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82706" y="1285140"/>
            <a:ext cx="10018819" cy="2113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 lvl="1"/>
            <a:r>
              <a:rPr lang="en-US" dirty="0"/>
              <a:t>Made a mistake? Check the error message(s)!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11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Structure</a:t>
            </a:r>
            <a:r>
              <a:rPr lang="nl-BE" dirty="0"/>
              <a:t>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D0C7C-8A03-5D18-DAA8-07B18768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70" y="1784006"/>
            <a:ext cx="3193057" cy="1493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C6E18-6D88-17EF-DD4B-1BBDD0D0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6" y="3634461"/>
            <a:ext cx="9441998" cy="32235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FAD2B9-195D-6F68-6CF9-38AF13AFDEFB}"/>
              </a:ext>
            </a:extLst>
          </p:cNvPr>
          <p:cNvCxnSpPr>
            <a:cxnSpLocks/>
          </p:cNvCxnSpPr>
          <p:nvPr/>
        </p:nvCxnSpPr>
        <p:spPr>
          <a:xfrm flipH="1" flipV="1">
            <a:off x="10670530" y="2595568"/>
            <a:ext cx="508332" cy="295166"/>
          </a:xfrm>
          <a:prstGeom prst="straightConnector1">
            <a:avLst/>
          </a:prstGeom>
          <a:ln w="762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4"/>
    </mc:Choice>
    <mc:Fallback xmlns="">
      <p:transition spd="slow" advTm="739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CE00BD-D332-4EF2-93CA-CCC7407C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16" y="1572706"/>
            <a:ext cx="9052991" cy="4351338"/>
          </a:xfrm>
        </p:spPr>
        <p:txBody>
          <a:bodyPr/>
          <a:lstStyle/>
          <a:p>
            <a:r>
              <a:rPr lang="nl-BE" dirty="0" err="1"/>
              <a:t>Exercise</a:t>
            </a:r>
            <a:r>
              <a:rPr lang="nl-BE" dirty="0"/>
              <a:t>: </a:t>
            </a:r>
            <a:r>
              <a:rPr lang="nl-BE" dirty="0" err="1"/>
              <a:t>convert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data </a:t>
            </a:r>
            <a:r>
              <a:rPr lang="nl-BE" dirty="0" err="1"/>
              <a:t>into</a:t>
            </a:r>
            <a:r>
              <a:rPr lang="nl-BE" dirty="0"/>
              <a:t> JSON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Table</a:t>
            </a:r>
            <a:r>
              <a:rPr lang="nl-BE" dirty="0"/>
              <a:t>: song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12</a:t>
            </a:fld>
            <a:endParaRPr lang="nl-BE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74A13AF-3B2C-E2F7-E5D8-FB3F3C0FE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77182"/>
              </p:ext>
            </p:extLst>
          </p:nvPr>
        </p:nvGraphicFramePr>
        <p:xfrm>
          <a:off x="772292" y="3252885"/>
          <a:ext cx="904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310">
                  <a:extLst>
                    <a:ext uri="{9D8B030D-6E8A-4147-A177-3AD203B41FA5}">
                      <a16:colId xmlns:a16="http://schemas.microsoft.com/office/drawing/2014/main" val="272079425"/>
                    </a:ext>
                  </a:extLst>
                </a:gridCol>
                <a:gridCol w="2551400">
                  <a:extLst>
                    <a:ext uri="{9D8B030D-6E8A-4147-A177-3AD203B41FA5}">
                      <a16:colId xmlns:a16="http://schemas.microsoft.com/office/drawing/2014/main" val="1737279830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3139437979"/>
                    </a:ext>
                  </a:extLst>
                </a:gridCol>
                <a:gridCol w="1671781">
                  <a:extLst>
                    <a:ext uri="{9D8B030D-6E8A-4147-A177-3AD203B41FA5}">
                      <a16:colId xmlns:a16="http://schemas.microsoft.com/office/drawing/2014/main" val="1320332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durationInSeconds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hasAlbum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Enemy Inside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Lauren Jauregui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3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6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48"/>
    </mc:Choice>
    <mc:Fallback xmlns="">
      <p:transition spd="slow" advTm="515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02844" y="1564163"/>
            <a:ext cx="11354352" cy="5157312"/>
          </a:xfrm>
        </p:spPr>
        <p:txBody>
          <a:bodyPr>
            <a:normAutofit/>
          </a:bodyPr>
          <a:lstStyle/>
          <a:p>
            <a:r>
              <a:rPr lang="nl-BE" dirty="0"/>
              <a:t>Python has a </a:t>
            </a:r>
            <a:r>
              <a:rPr lang="nl-BE" dirty="0" err="1"/>
              <a:t>build</a:t>
            </a:r>
            <a:r>
              <a:rPr lang="nl-BE" dirty="0"/>
              <a:t> in package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JSON data</a:t>
            </a:r>
          </a:p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, import </a:t>
            </a:r>
            <a:r>
              <a:rPr lang="nl-BE" dirty="0" err="1"/>
              <a:t>the</a:t>
            </a:r>
            <a:r>
              <a:rPr lang="nl-BE" dirty="0"/>
              <a:t> ‘</a:t>
            </a:r>
            <a:r>
              <a:rPr lang="nl-BE" dirty="0" err="1"/>
              <a:t>json</a:t>
            </a:r>
            <a:r>
              <a:rPr lang="nl-BE" dirty="0"/>
              <a:t>’ package:</a:t>
            </a:r>
            <a:br>
              <a:rPr lang="nl-BE" dirty="0"/>
            </a:br>
            <a:r>
              <a:rPr lang="nl-BE" dirty="0">
                <a:solidFill>
                  <a:srgbClr val="0070C0"/>
                </a:solidFill>
                <a:effectLst/>
              </a:rPr>
              <a:t>import </a:t>
            </a:r>
            <a:r>
              <a:rPr lang="nl-BE" dirty="0" err="1">
                <a:solidFill>
                  <a:srgbClr val="000000"/>
                </a:solidFill>
                <a:effectLst/>
              </a:rPr>
              <a:t>json</a:t>
            </a:r>
            <a:r>
              <a:rPr lang="nl-BE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nl-BE" dirty="0"/>
              <a:t>The </a:t>
            </a:r>
            <a:r>
              <a:rPr lang="nl-BE" dirty="0" err="1"/>
              <a:t>structure</a:t>
            </a:r>
            <a:r>
              <a:rPr lang="nl-BE" dirty="0"/>
              <a:t> of JSON is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in Python</a:t>
            </a:r>
            <a:br>
              <a:rPr lang="nl-BE" dirty="0"/>
            </a:b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13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in Python</a:t>
            </a:r>
          </a:p>
        </p:txBody>
      </p:sp>
    </p:spTree>
    <p:extLst>
      <p:ext uri="{BB962C8B-B14F-4D97-AF65-F5344CB8AC3E}">
        <p14:creationId xmlns:p14="http://schemas.microsoft.com/office/powerpoint/2010/main" val="7372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5"/>
    </mc:Choice>
    <mc:Fallback xmlns="">
      <p:transition spd="slow" advTm="741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21131" y="1564163"/>
            <a:ext cx="11654911" cy="515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nl-BE" dirty="0"/>
              <a:t>Function that can be used to parse a valid JSON string and convert it into a Python dictionary</a:t>
            </a:r>
          </a:p>
          <a:p>
            <a:r>
              <a:rPr lang="en-US" altLang="nl-BE" dirty="0"/>
              <a:t>Expects a string value as parameter, not a file</a:t>
            </a:r>
          </a:p>
          <a:p>
            <a:r>
              <a:rPr lang="en-US" altLang="nl-BE" dirty="0"/>
              <a:t>Useful if you already have a JSON object in Python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14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in Python: loads()</a:t>
            </a:r>
          </a:p>
        </p:txBody>
      </p:sp>
    </p:spTree>
    <p:extLst>
      <p:ext uri="{BB962C8B-B14F-4D97-AF65-F5344CB8AC3E}">
        <p14:creationId xmlns:p14="http://schemas.microsoft.com/office/powerpoint/2010/main" val="1093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08"/>
    </mc:Choice>
    <mc:Fallback xmlns="">
      <p:transition spd="slow" advTm="1024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11988" y="1482336"/>
            <a:ext cx="11354352" cy="5157312"/>
          </a:xfrm>
        </p:spPr>
        <p:txBody>
          <a:bodyPr>
            <a:normAutofit/>
          </a:bodyPr>
          <a:lstStyle/>
          <a:p>
            <a:r>
              <a:rPr lang="nl-BE" dirty="0" err="1"/>
              <a:t>From</a:t>
            </a:r>
            <a:r>
              <a:rPr lang="nl-BE" dirty="0"/>
              <a:t> JSON </a:t>
            </a:r>
            <a:r>
              <a:rPr lang="nl-BE" dirty="0" err="1"/>
              <a:t>to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15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From</a:t>
            </a:r>
            <a:r>
              <a:rPr lang="nl-BE" dirty="0"/>
              <a:t> JSON </a:t>
            </a:r>
            <a:r>
              <a:rPr lang="nl-BE" dirty="0" err="1"/>
              <a:t>to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877DB9-6C72-D10A-4F7A-5C4CC347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80" y="2322054"/>
            <a:ext cx="7943200" cy="34778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nl-BE" altLang="nl-BE" sz="200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json</a:t>
            </a:r>
            <a:b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i="1">
                <a:solidFill>
                  <a:srgbClr val="8C8C8C"/>
                </a:solidFill>
                <a:latin typeface="Consolas" panose="020B0609020204030204" pitchFamily="49" charset="0"/>
              </a:rPr>
              <a:t># a JSON course object, put in a Python variable:</a:t>
            </a:r>
            <a:br>
              <a:rPr lang="nl-BE" altLang="nl-BE" sz="2000" i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json_course = </a:t>
            </a:r>
            <a: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  <a:t>'{"name":"API Development","semester":1}'</a:t>
            </a:r>
            <a:b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</a:br>
            <a:b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nl-BE" altLang="nl-BE" sz="2000" i="1">
                <a:solidFill>
                  <a:srgbClr val="8C8C8C"/>
                </a:solidFill>
                <a:latin typeface="Consolas" panose="020B0609020204030204" pitchFamily="49" charset="0"/>
              </a:rPr>
              <a:t># parse the JSON object using the loads() function:</a:t>
            </a:r>
            <a:br>
              <a:rPr lang="nl-BE" altLang="nl-BE" sz="2000" i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course = json.loads(json_course)</a:t>
            </a:r>
            <a:b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i="1">
                <a:solidFill>
                  <a:srgbClr val="8C8C8C"/>
                </a:solidFill>
                <a:latin typeface="Consolas" panose="020B0609020204030204" pitchFamily="49" charset="0"/>
              </a:rPr>
              <a:t># print the data:</a:t>
            </a:r>
            <a:br>
              <a:rPr lang="nl-BE" altLang="nl-BE" sz="2000" i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  <a:t>"Course name:"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, course[</a:t>
            </a:r>
            <a: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b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  <a:t>"Semester:"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, course[</a:t>
            </a:r>
            <a:r>
              <a:rPr lang="nl-BE" altLang="nl-BE" sz="2000">
                <a:solidFill>
                  <a:srgbClr val="067D17"/>
                </a:solidFill>
                <a:latin typeface="Consolas" panose="020B0609020204030204" pitchFamily="49" charset="0"/>
              </a:rPr>
              <a:t>"semester"</a:t>
            </a:r>
            <a:r>
              <a:rPr lang="nl-BE" altLang="nl-BE" sz="200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endParaRPr lang="nl-BE" altLang="nl-BE" sz="4800" dirty="0">
              <a:latin typeface="Arial" panose="020B0604020202020204" pitchFamily="34" charset="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55F4D58A-98BA-5BBB-CE13-D2CFA739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31" y="5678961"/>
            <a:ext cx="3551228" cy="632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59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02"/>
    </mc:Choice>
    <mc:Fallback xmlns="">
      <p:transition spd="slow" advTm="383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67138-F518-497D-A44E-0E775C5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in Python: load()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AF5BA-C394-45F5-9338-38535BF0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nl-BE" dirty="0"/>
              <a:t>Function that can be used to parse the data from a .</a:t>
            </a:r>
            <a:r>
              <a:rPr lang="en-US" altLang="nl-BE" dirty="0" err="1"/>
              <a:t>json</a:t>
            </a:r>
            <a:r>
              <a:rPr lang="en-US" altLang="nl-BE" dirty="0"/>
              <a:t> file to a JSON object</a:t>
            </a:r>
          </a:p>
          <a:p>
            <a:r>
              <a:rPr lang="en-US" altLang="nl-BE" dirty="0"/>
              <a:t>Then converts the JSON object into a Python dictionary</a:t>
            </a:r>
          </a:p>
          <a:p>
            <a:r>
              <a:rPr lang="en-US" altLang="nl-BE" dirty="0"/>
              <a:t>Expects a file location as parameter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55817-4A61-4585-8D9C-180EA5C9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40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82"/>
    </mc:Choice>
    <mc:Fallback xmlns="">
      <p:transition spd="slow" advTm="3378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From</a:t>
            </a:r>
            <a:r>
              <a:rPr lang="nl-BE" dirty="0"/>
              <a:t> JSON file </a:t>
            </a:r>
            <a:r>
              <a:rPr lang="nl-BE" dirty="0" err="1"/>
              <a:t>to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From</a:t>
            </a:r>
            <a:r>
              <a:rPr lang="nl-BE" dirty="0"/>
              <a:t> JSON file </a:t>
            </a:r>
            <a:r>
              <a:rPr lang="nl-BE" dirty="0" err="1"/>
              <a:t>to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541B04-B3FD-6E1C-3761-138A2793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05" y="2137007"/>
            <a:ext cx="10905550" cy="31700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nl-BE" altLang="nl-BE" sz="20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solidFill>
                  <a:srgbClr val="080808"/>
                </a:solidFill>
                <a:latin typeface="Consolas" panose="020B0609020204030204" pitchFamily="49" charset="0"/>
              </a:rPr>
              <a:t>json</a:t>
            </a: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dirty="0" err="1">
                <a:solidFill>
                  <a:srgbClr val="0033B3"/>
                </a:solidFill>
                <a:latin typeface="Consolas" panose="020B0609020204030204" pitchFamily="49" charset="0"/>
              </a:rPr>
              <a:t>with</a:t>
            </a:r>
            <a:r>
              <a:rPr lang="nl-BE" altLang="nl-BE" sz="20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open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000" dirty="0" err="1">
                <a:solidFill>
                  <a:srgbClr val="067D17"/>
                </a:solidFill>
                <a:latin typeface="Consolas" panose="020B0609020204030204" pitchFamily="49" charset="0"/>
              </a:rPr>
              <a:t>course.json</a:t>
            </a:r>
            <a:r>
              <a:rPr lang="nl-BE" altLang="nl-BE" sz="20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nl-BE" altLang="nl-BE" sz="2000" dirty="0">
                <a:solidFill>
                  <a:srgbClr val="0033B3"/>
                </a:solidFill>
                <a:latin typeface="Consolas" panose="020B0609020204030204" pitchFamily="49" charset="0"/>
              </a:rPr>
              <a:t>as </a:t>
            </a:r>
            <a:r>
              <a:rPr lang="nl-BE" altLang="nl-BE" sz="2000" dirty="0" err="1">
                <a:solidFill>
                  <a:srgbClr val="080808"/>
                </a:solidFill>
                <a:latin typeface="Consolas" panose="020B0609020204030204" pitchFamily="49" charset="0"/>
              </a:rPr>
              <a:t>json_file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read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out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file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and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parse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JSON object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using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load()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course = </a:t>
            </a:r>
            <a:r>
              <a:rPr lang="nl-BE" altLang="nl-BE" sz="2000" dirty="0" err="1">
                <a:solidFill>
                  <a:srgbClr val="080808"/>
                </a:solidFill>
                <a:latin typeface="Consolas" panose="020B0609020204030204" pitchFamily="49" charset="0"/>
              </a:rPr>
              <a:t>json.load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 err="1">
                <a:solidFill>
                  <a:srgbClr val="080808"/>
                </a:solidFill>
                <a:latin typeface="Consolas" panose="020B0609020204030204" pitchFamily="49" charset="0"/>
              </a:rPr>
              <a:t>json_file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(course)</a:t>
            </a: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# print </a:t>
            </a:r>
            <a:r>
              <a:rPr lang="nl-BE" altLang="nl-BE" sz="20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  <a:t> data:</a:t>
            </a:r>
            <a:br>
              <a:rPr lang="nl-BE" altLang="nl-BE" sz="20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>
                <a:solidFill>
                  <a:srgbClr val="067D17"/>
                </a:solidFill>
                <a:latin typeface="Consolas" panose="020B0609020204030204" pitchFamily="49" charset="0"/>
              </a:rPr>
              <a:t>"Course name:"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, course[</a:t>
            </a:r>
            <a:r>
              <a:rPr lang="nl-BE" altLang="nl-BE" sz="20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b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>
                <a:solidFill>
                  <a:srgbClr val="067D17"/>
                </a:solidFill>
                <a:latin typeface="Consolas" panose="020B0609020204030204" pitchFamily="49" charset="0"/>
              </a:rPr>
              <a:t>"Semester:"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, course[</a:t>
            </a:r>
            <a:r>
              <a:rPr lang="nl-BE" altLang="nl-BE" sz="2000" dirty="0">
                <a:solidFill>
                  <a:srgbClr val="067D17"/>
                </a:solidFill>
                <a:latin typeface="Consolas" panose="020B0609020204030204" pitchFamily="49" charset="0"/>
              </a:rPr>
              <a:t>"semester"</a:t>
            </a:r>
            <a:r>
              <a:rPr lang="nl-BE" altLang="nl-BE" sz="2000" dirty="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endParaRPr lang="nl-BE" altLang="nl-BE" sz="4800" dirty="0">
              <a:latin typeface="Arial" panose="020B0604020202020204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09D7A7FC-1588-E0DB-1585-94205014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96" y="5517761"/>
            <a:ext cx="5296359" cy="9830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041B6A2A-A5E7-811C-A232-FEAF45F4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4D53C4-179A-55A9-6571-45B06CD83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21591"/>
              </p:ext>
            </p:extLst>
          </p:nvPr>
        </p:nvGraphicFramePr>
        <p:xfrm>
          <a:off x="11180719" y="1464527"/>
          <a:ext cx="912895" cy="67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593280" imgH="437400" progId="Package">
                  <p:embed/>
                </p:oleObj>
              </mc:Choice>
              <mc:Fallback>
                <p:oleObj name="Packager Shell Object" showAsIcon="1" r:id="rId3" imgW="593280" imgH="4374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14D53C4-179A-55A9-6571-45B06CD83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80719" y="1464527"/>
                        <a:ext cx="912895" cy="67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4"/>
    </mc:Choice>
    <mc:Fallback xmlns="">
      <p:transition spd="slow" advTm="5090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417" y="365125"/>
            <a:ext cx="11095383" cy="920015"/>
          </a:xfrm>
          <a:noFill/>
        </p:spPr>
        <p:txBody>
          <a:bodyPr>
            <a:normAutofit/>
          </a:bodyPr>
          <a:lstStyle/>
          <a:p>
            <a:r>
              <a:rPr lang="nl-BE" dirty="0"/>
              <a:t> JSON in Python: dumps()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368300" y="1640263"/>
            <a:ext cx="11640820" cy="4840413"/>
          </a:xfrm>
        </p:spPr>
        <p:txBody>
          <a:bodyPr/>
          <a:lstStyle/>
          <a:p>
            <a:pPr marL="0" indent="0">
              <a:buNone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json.dumps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()</a:t>
            </a:r>
          </a:p>
          <a:p>
            <a:pPr marL="0" indent="0">
              <a:buNone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r>
              <a:rPr lang="en-US" altLang="nl-BE" dirty="0"/>
              <a:t>Function that can be used to convert a Python dictionary (or other object) into a JSON string</a:t>
            </a:r>
          </a:p>
          <a:p>
            <a:r>
              <a:rPr lang="en-US" altLang="nl-BE" dirty="0"/>
              <a:t>Expects a dictionary or other Python object as parameter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68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34"/>
    </mc:Choice>
    <mc:Fallback xmlns="">
      <p:transition spd="slow" advTm="4773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84FA-098C-6CF0-83AA-89470CA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From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JSON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AC8B84-7E92-1A8B-5B03-3BDBB18B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7210" y="2278878"/>
            <a:ext cx="7378943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a Python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course = {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'API Development'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'semester'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JSON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dumps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json_course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(course)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is a JSON string: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json_course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4EBC-8496-9AC5-2349-DA1140E7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55" y="5531050"/>
            <a:ext cx="6137085" cy="3673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A361633-11D2-D8F8-FC4C-B35A131103B6}"/>
              </a:ext>
            </a:extLst>
          </p:cNvPr>
          <p:cNvSpPr txBox="1">
            <a:spLocks noChangeArrowheads="1"/>
          </p:cNvSpPr>
          <p:nvPr/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From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JSON </a:t>
            </a:r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A013EBC4-CFAD-646B-C64E-D677B000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088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is JSON?</a:t>
            </a:r>
          </a:p>
          <a:p>
            <a:r>
              <a:rPr lang="nl-BE" dirty="0"/>
              <a:t>Syntax JSON</a:t>
            </a:r>
          </a:p>
          <a:p>
            <a:r>
              <a:rPr lang="nl-BE" dirty="0" err="1"/>
              <a:t>Example</a:t>
            </a:r>
            <a:r>
              <a:rPr lang="nl-BE" dirty="0"/>
              <a:t> JSON</a:t>
            </a:r>
          </a:p>
          <a:p>
            <a:r>
              <a:rPr lang="nl-BE" dirty="0"/>
              <a:t>JSON in Python</a:t>
            </a:r>
          </a:p>
          <a:p>
            <a:r>
              <a:rPr lang="nl-BE" dirty="0" err="1"/>
              <a:t>From</a:t>
            </a:r>
            <a:r>
              <a:rPr lang="nl-BE" dirty="0"/>
              <a:t> JSON </a:t>
            </a:r>
            <a:r>
              <a:rPr lang="nl-BE" dirty="0" err="1"/>
              <a:t>to</a:t>
            </a:r>
            <a:r>
              <a:rPr lang="nl-BE" dirty="0"/>
              <a:t> a Python </a:t>
            </a:r>
            <a:r>
              <a:rPr lang="nl-BE" dirty="0" err="1"/>
              <a:t>dictionary</a:t>
            </a:r>
            <a:endParaRPr lang="nl-BE" dirty="0"/>
          </a:p>
          <a:p>
            <a:r>
              <a:rPr lang="nl-BE" dirty="0" err="1"/>
              <a:t>From</a:t>
            </a:r>
            <a:r>
              <a:rPr lang="nl-BE" dirty="0"/>
              <a:t> JSON file </a:t>
            </a:r>
            <a:r>
              <a:rPr lang="nl-BE" dirty="0" err="1"/>
              <a:t>to</a:t>
            </a:r>
            <a:r>
              <a:rPr lang="nl-BE" dirty="0"/>
              <a:t> a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6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11"/>
    </mc:Choice>
    <mc:Fallback xmlns="">
      <p:transition spd="slow" advTm="2581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5EB2-8CDA-3F40-34E7-12BBE05D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json.dump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()</a:t>
            </a:r>
          </a:p>
          <a:p>
            <a:r>
              <a:rPr lang="en-US" altLang="nl-BE" dirty="0"/>
              <a:t>Function that can be used to write data of a Python dictionary to a .</a:t>
            </a:r>
            <a:r>
              <a:rPr lang="en-US" altLang="nl-BE" dirty="0" err="1"/>
              <a:t>json</a:t>
            </a:r>
            <a:r>
              <a:rPr lang="en-US" altLang="nl-BE" dirty="0"/>
              <a:t> file</a:t>
            </a:r>
          </a:p>
          <a:p>
            <a:r>
              <a:rPr lang="en-US" altLang="nl-BE" dirty="0"/>
              <a:t>Writes in the memory and then the command for writing to disk is executed separately</a:t>
            </a:r>
          </a:p>
          <a:p>
            <a:r>
              <a:rPr lang="en-US" altLang="nl-BE" dirty="0"/>
              <a:t>Expects 2 parameters: first the Python dictionary, then the file to write to</a:t>
            </a:r>
          </a:p>
          <a:p>
            <a:r>
              <a:rPr lang="en-US" altLang="nl-BE" dirty="0"/>
              <a:t>Pay attention: </a:t>
            </a:r>
          </a:p>
          <a:p>
            <a:pPr lvl="1"/>
            <a:r>
              <a:rPr lang="en-US" altLang="nl-BE" dirty="0"/>
              <a:t>The file should be opened before the 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json.dump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()</a:t>
            </a:r>
            <a:r>
              <a:rPr lang="nl-BE" altLang="nl-BE" sz="2800" dirty="0">
                <a:solidFill>
                  <a:srgbClr val="FF0000"/>
                </a:solidFill>
              </a:rPr>
              <a:t> </a:t>
            </a:r>
            <a:r>
              <a:rPr lang="en-US" altLang="nl-BE" dirty="0"/>
              <a:t>function is called</a:t>
            </a:r>
          </a:p>
          <a:p>
            <a:pPr lvl="1"/>
            <a:r>
              <a:rPr lang="en-US" altLang="nl-BE" dirty="0"/>
              <a:t>The file should be closed after calling the </a:t>
            </a:r>
            <a:r>
              <a:rPr lang="nl-BE" altLang="nl-BE" sz="2800" dirty="0" err="1">
                <a:solidFill>
                  <a:srgbClr val="FF0000"/>
                </a:solidFill>
              </a:rPr>
              <a:t>json.dump</a:t>
            </a:r>
            <a:r>
              <a:rPr lang="nl-BE" altLang="nl-BE" sz="2800" dirty="0">
                <a:solidFill>
                  <a:srgbClr val="FF0000"/>
                </a:solidFill>
              </a:rPr>
              <a:t>() </a:t>
            </a:r>
            <a:r>
              <a:rPr lang="en-US" altLang="nl-BE" dirty="0"/>
              <a:t>function</a:t>
            </a:r>
            <a:br>
              <a:rPr lang="nl-BE" altLang="nl-BE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A84FA-098C-6CF0-83AA-89470CA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in Python: dump()</a:t>
            </a:r>
          </a:p>
        </p:txBody>
      </p:sp>
      <p:sp>
        <p:nvSpPr>
          <p:cNvPr id="5" name="Tijdelijke aanduiding voor dianummer 3">
            <a:extLst>
              <a:ext uri="{FF2B5EF4-FFF2-40B4-BE49-F238E27FC236}">
                <a16:creationId xmlns:a16="http://schemas.microsoft.com/office/drawing/2014/main" id="{14CAFB0A-42A9-2BFE-327A-0FAD4264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89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84FA-098C-6CF0-83AA-89470CA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From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JSON file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AC8B84-7E92-1A8B-5B03-3BDBB18B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9285" y="2182231"/>
            <a:ext cx="8084264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a Python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course = {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'API Development'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'semester'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course.json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(course, file)</a:t>
            </a:r>
            <a:endParaRPr kumimoji="0" lang="nl-BE" altLang="nl-B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CD1417-6FA7-BBB5-79E2-10661C3F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4813840"/>
            <a:ext cx="4770533" cy="640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769F03-F30C-2DDE-8A0C-59CB3C9705C4}"/>
              </a:ext>
            </a:extLst>
          </p:cNvPr>
          <p:cNvSpPr txBox="1">
            <a:spLocks noChangeArrowheads="1"/>
          </p:cNvSpPr>
          <p:nvPr/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From</a:t>
            </a:r>
            <a:r>
              <a:rPr lang="nl-BE" dirty="0"/>
              <a:t> Python </a:t>
            </a:r>
            <a:r>
              <a:rPr lang="nl-BE" dirty="0" err="1"/>
              <a:t>dictionary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JSON </a:t>
            </a:r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B0DCE40E-82C8-A622-8ED0-16D3457C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64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84FA-098C-6CF0-83AA-89470CA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DBE9-37BE-A6A8-D092-855602A9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BE" dirty="0"/>
              <a:t>A big advantage of JSON is </a:t>
            </a:r>
            <a:r>
              <a:rPr lang="nl-BE" dirty="0" err="1"/>
              <a:t>readability</a:t>
            </a:r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default, Python </a:t>
            </a:r>
            <a:r>
              <a:rPr lang="nl-BE" dirty="0" err="1"/>
              <a:t>generates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line in a .</a:t>
            </a:r>
            <a:r>
              <a:rPr lang="nl-BE" dirty="0" err="1"/>
              <a:t>json</a:t>
            </a:r>
            <a:r>
              <a:rPr lang="nl-BE" dirty="0"/>
              <a:t> file</a:t>
            </a:r>
          </a:p>
          <a:p>
            <a:r>
              <a:rPr lang="nl-BE" dirty="0"/>
              <a:t>Solution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it</a:t>
            </a:r>
            <a:r>
              <a:rPr lang="nl-BE" dirty="0"/>
              <a:t> even more </a:t>
            </a:r>
            <a:r>
              <a:rPr lang="nl-BE" dirty="0" err="1"/>
              <a:t>readable</a:t>
            </a:r>
            <a:r>
              <a:rPr lang="nl-BE" dirty="0"/>
              <a:t>: </a:t>
            </a:r>
          </a:p>
          <a:p>
            <a:pPr marL="0" indent="0">
              <a:buNone/>
            </a:pPr>
            <a:r>
              <a:rPr lang="nl-BE" dirty="0"/>
              <a:t>                              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indents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5247-E144-9D03-C0E6-E17BFE72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B0F8-AFE5-4E01-9429-D692FD8D3B4C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F4E01-0AC0-B47B-8C66-5A28D31E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72" y="2698282"/>
            <a:ext cx="4770533" cy="640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128D14A-9CEB-A289-9DC3-074A5D96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12" y="4159718"/>
            <a:ext cx="808426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a Python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course = {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'API Development'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'semester'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course.json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(course, file,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7A4972-199D-2A65-BD04-EECD46F6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074" y="4085545"/>
            <a:ext cx="3673158" cy="1470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3C17C81-A1B9-29CF-1303-677C1EE327B0}"/>
              </a:ext>
            </a:extLst>
          </p:cNvPr>
          <p:cNvSpPr/>
          <p:nvPr/>
        </p:nvSpPr>
        <p:spPr>
          <a:xfrm>
            <a:off x="9866427" y="3404507"/>
            <a:ext cx="442451" cy="62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 err="1"/>
              <a:t>What</a:t>
            </a:r>
            <a:r>
              <a:rPr lang="nl-BE" altLang="nl-BE" dirty="0"/>
              <a:t> is JSON?</a:t>
            </a:r>
            <a:endParaRPr lang="nl-NL" altLang="nl-B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nl-BE" dirty="0"/>
              <a:t>JSON = </a:t>
            </a:r>
            <a:r>
              <a:rPr lang="nl-BE" b="1" dirty="0" err="1"/>
              <a:t>J</a:t>
            </a:r>
            <a:r>
              <a:rPr lang="nl-BE" dirty="0" err="1"/>
              <a:t>ava</a:t>
            </a:r>
            <a:r>
              <a:rPr lang="nl-BE" b="1" dirty="0" err="1"/>
              <a:t>S</a:t>
            </a:r>
            <a:r>
              <a:rPr lang="nl-BE" dirty="0" err="1"/>
              <a:t>cript</a:t>
            </a:r>
            <a:r>
              <a:rPr lang="nl-BE" dirty="0"/>
              <a:t> </a:t>
            </a:r>
            <a:r>
              <a:rPr lang="nl-BE" b="1" dirty="0"/>
              <a:t>O</a:t>
            </a:r>
            <a:r>
              <a:rPr lang="nl-BE" dirty="0"/>
              <a:t>bject </a:t>
            </a:r>
            <a:r>
              <a:rPr lang="nl-BE" b="1" dirty="0" err="1"/>
              <a:t>N</a:t>
            </a:r>
            <a:r>
              <a:rPr lang="nl-BE" dirty="0" err="1"/>
              <a:t>otation</a:t>
            </a:r>
            <a:endParaRPr lang="nl-BE" dirty="0"/>
          </a:p>
          <a:p>
            <a:pPr lvl="1"/>
            <a:r>
              <a:rPr lang="nl-BE" dirty="0" err="1"/>
              <a:t>Pronounced</a:t>
            </a:r>
            <a:r>
              <a:rPr lang="nl-BE" dirty="0"/>
              <a:t> like </a:t>
            </a:r>
            <a:r>
              <a:rPr lang="nl-BE" dirty="0" err="1"/>
              <a:t>the</a:t>
            </a:r>
            <a:r>
              <a:rPr lang="nl-BE" dirty="0"/>
              <a:t> first name ‘Jason’</a:t>
            </a:r>
          </a:p>
          <a:p>
            <a:endParaRPr lang="nl-BE" dirty="0"/>
          </a:p>
          <a:p>
            <a:r>
              <a:rPr lang="nl-BE" dirty="0"/>
              <a:t>Language-independent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lightweight</a:t>
            </a:r>
            <a:r>
              <a:rPr lang="nl-BE" dirty="0"/>
              <a:t> data format </a:t>
            </a:r>
            <a:r>
              <a:rPr lang="nl-BE" dirty="0" err="1"/>
              <a:t>for</a:t>
            </a:r>
            <a:r>
              <a:rPr lang="nl-BE" dirty="0"/>
              <a:t> data exchange </a:t>
            </a:r>
            <a:r>
              <a:rPr lang="nl-BE" dirty="0" err="1"/>
              <a:t>between</a:t>
            </a:r>
            <a:r>
              <a:rPr lang="nl-BE" dirty="0"/>
              <a:t> servers </a:t>
            </a:r>
            <a:r>
              <a:rPr lang="nl-BE" dirty="0" err="1"/>
              <a:t>and</a:t>
            </a:r>
            <a:r>
              <a:rPr lang="nl-BE" dirty="0"/>
              <a:t> (web) </a:t>
            </a:r>
            <a:r>
              <a:rPr lang="nl-BE" dirty="0" err="1"/>
              <a:t>applications</a:t>
            </a:r>
            <a:endParaRPr lang="nl-BE" dirty="0"/>
          </a:p>
          <a:p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JavaScript</a:t>
            </a:r>
            <a:endParaRPr lang="nl-BE" dirty="0"/>
          </a:p>
          <a:p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storing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transporting</a:t>
            </a:r>
            <a:r>
              <a:rPr lang="nl-BE" dirty="0"/>
              <a:t> data</a:t>
            </a:r>
          </a:p>
          <a:p>
            <a:r>
              <a:rPr lang="nl-BE" dirty="0" err="1"/>
              <a:t>Designed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‘human-</a:t>
            </a:r>
            <a:r>
              <a:rPr lang="nl-BE" dirty="0" err="1"/>
              <a:t>readable</a:t>
            </a:r>
            <a:r>
              <a:rPr lang="nl-BE" dirty="0"/>
              <a:t>’</a:t>
            </a:r>
          </a:p>
          <a:p>
            <a:r>
              <a:rPr lang="nl-BE" dirty="0"/>
              <a:t>File format: .</a:t>
            </a:r>
            <a:r>
              <a:rPr lang="nl-BE" dirty="0" err="1"/>
              <a:t>json</a:t>
            </a:r>
            <a:endParaRPr lang="nl-BE" dirty="0"/>
          </a:p>
          <a:p>
            <a:pPr eaLnBrk="1" hangingPunct="1"/>
            <a:endParaRPr lang="nl-NL" altLang="nl-BE" dirty="0"/>
          </a:p>
        </p:txBody>
      </p:sp>
      <p:sp>
        <p:nvSpPr>
          <p:cNvPr id="2" name="Tijdelijke aanduiding voor dianummer 3">
            <a:extLst>
              <a:ext uri="{FF2B5EF4-FFF2-40B4-BE49-F238E27FC236}">
                <a16:creationId xmlns:a16="http://schemas.microsoft.com/office/drawing/2014/main" id="{04CF993A-2F9C-8F08-02E1-CD1B2D10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149578"/>
      </p:ext>
    </p:extLst>
  </p:cSld>
  <p:clrMapOvr>
    <a:masterClrMapping/>
  </p:clrMapOvr>
  <p:transition advTm="4458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/>
              <a:t>Syntax JSON</a:t>
            </a:r>
            <a:endParaRPr lang="nl-NL" altLang="nl-BE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5" y="1453896"/>
            <a:ext cx="11291048" cy="5404104"/>
          </a:xfrm>
          <a:noFill/>
        </p:spPr>
        <p:txBody>
          <a:bodyPr>
            <a:normAutofit/>
          </a:bodyPr>
          <a:lstStyle/>
          <a:p>
            <a:r>
              <a:rPr lang="nl-BE" dirty="0"/>
              <a:t>JSON is made up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key-value</a:t>
            </a:r>
            <a:r>
              <a:rPr lang="nl-BE" dirty="0"/>
              <a:t> pairs</a:t>
            </a:r>
          </a:p>
          <a:p>
            <a:pPr lvl="1"/>
            <a:r>
              <a:rPr lang="nl-BE" dirty="0"/>
              <a:t>A </a:t>
            </a:r>
            <a:r>
              <a:rPr lang="nl-BE" dirty="0" err="1">
                <a:solidFill>
                  <a:srgbClr val="00B050"/>
                </a:solidFill>
              </a:rPr>
              <a:t>key</a:t>
            </a:r>
            <a:r>
              <a:rPr lang="nl-BE" dirty="0"/>
              <a:t> is </a:t>
            </a:r>
            <a:r>
              <a:rPr lang="nl-BE" dirty="0" err="1"/>
              <a:t>always</a:t>
            </a:r>
            <a:r>
              <a:rPr lang="nl-BE" dirty="0"/>
              <a:t> a string, </a:t>
            </a:r>
            <a:r>
              <a:rPr lang="nl-BE" dirty="0" err="1"/>
              <a:t>enclosed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double quotes</a:t>
            </a:r>
          </a:p>
          <a:p>
            <a:pPr lvl="1"/>
            <a:r>
              <a:rPr lang="nl-BE" dirty="0"/>
              <a:t>A semicolon (</a:t>
            </a:r>
            <a:r>
              <a:rPr lang="nl-BE" dirty="0">
                <a:sym typeface="Wingdings" panose="05000000000000000000" pitchFamily="2" charset="2"/>
              </a:rPr>
              <a:t>:) </a:t>
            </a:r>
            <a:r>
              <a:rPr lang="nl-BE" dirty="0" err="1">
                <a:sym typeface="Wingdings" panose="05000000000000000000" pitchFamily="2" charset="2"/>
              </a:rPr>
              <a:t>seperates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key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endParaRPr lang="nl-BE" dirty="0"/>
          </a:p>
          <a:p>
            <a:pPr lvl="1"/>
            <a:r>
              <a:rPr lang="nl-BE" dirty="0"/>
              <a:t>A </a:t>
            </a:r>
            <a:r>
              <a:rPr lang="nl-BE" dirty="0" err="1">
                <a:solidFill>
                  <a:srgbClr val="0070C0"/>
                </a:solidFill>
              </a:rPr>
              <a:t>value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data types:</a:t>
            </a:r>
          </a:p>
          <a:p>
            <a:pPr lvl="2"/>
            <a:r>
              <a:rPr lang="nl-BE" dirty="0"/>
              <a:t>A string</a:t>
            </a:r>
          </a:p>
          <a:p>
            <a:pPr lvl="2"/>
            <a:r>
              <a:rPr lang="nl-BE" dirty="0"/>
              <a:t>A </a:t>
            </a:r>
            <a:r>
              <a:rPr lang="nl-BE" dirty="0" err="1"/>
              <a:t>number</a:t>
            </a:r>
            <a:endParaRPr lang="nl-BE" dirty="0"/>
          </a:p>
          <a:p>
            <a:pPr lvl="2"/>
            <a:r>
              <a:rPr lang="nl-BE" dirty="0"/>
              <a:t>An object</a:t>
            </a:r>
          </a:p>
          <a:p>
            <a:pPr lvl="2"/>
            <a:r>
              <a:rPr lang="nl-BE" dirty="0"/>
              <a:t>An array</a:t>
            </a:r>
          </a:p>
          <a:p>
            <a:pPr lvl="2"/>
            <a:r>
              <a:rPr lang="nl-BE" dirty="0"/>
              <a:t>A </a:t>
            </a:r>
            <a:r>
              <a:rPr lang="nl-BE" dirty="0" err="1"/>
              <a:t>boolean</a:t>
            </a:r>
            <a:endParaRPr lang="nl-BE" dirty="0"/>
          </a:p>
          <a:p>
            <a:pPr lvl="2"/>
            <a:r>
              <a:rPr lang="nl-BE" dirty="0" err="1"/>
              <a:t>null</a:t>
            </a:r>
            <a:endParaRPr lang="nl-BE" dirty="0"/>
          </a:p>
          <a:p>
            <a:pPr lvl="2"/>
            <a:endParaRPr lang="nl-BE" dirty="0"/>
          </a:p>
          <a:p>
            <a:pPr lvl="2"/>
            <a:r>
              <a:rPr lang="nl-BE" dirty="0" err="1"/>
              <a:t>Pay</a:t>
            </a:r>
            <a:r>
              <a:rPr lang="nl-BE" dirty="0"/>
              <a:t> attention: string </a:t>
            </a:r>
            <a:r>
              <a:rPr lang="nl-BE" dirty="0" err="1"/>
              <a:t>values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enclosed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double quotes</a:t>
            </a:r>
          </a:p>
          <a:p>
            <a:pPr lvl="1"/>
            <a:endParaRPr lang="nl-BE" altLang="nl-BE" sz="2400" dirty="0"/>
          </a:p>
          <a:p>
            <a:pPr lvl="1"/>
            <a:endParaRPr lang="nl-BE" altLang="nl-BE" dirty="0"/>
          </a:p>
          <a:p>
            <a:endParaRPr lang="nl-BE" dirty="0"/>
          </a:p>
          <a:p>
            <a:endParaRPr lang="nl-BE" dirty="0"/>
          </a:p>
          <a:p>
            <a:pPr eaLnBrk="1" hangingPunct="1"/>
            <a:endParaRPr lang="nl-NL" altLang="nl-BE" dirty="0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75F1EB87-FBDF-C681-8B02-7BA8D3E99FAF}"/>
              </a:ext>
            </a:extLst>
          </p:cNvPr>
          <p:cNvSpPr txBox="1"/>
          <p:nvPr/>
        </p:nvSpPr>
        <p:spPr>
          <a:xfrm>
            <a:off x="7492186" y="3315796"/>
            <a:ext cx="411710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>
                <a:solidFill>
                  <a:srgbClr val="00B050"/>
                </a:solidFill>
              </a:rPr>
              <a:t>course</a:t>
            </a:r>
            <a:r>
              <a:rPr lang="nl-BE" dirty="0" err="1"/>
              <a:t>":</a:t>
            </a:r>
            <a:r>
              <a:rPr lang="nl-BE" dirty="0" err="1">
                <a:solidFill>
                  <a:srgbClr val="0070C0"/>
                </a:solidFill>
              </a:rPr>
              <a:t>"API</a:t>
            </a:r>
            <a:r>
              <a:rPr lang="nl-BE" dirty="0">
                <a:solidFill>
                  <a:srgbClr val="0070C0"/>
                </a:solidFill>
              </a:rPr>
              <a:t> Development"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>
                <a:solidFill>
                  <a:srgbClr val="00B050"/>
                </a:solidFill>
              </a:rPr>
              <a:t>key</a:t>
            </a:r>
            <a:r>
              <a:rPr lang="nl-BE" dirty="0"/>
              <a:t>":</a:t>
            </a:r>
            <a:r>
              <a:rPr lang="nl-BE" dirty="0" err="1">
                <a:solidFill>
                  <a:srgbClr val="0070C0"/>
                </a:solidFill>
              </a:rPr>
              <a:t>value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3C4D434A-8495-384F-2ACC-8598D35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37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10"/>
    </mc:Choice>
    <mc:Fallback xmlns="">
      <p:transition spd="slow" advTm="567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/>
              <a:t>Syntax JSON</a:t>
            </a:r>
            <a:endParaRPr lang="nl-NL" altLang="nl-B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5" y="1550894"/>
            <a:ext cx="6909481" cy="512328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 JSON file </a:t>
            </a:r>
            <a:r>
              <a:rPr lang="nl-BE" dirty="0" err="1"/>
              <a:t>usually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multiple </a:t>
            </a:r>
            <a:br>
              <a:rPr lang="nl-BE" dirty="0"/>
            </a:br>
            <a:r>
              <a:rPr lang="nl-BE" dirty="0" err="1"/>
              <a:t>key-value</a:t>
            </a:r>
            <a:r>
              <a:rPr lang="nl-BE" dirty="0"/>
              <a:t> pairs</a:t>
            </a:r>
          </a:p>
          <a:p>
            <a:pPr lvl="1"/>
            <a:r>
              <a:rPr lang="nl-BE" dirty="0" err="1"/>
              <a:t>Seperated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dirty="0" err="1"/>
              <a:t>comma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comma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last </a:t>
            </a:r>
            <a:r>
              <a:rPr lang="nl-BE" dirty="0" err="1"/>
              <a:t>key-value</a:t>
            </a:r>
            <a:r>
              <a:rPr lang="nl-BE" dirty="0"/>
              <a:t> pair</a:t>
            </a:r>
          </a:p>
          <a:p>
            <a:pPr lvl="1"/>
            <a:endParaRPr lang="nl-BE" dirty="0"/>
          </a:p>
          <a:p>
            <a:r>
              <a:rPr lang="nl-BE" dirty="0"/>
              <a:t>The order of </a:t>
            </a:r>
            <a:r>
              <a:rPr lang="nl-BE" dirty="0" err="1"/>
              <a:t>key-value</a:t>
            </a:r>
            <a:r>
              <a:rPr lang="nl-BE" dirty="0"/>
              <a:t> pairs </a:t>
            </a:r>
            <a:r>
              <a:rPr lang="nl-BE" dirty="0" err="1"/>
              <a:t>doesn’t</a:t>
            </a:r>
            <a:r>
              <a:rPr lang="nl-BE" dirty="0"/>
              <a:t> matter</a:t>
            </a:r>
          </a:p>
          <a:p>
            <a:pPr lvl="1"/>
            <a:r>
              <a:rPr lang="nl-BE" dirty="0"/>
              <a:t>For JSON,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objects</a:t>
            </a:r>
            <a:r>
              <a:rPr lang="nl-BE" dirty="0"/>
              <a:t>/files at </a:t>
            </a:r>
            <a:r>
              <a:rPr lang="nl-BE" dirty="0" err="1"/>
              <a:t>the</a:t>
            </a:r>
            <a:r>
              <a:rPr lang="nl-BE" dirty="0"/>
              <a:t> side of </a:t>
            </a:r>
            <a:r>
              <a:rPr lang="nl-BE" dirty="0" err="1"/>
              <a:t>this</a:t>
            </a:r>
            <a:r>
              <a:rPr lang="nl-BE" dirty="0"/>
              <a:t> slide </a:t>
            </a:r>
            <a:r>
              <a:rPr lang="nl-BE" dirty="0" err="1"/>
              <a:t>contain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data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A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occur</a:t>
            </a:r>
            <a:r>
              <a:rPr lang="nl-BE" dirty="0"/>
              <a:t>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object, </a:t>
            </a:r>
            <a:br>
              <a:rPr lang="nl-BE" dirty="0"/>
            </a:br>
            <a:r>
              <a:rPr lang="nl-BE" dirty="0"/>
              <a:t>but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occur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 in </a:t>
            </a:r>
            <a:r>
              <a:rPr lang="nl-BE" dirty="0" err="1"/>
              <a:t>child</a:t>
            </a:r>
            <a:r>
              <a:rPr lang="nl-BE" dirty="0"/>
              <a:t> </a:t>
            </a:r>
            <a:r>
              <a:rPr lang="nl-BE" dirty="0" err="1"/>
              <a:t>objects</a:t>
            </a:r>
            <a:endParaRPr lang="nl-BE" dirty="0"/>
          </a:p>
          <a:p>
            <a:pPr eaLnBrk="1" hangingPunct="1"/>
            <a:endParaRPr lang="nl-NL" altLang="nl-BE" sz="2800" dirty="0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A96C9B9E-B899-77D5-5403-B800EACBC383}"/>
              </a:ext>
            </a:extLst>
          </p:cNvPr>
          <p:cNvSpPr txBox="1"/>
          <p:nvPr/>
        </p:nvSpPr>
        <p:spPr>
          <a:xfrm>
            <a:off x="7492186" y="1675533"/>
            <a:ext cx="41171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/>
              <a:t>course":"API</a:t>
            </a:r>
            <a:r>
              <a:rPr lang="nl-BE" dirty="0"/>
              <a:t> Development"</a:t>
            </a:r>
            <a:r>
              <a:rPr lang="nl-BE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nl-BE" dirty="0"/>
              <a:t>   "semester":1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AD6138A-1AC8-ABD5-487C-37B5AC1A2549}"/>
              </a:ext>
            </a:extLst>
          </p:cNvPr>
          <p:cNvSpPr txBox="1"/>
          <p:nvPr/>
        </p:nvSpPr>
        <p:spPr>
          <a:xfrm>
            <a:off x="7492185" y="3326083"/>
            <a:ext cx="41171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/>
              <a:t>course":"API</a:t>
            </a:r>
            <a:r>
              <a:rPr lang="nl-BE" dirty="0"/>
              <a:t> Development",</a:t>
            </a:r>
          </a:p>
          <a:p>
            <a:pPr marL="0" indent="0">
              <a:buNone/>
            </a:pPr>
            <a:r>
              <a:rPr lang="nl-BE" dirty="0"/>
              <a:t>   "semester":1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0B0E757-E32E-7B6D-D524-8157F9B19482}"/>
              </a:ext>
            </a:extLst>
          </p:cNvPr>
          <p:cNvSpPr txBox="1"/>
          <p:nvPr/>
        </p:nvSpPr>
        <p:spPr>
          <a:xfrm>
            <a:off x="7492184" y="5182467"/>
            <a:ext cx="41171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/>
              <a:t>course":"API</a:t>
            </a:r>
            <a:r>
              <a:rPr lang="nl-BE" dirty="0"/>
              <a:t> Development",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/>
              <a:t>course":"Python</a:t>
            </a:r>
            <a:r>
              <a:rPr lang="nl-BE" dirty="0"/>
              <a:t>“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5EA36DF9-8159-9017-5429-3200E880B9D1}"/>
              </a:ext>
            </a:extLst>
          </p:cNvPr>
          <p:cNvCxnSpPr/>
          <p:nvPr/>
        </p:nvCxnSpPr>
        <p:spPr>
          <a:xfrm>
            <a:off x="8128000" y="5218545"/>
            <a:ext cx="2068945" cy="1034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F1AF2C-CF6A-1D65-9FE7-8043DAF0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2872656"/>
      </p:ext>
    </p:extLst>
  </p:cSld>
  <p:clrMapOvr>
    <a:masterClrMapping/>
  </p:clrMapOvr>
  <p:transition advTm="4535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/>
              <a:t>Syntax JSON</a:t>
            </a:r>
            <a:endParaRPr lang="nl-NL" altLang="nl-B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Notation</a:t>
            </a:r>
            <a:r>
              <a:rPr lang="nl-BE" dirty="0"/>
              <a:t> of data types:</a:t>
            </a:r>
          </a:p>
          <a:p>
            <a:pPr lvl="1"/>
            <a:r>
              <a:rPr lang="nl-BE" dirty="0"/>
              <a:t>A string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number</a:t>
            </a:r>
            <a:endParaRPr lang="nl-BE" dirty="0"/>
          </a:p>
          <a:p>
            <a:pPr lvl="1"/>
            <a:r>
              <a:rPr lang="nl-BE" dirty="0"/>
              <a:t>An object</a:t>
            </a:r>
          </a:p>
          <a:p>
            <a:pPr lvl="1"/>
            <a:r>
              <a:rPr lang="nl-BE" dirty="0"/>
              <a:t>An array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boolean</a:t>
            </a:r>
            <a:endParaRPr lang="nl-BE" dirty="0"/>
          </a:p>
          <a:p>
            <a:pPr lvl="1"/>
            <a:r>
              <a:rPr lang="nl-BE" dirty="0" err="1"/>
              <a:t>null</a:t>
            </a:r>
            <a:endParaRPr lang="nl-BE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eaLnBrk="1" hangingPunct="1"/>
            <a:endParaRPr lang="nl-NL" altLang="nl-BE" sz="2800" dirty="0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B655FA0F-F68B-8C78-5DF5-8AF44978F708}"/>
              </a:ext>
            </a:extLst>
          </p:cNvPr>
          <p:cNvSpPr txBox="1"/>
          <p:nvPr/>
        </p:nvSpPr>
        <p:spPr>
          <a:xfrm>
            <a:off x="4581235" y="2104803"/>
            <a:ext cx="7232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>
                <a:solidFill>
                  <a:srgbClr val="00B050"/>
                </a:solidFill>
              </a:rPr>
              <a:t>string</a:t>
            </a:r>
            <a:r>
              <a:rPr lang="nl-BE" dirty="0" err="1"/>
              <a:t>":</a:t>
            </a:r>
            <a:r>
              <a:rPr lang="nl-BE" dirty="0" err="1">
                <a:solidFill>
                  <a:srgbClr val="0070C0"/>
                </a:solidFill>
              </a:rPr>
              <a:t>"a</a:t>
            </a:r>
            <a:r>
              <a:rPr lang="nl-BE" dirty="0">
                <a:solidFill>
                  <a:srgbClr val="0070C0"/>
                </a:solidFill>
              </a:rPr>
              <a:t> string </a:t>
            </a:r>
            <a:r>
              <a:rPr lang="nl-BE" dirty="0" err="1">
                <a:solidFill>
                  <a:srgbClr val="0070C0"/>
                </a:solidFill>
              </a:rPr>
              <a:t>value</a:t>
            </a:r>
            <a:r>
              <a:rPr lang="nl-BE" dirty="0">
                <a:solidFill>
                  <a:srgbClr val="0070C0"/>
                </a:solidFill>
              </a:rPr>
              <a:t>"</a:t>
            </a:r>
            <a:r>
              <a:rPr lang="nl-BE" dirty="0"/>
              <a:t>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>
                <a:solidFill>
                  <a:srgbClr val="00B050"/>
                </a:solidFill>
              </a:rPr>
              <a:t>wholeNumber</a:t>
            </a:r>
            <a:r>
              <a:rPr lang="nl-BE" dirty="0"/>
              <a:t>":</a:t>
            </a:r>
            <a:r>
              <a:rPr lang="nl-BE" dirty="0">
                <a:solidFill>
                  <a:srgbClr val="0070C0"/>
                </a:solidFill>
              </a:rPr>
              <a:t>17</a:t>
            </a:r>
            <a:r>
              <a:rPr lang="nl-BE" dirty="0"/>
              <a:t>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>
                <a:solidFill>
                  <a:srgbClr val="00B050"/>
                </a:solidFill>
              </a:rPr>
              <a:t>decimalNumber</a:t>
            </a:r>
            <a:r>
              <a:rPr lang="nl-BE" dirty="0"/>
              <a:t>":</a:t>
            </a:r>
            <a:r>
              <a:rPr lang="nl-BE" dirty="0">
                <a:solidFill>
                  <a:srgbClr val="0070C0"/>
                </a:solidFill>
              </a:rPr>
              <a:t>7.37</a:t>
            </a:r>
            <a:r>
              <a:rPr lang="nl-BE" dirty="0"/>
              <a:t>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>
                <a:solidFill>
                  <a:srgbClr val="00B050"/>
                </a:solidFill>
              </a:rPr>
              <a:t>object</a:t>
            </a:r>
            <a:r>
              <a:rPr lang="nl-BE" dirty="0"/>
              <a:t>":</a:t>
            </a:r>
            <a:r>
              <a:rPr lang="nl-BE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nl-BE" dirty="0"/>
              <a:t>      "</a:t>
            </a:r>
            <a:r>
              <a:rPr lang="nl-BE" dirty="0" err="1"/>
              <a:t>course":"API</a:t>
            </a:r>
            <a:r>
              <a:rPr lang="nl-BE" dirty="0"/>
              <a:t> Development",</a:t>
            </a:r>
          </a:p>
          <a:p>
            <a:pPr marL="0" indent="0">
              <a:buNone/>
            </a:pPr>
            <a:r>
              <a:rPr lang="nl-BE" dirty="0"/>
              <a:t>      "hoursPerWeek":3</a:t>
            </a:r>
          </a:p>
          <a:p>
            <a:pPr marL="0" indent="0">
              <a:buNone/>
            </a:pPr>
            <a:r>
              <a:rPr lang="nl-BE" dirty="0"/>
              <a:t>   </a:t>
            </a:r>
            <a:r>
              <a:rPr lang="nl-BE" dirty="0">
                <a:solidFill>
                  <a:schemeClr val="accent1"/>
                </a:solidFill>
              </a:rPr>
              <a:t>}</a:t>
            </a:r>
            <a:r>
              <a:rPr lang="nl-BE" dirty="0"/>
              <a:t>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>
                <a:solidFill>
                  <a:srgbClr val="00B050"/>
                </a:solidFill>
              </a:rPr>
              <a:t>array</a:t>
            </a:r>
            <a:r>
              <a:rPr lang="nl-BE" dirty="0"/>
              <a:t>":</a:t>
            </a:r>
            <a:r>
              <a:rPr lang="nl-BE" dirty="0">
                <a:solidFill>
                  <a:srgbClr val="0070C0"/>
                </a:solidFill>
              </a:rPr>
              <a:t>[</a:t>
            </a:r>
          </a:p>
          <a:p>
            <a:pPr marL="0" indent="0">
              <a:buNone/>
            </a:pPr>
            <a:r>
              <a:rPr lang="nl-BE" dirty="0"/>
              <a:t>      {"</a:t>
            </a:r>
            <a:r>
              <a:rPr lang="nl-BE" dirty="0" err="1"/>
              <a:t>name":"Els</a:t>
            </a:r>
            <a:r>
              <a:rPr lang="nl-BE" dirty="0"/>
              <a:t> </a:t>
            </a:r>
            <a:r>
              <a:rPr lang="nl-BE" dirty="0" err="1"/>
              <a:t>Depaepe</a:t>
            </a:r>
            <a:r>
              <a:rPr lang="nl-BE" dirty="0"/>
              <a:t>", "class":"2 CCS 01"},</a:t>
            </a:r>
          </a:p>
          <a:p>
            <a:pPr marL="0" indent="0">
              <a:buNone/>
            </a:pPr>
            <a:r>
              <a:rPr lang="nl-BE" dirty="0"/>
              <a:t>      {"</a:t>
            </a:r>
            <a:r>
              <a:rPr lang="nl-BE" dirty="0" err="1"/>
              <a:t>name":"Simon</a:t>
            </a:r>
            <a:r>
              <a:rPr lang="nl-BE" dirty="0"/>
              <a:t> Vervoort", "class":"2 CCS 02"},</a:t>
            </a:r>
          </a:p>
          <a:p>
            <a:pPr marL="0" indent="0">
              <a:buNone/>
            </a:pPr>
            <a:r>
              <a:rPr lang="nl-BE" dirty="0"/>
              <a:t>      {"</a:t>
            </a:r>
            <a:r>
              <a:rPr lang="nl-BE" dirty="0" err="1"/>
              <a:t>name":"Bram</a:t>
            </a:r>
            <a:r>
              <a:rPr lang="nl-BE" dirty="0"/>
              <a:t> Verbiest","class":"2 IOT"}</a:t>
            </a:r>
          </a:p>
          <a:p>
            <a:pPr marL="0" indent="0">
              <a:buNone/>
            </a:pPr>
            <a:r>
              <a:rPr lang="nl-BE" dirty="0"/>
              <a:t>   </a:t>
            </a:r>
            <a:r>
              <a:rPr lang="nl-BE" dirty="0">
                <a:solidFill>
                  <a:srgbClr val="0070C0"/>
                </a:solidFill>
              </a:rPr>
              <a:t>]</a:t>
            </a:r>
            <a:r>
              <a:rPr lang="nl-BE" dirty="0"/>
              <a:t>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 err="1">
                <a:solidFill>
                  <a:srgbClr val="00B050"/>
                </a:solidFill>
              </a:rPr>
              <a:t>boolean</a:t>
            </a:r>
            <a:r>
              <a:rPr lang="nl-BE" dirty="0"/>
              <a:t>":</a:t>
            </a:r>
            <a:r>
              <a:rPr lang="nl-BE" dirty="0" err="1">
                <a:solidFill>
                  <a:srgbClr val="0070C0"/>
                </a:solidFill>
              </a:rPr>
              <a:t>true</a:t>
            </a:r>
            <a:r>
              <a:rPr lang="nl-BE" dirty="0"/>
              <a:t>,</a:t>
            </a:r>
          </a:p>
          <a:p>
            <a:pPr marL="0" indent="0">
              <a:buNone/>
            </a:pPr>
            <a:r>
              <a:rPr lang="nl-BE" dirty="0"/>
              <a:t>   "</a:t>
            </a:r>
            <a:r>
              <a:rPr lang="nl-BE" dirty="0">
                <a:solidFill>
                  <a:srgbClr val="00B050"/>
                </a:solidFill>
              </a:rPr>
              <a:t>empty</a:t>
            </a:r>
            <a:r>
              <a:rPr lang="nl-BE" dirty="0"/>
              <a:t>":</a:t>
            </a:r>
            <a:r>
              <a:rPr lang="nl-BE" dirty="0" err="1">
                <a:solidFill>
                  <a:srgbClr val="0070C0"/>
                </a:solidFill>
              </a:rPr>
              <a:t>null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E357A8F6-6472-151E-B611-20143743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532805"/>
      </p:ext>
    </p:extLst>
  </p:cSld>
  <p:clrMapOvr>
    <a:masterClrMapping/>
  </p:clrMapOvr>
  <p:transition advTm="2828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7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JSON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EB85-4B20-4B4E-8FA5-A898ADC8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20" y="1613118"/>
            <a:ext cx="524106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l-BE" sz="2800" dirty="0" err="1"/>
              <a:t>Example</a:t>
            </a:r>
            <a:r>
              <a:rPr lang="nl-BE" sz="2800" dirty="0"/>
              <a:t> 1: </a:t>
            </a:r>
            <a:r>
              <a:rPr lang="nl-BE" sz="2800" dirty="0" err="1"/>
              <a:t>from</a:t>
            </a:r>
            <a:r>
              <a:rPr lang="nl-BE" sz="2800" dirty="0"/>
              <a:t> </a:t>
            </a:r>
            <a:r>
              <a:rPr lang="nl-BE" sz="2800" dirty="0" err="1"/>
              <a:t>table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JSON</a:t>
            </a:r>
          </a:p>
          <a:p>
            <a:endParaRPr lang="nl-BE" sz="2800" dirty="0"/>
          </a:p>
          <a:p>
            <a:r>
              <a:rPr lang="nl-BE" sz="2800" dirty="0" err="1"/>
              <a:t>Table</a:t>
            </a:r>
            <a:r>
              <a:rPr lang="nl-BE" sz="2800" dirty="0"/>
              <a:t>: </a:t>
            </a:r>
            <a:r>
              <a:rPr lang="nl-BE" sz="2800" dirty="0" err="1"/>
              <a:t>result</a:t>
            </a:r>
            <a:endParaRPr lang="nl-BE" sz="2800" dirty="0"/>
          </a:p>
          <a:p>
            <a:endParaRPr lang="nl-BE" sz="2800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C4E9120D-DF1D-2807-B5F3-A570BE09E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06198"/>
              </p:ext>
            </p:extLst>
          </p:nvPr>
        </p:nvGraphicFramePr>
        <p:xfrm>
          <a:off x="582706" y="3252884"/>
          <a:ext cx="58809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325">
                  <a:extLst>
                    <a:ext uri="{9D8B030D-6E8A-4147-A177-3AD203B41FA5}">
                      <a16:colId xmlns:a16="http://schemas.microsoft.com/office/drawing/2014/main" val="272079425"/>
                    </a:ext>
                  </a:extLst>
                </a:gridCol>
                <a:gridCol w="2679130">
                  <a:extLst>
                    <a:ext uri="{9D8B030D-6E8A-4147-A177-3AD203B41FA5}">
                      <a16:colId xmlns:a16="http://schemas.microsoft.com/office/drawing/2014/main" val="1737279830"/>
                    </a:ext>
                  </a:extLst>
                </a:gridCol>
                <a:gridCol w="1241520">
                  <a:extLst>
                    <a:ext uri="{9D8B030D-6E8A-4147-A177-3AD203B41FA5}">
                      <a16:colId xmlns:a16="http://schemas.microsoft.com/office/drawing/2014/main" val="313943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Laurien 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Robbe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Amont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Michaël </a:t>
                      </a:r>
                      <a:r>
                        <a:rPr lang="en-US" dirty="0" err="1"/>
                        <a:t>Aerts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58902"/>
                  </a:ext>
                </a:extLst>
              </a:tr>
            </a:tbl>
          </a:graphicData>
        </a:graphic>
      </p:graphicFrame>
      <p:sp>
        <p:nvSpPr>
          <p:cNvPr id="13" name="TextBox 5">
            <a:extLst>
              <a:ext uri="{FF2B5EF4-FFF2-40B4-BE49-F238E27FC236}">
                <a16:creationId xmlns:a16="http://schemas.microsoft.com/office/drawing/2014/main" id="{04CAFB73-3C77-AC99-86AD-7FFE1B5AA456}"/>
              </a:ext>
            </a:extLst>
          </p:cNvPr>
          <p:cNvSpPr txBox="1"/>
          <p:nvPr/>
        </p:nvSpPr>
        <p:spPr>
          <a:xfrm>
            <a:off x="7071055" y="1614487"/>
            <a:ext cx="4673600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1600" dirty="0"/>
              <a:t>{</a:t>
            </a:r>
          </a:p>
          <a:p>
            <a:pPr marL="0" indent="0">
              <a:buNone/>
            </a:pPr>
            <a:r>
              <a:rPr lang="nl-BE" sz="1600" dirty="0"/>
              <a:t>   "</a:t>
            </a:r>
            <a:r>
              <a:rPr lang="nl-BE" sz="1600" dirty="0" err="1"/>
              <a:t>results</a:t>
            </a:r>
            <a:r>
              <a:rPr lang="nl-BE" sz="1600" dirty="0"/>
              <a:t>":[</a:t>
            </a:r>
          </a:p>
          <a:p>
            <a:pPr marL="0" indent="0">
              <a:buNone/>
            </a:pPr>
            <a:r>
              <a:rPr lang="nl-BE" sz="1600" dirty="0"/>
              <a:t>      {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course":"Python</a:t>
            </a:r>
            <a:r>
              <a:rPr lang="nl-BE" sz="1600" dirty="0"/>
              <a:t>",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student":"Laurien</a:t>
            </a:r>
            <a:r>
              <a:rPr lang="nl-BE" sz="1600" dirty="0"/>
              <a:t> Stas",</a:t>
            </a:r>
          </a:p>
          <a:p>
            <a:pPr marL="0" indent="0">
              <a:buNone/>
            </a:pPr>
            <a:r>
              <a:rPr lang="nl-BE" sz="1600" dirty="0"/>
              <a:t>         "grade":12</a:t>
            </a:r>
          </a:p>
          <a:p>
            <a:pPr marL="0" indent="0">
              <a:buNone/>
            </a:pPr>
            <a:r>
              <a:rPr lang="nl-BE" sz="1600" dirty="0"/>
              <a:t>      },</a:t>
            </a:r>
          </a:p>
          <a:p>
            <a:pPr marL="0" indent="0">
              <a:buNone/>
            </a:pPr>
            <a:r>
              <a:rPr lang="nl-BE" sz="1600" dirty="0"/>
              <a:t>      {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course":"SQL</a:t>
            </a:r>
            <a:r>
              <a:rPr lang="nl-BE" sz="1600" dirty="0"/>
              <a:t>",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student":"Robbe</a:t>
            </a:r>
            <a:r>
              <a:rPr lang="nl-BE" sz="1600" dirty="0"/>
              <a:t> Van </a:t>
            </a:r>
            <a:r>
              <a:rPr lang="nl-BE" sz="1600" dirty="0" err="1"/>
              <a:t>Amont</a:t>
            </a:r>
            <a:r>
              <a:rPr lang="nl-BE" sz="1600" dirty="0"/>
              <a:t>",</a:t>
            </a:r>
          </a:p>
          <a:p>
            <a:pPr marL="0" indent="0">
              <a:buNone/>
            </a:pPr>
            <a:r>
              <a:rPr lang="nl-BE" sz="1600" dirty="0"/>
              <a:t>         "grade":4</a:t>
            </a:r>
          </a:p>
          <a:p>
            <a:pPr marL="0" indent="0">
              <a:buNone/>
            </a:pPr>
            <a:r>
              <a:rPr lang="nl-BE" sz="1600" dirty="0"/>
              <a:t>      },</a:t>
            </a:r>
          </a:p>
          <a:p>
            <a:pPr marL="0" indent="0">
              <a:buNone/>
            </a:pPr>
            <a:r>
              <a:rPr lang="nl-BE" sz="1600" dirty="0"/>
              <a:t>      {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course":"Python</a:t>
            </a:r>
            <a:r>
              <a:rPr lang="nl-BE" sz="1600" dirty="0"/>
              <a:t>",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student":"Michaël</a:t>
            </a:r>
            <a:r>
              <a:rPr lang="nl-BE" sz="1600" dirty="0"/>
              <a:t> Aerts",</a:t>
            </a:r>
          </a:p>
          <a:p>
            <a:pPr marL="0" indent="0">
              <a:buNone/>
            </a:pPr>
            <a:r>
              <a:rPr lang="nl-BE" sz="1600" dirty="0"/>
              <a:t>         "grade":14</a:t>
            </a:r>
          </a:p>
          <a:p>
            <a:pPr marL="0" indent="0">
              <a:buNone/>
            </a:pPr>
            <a:r>
              <a:rPr lang="nl-BE" sz="1600" dirty="0"/>
              <a:t>      }</a:t>
            </a:r>
          </a:p>
          <a:p>
            <a:pPr marL="0" indent="0">
              <a:buNone/>
            </a:pPr>
            <a:r>
              <a:rPr lang="nl-BE" sz="1600" dirty="0"/>
              <a:t>   ]</a:t>
            </a:r>
          </a:p>
          <a:p>
            <a:pPr marL="0" indent="0">
              <a:buNone/>
            </a:pPr>
            <a:r>
              <a:rPr lang="nl-BE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7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5"/>
    </mc:Choice>
    <mc:Fallback xmlns="">
      <p:transition spd="slow" advTm="405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8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JSON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EB85-4B20-4B4E-8FA5-A898ADC8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29930"/>
            <a:ext cx="5241069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l-BE" sz="2800" dirty="0" err="1"/>
              <a:t>Example</a:t>
            </a:r>
            <a:r>
              <a:rPr lang="nl-BE" sz="2800" dirty="0"/>
              <a:t> 2: </a:t>
            </a:r>
            <a:r>
              <a:rPr lang="nl-BE" sz="2800" dirty="0" err="1"/>
              <a:t>nested</a:t>
            </a:r>
            <a:r>
              <a:rPr lang="nl-BE" sz="2800" dirty="0"/>
              <a:t> </a:t>
            </a:r>
            <a:r>
              <a:rPr lang="nl-BE" sz="2800" dirty="0" err="1"/>
              <a:t>structure</a:t>
            </a:r>
            <a:endParaRPr lang="nl-BE" sz="2800" dirty="0"/>
          </a:p>
          <a:p>
            <a:endParaRPr lang="nl-BE" sz="2800" dirty="0"/>
          </a:p>
          <a:p>
            <a:r>
              <a:rPr lang="nl-BE" sz="2800" dirty="0" err="1"/>
              <a:t>Table</a:t>
            </a:r>
            <a:r>
              <a:rPr lang="nl-BE" sz="2800" dirty="0"/>
              <a:t>: course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dirty="0" err="1"/>
              <a:t>Table</a:t>
            </a:r>
            <a:r>
              <a:rPr lang="nl-BE" sz="2800" dirty="0"/>
              <a:t>: </a:t>
            </a:r>
            <a:r>
              <a:rPr lang="nl-BE" sz="2800" dirty="0" err="1"/>
              <a:t>result</a:t>
            </a:r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F383B96F-4A33-BDCD-AF90-F2CB5914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1763"/>
              </p:ext>
            </p:extLst>
          </p:nvPr>
        </p:nvGraphicFramePr>
        <p:xfrm>
          <a:off x="668598" y="3158616"/>
          <a:ext cx="42884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00">
                  <a:extLst>
                    <a:ext uri="{9D8B030D-6E8A-4147-A177-3AD203B41FA5}">
                      <a16:colId xmlns:a16="http://schemas.microsoft.com/office/drawing/2014/main" val="319134195"/>
                    </a:ext>
                  </a:extLst>
                </a:gridCol>
                <a:gridCol w="1370600">
                  <a:extLst>
                    <a:ext uri="{9D8B030D-6E8A-4147-A177-3AD203B41FA5}">
                      <a16:colId xmlns:a16="http://schemas.microsoft.com/office/drawing/2014/main" val="272079425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173727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9582"/>
                  </a:ext>
                </a:extLst>
              </a:tr>
            </a:tbl>
          </a:graphicData>
        </a:graphic>
      </p:graphicFrame>
      <p:sp>
        <p:nvSpPr>
          <p:cNvPr id="3" name="TextBox 5">
            <a:extLst>
              <a:ext uri="{FF2B5EF4-FFF2-40B4-BE49-F238E27FC236}">
                <a16:creationId xmlns:a16="http://schemas.microsoft.com/office/drawing/2014/main" id="{2CF1D288-F2C4-8D39-8FC4-C0E24B331068}"/>
              </a:ext>
            </a:extLst>
          </p:cNvPr>
          <p:cNvSpPr txBox="1"/>
          <p:nvPr/>
        </p:nvSpPr>
        <p:spPr>
          <a:xfrm>
            <a:off x="6939826" y="354707"/>
            <a:ext cx="5015345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1600" dirty="0"/>
              <a:t>{</a:t>
            </a:r>
          </a:p>
          <a:p>
            <a:pPr marL="0" indent="0">
              <a:buNone/>
            </a:pPr>
            <a:r>
              <a:rPr lang="nl-BE" sz="1600" dirty="0"/>
              <a:t>   "courses":[</a:t>
            </a:r>
          </a:p>
          <a:p>
            <a:pPr marL="0" indent="0">
              <a:buNone/>
            </a:pPr>
            <a:r>
              <a:rPr lang="nl-BE" sz="1600" dirty="0"/>
              <a:t>      {</a:t>
            </a:r>
          </a:p>
          <a:p>
            <a:pPr marL="0" indent="0">
              <a:buNone/>
            </a:pPr>
            <a:r>
              <a:rPr lang="nl-BE" sz="1600" dirty="0"/>
              <a:t>         "courseId":1,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name":"Python</a:t>
            </a:r>
            <a:r>
              <a:rPr lang="nl-BE" sz="1600" dirty="0"/>
              <a:t>",</a:t>
            </a:r>
          </a:p>
          <a:p>
            <a:pPr marL="0" indent="0">
              <a:buNone/>
            </a:pPr>
            <a:r>
              <a:rPr lang="nl-BE" sz="1600" dirty="0"/>
              <a:t>         "semester":1,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results</a:t>
            </a:r>
            <a:r>
              <a:rPr lang="nl-BE" sz="1600" dirty="0"/>
              <a:t>":[</a:t>
            </a:r>
          </a:p>
          <a:p>
            <a:pPr marL="0" indent="0">
              <a:buNone/>
            </a:pPr>
            <a:r>
              <a:rPr lang="nl-BE" sz="1600" dirty="0"/>
              <a:t>            {"resultId":1,"student":"Laurien Stas",</a:t>
            </a:r>
          </a:p>
          <a:p>
            <a:pPr marL="0" indent="0">
              <a:buNone/>
            </a:pPr>
            <a:r>
              <a:rPr lang="nl-BE" sz="1600" dirty="0"/>
              <a:t>               "grade":12},</a:t>
            </a:r>
          </a:p>
          <a:p>
            <a:pPr marL="0" indent="0">
              <a:buNone/>
            </a:pPr>
            <a:r>
              <a:rPr lang="nl-BE" sz="1600" dirty="0"/>
              <a:t>            {"resultId":3,"student":"Michaël Aerts",</a:t>
            </a:r>
          </a:p>
          <a:p>
            <a:pPr marL="0" indent="0">
              <a:buNone/>
            </a:pPr>
            <a:r>
              <a:rPr lang="nl-BE" sz="1600" dirty="0"/>
              <a:t>               "grade":14}</a:t>
            </a:r>
          </a:p>
          <a:p>
            <a:pPr marL="0" indent="0">
              <a:buNone/>
            </a:pPr>
            <a:r>
              <a:rPr lang="nl-BE" sz="1600" dirty="0"/>
              <a:t>         ]</a:t>
            </a:r>
          </a:p>
          <a:p>
            <a:pPr marL="0" indent="0">
              <a:buNone/>
            </a:pPr>
            <a:r>
              <a:rPr lang="nl-BE" sz="1600" dirty="0"/>
              <a:t>      },</a:t>
            </a:r>
          </a:p>
          <a:p>
            <a:pPr marL="0" indent="0">
              <a:buNone/>
            </a:pPr>
            <a:r>
              <a:rPr lang="nl-BE" sz="1600" dirty="0"/>
              <a:t>      {</a:t>
            </a:r>
          </a:p>
          <a:p>
            <a:pPr marL="0" indent="0">
              <a:buNone/>
            </a:pPr>
            <a:r>
              <a:rPr lang="nl-BE" sz="1600" dirty="0"/>
              <a:t>         "courseId":2,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name":"SQL</a:t>
            </a:r>
            <a:r>
              <a:rPr lang="nl-BE" sz="1600" dirty="0"/>
              <a:t>",</a:t>
            </a:r>
          </a:p>
          <a:p>
            <a:pPr marL="0" indent="0">
              <a:buNone/>
            </a:pPr>
            <a:r>
              <a:rPr lang="nl-BE" sz="1600" dirty="0"/>
              <a:t>         "semester":2,</a:t>
            </a:r>
          </a:p>
          <a:p>
            <a:pPr marL="0" indent="0">
              <a:buNone/>
            </a:pPr>
            <a:r>
              <a:rPr lang="nl-BE" sz="1600" dirty="0"/>
              <a:t>         "</a:t>
            </a:r>
            <a:r>
              <a:rPr lang="nl-BE" sz="1600" dirty="0" err="1"/>
              <a:t>results</a:t>
            </a:r>
            <a:r>
              <a:rPr lang="nl-BE" sz="1600" dirty="0"/>
              <a:t>":[</a:t>
            </a:r>
          </a:p>
          <a:p>
            <a:pPr marL="0" indent="0">
              <a:buNone/>
            </a:pPr>
            <a:r>
              <a:rPr lang="nl-BE" sz="1600" dirty="0"/>
              <a:t>            {"resultId":2,</a:t>
            </a:r>
            <a:br>
              <a:rPr lang="nl-BE" sz="1600" dirty="0"/>
            </a:br>
            <a:r>
              <a:rPr lang="nl-BE" sz="1600" dirty="0"/>
              <a:t>               "student":"Robbe Van </a:t>
            </a:r>
            <a:r>
              <a:rPr lang="nl-BE" sz="1600" dirty="0" err="1"/>
              <a:t>Amont</a:t>
            </a:r>
            <a:r>
              <a:rPr lang="nl-BE" sz="1600" dirty="0"/>
              <a:t>", "grade":4 }</a:t>
            </a:r>
          </a:p>
          <a:p>
            <a:pPr marL="0" indent="0">
              <a:buNone/>
            </a:pPr>
            <a:r>
              <a:rPr lang="nl-BE" sz="1600" dirty="0"/>
              <a:t>        ]</a:t>
            </a:r>
          </a:p>
          <a:p>
            <a:pPr marL="0" indent="0">
              <a:buNone/>
            </a:pPr>
            <a:r>
              <a:rPr lang="nl-BE" sz="1600" dirty="0"/>
              <a:t>      }</a:t>
            </a:r>
          </a:p>
          <a:p>
            <a:pPr marL="0" indent="0">
              <a:buNone/>
            </a:pPr>
            <a:r>
              <a:rPr lang="nl-BE" sz="1600" dirty="0"/>
              <a:t>   ]</a:t>
            </a:r>
          </a:p>
          <a:p>
            <a:pPr marL="0" indent="0">
              <a:buNone/>
            </a:pPr>
            <a:r>
              <a:rPr lang="nl-BE" sz="1600" dirty="0"/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889E045-DFC7-FB1F-7EEC-2B96B324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67427"/>
              </p:ext>
            </p:extLst>
          </p:nvPr>
        </p:nvGraphicFramePr>
        <p:xfrm>
          <a:off x="720961" y="5060632"/>
          <a:ext cx="56472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82">
                  <a:extLst>
                    <a:ext uri="{9D8B030D-6E8A-4147-A177-3AD203B41FA5}">
                      <a16:colId xmlns:a16="http://schemas.microsoft.com/office/drawing/2014/main" val="3964740825"/>
                    </a:ext>
                  </a:extLst>
                </a:gridCol>
                <a:gridCol w="1209963">
                  <a:extLst>
                    <a:ext uri="{9D8B030D-6E8A-4147-A177-3AD203B41FA5}">
                      <a16:colId xmlns:a16="http://schemas.microsoft.com/office/drawing/2014/main" val="272079425"/>
                    </a:ext>
                  </a:extLst>
                </a:gridCol>
                <a:gridCol w="2421507">
                  <a:extLst>
                    <a:ext uri="{9D8B030D-6E8A-4147-A177-3AD203B41FA5}">
                      <a16:colId xmlns:a16="http://schemas.microsoft.com/office/drawing/2014/main" val="1737279830"/>
                    </a:ext>
                  </a:extLst>
                </a:gridCol>
                <a:gridCol w="950814">
                  <a:extLst>
                    <a:ext uri="{9D8B030D-6E8A-4147-A177-3AD203B41FA5}">
                      <a16:colId xmlns:a16="http://schemas.microsoft.com/office/drawing/2014/main" val="3139437979"/>
                    </a:ext>
                  </a:extLst>
                </a:gridCol>
              </a:tblGrid>
              <a:tr h="166235">
                <a:tc>
                  <a:txBody>
                    <a:bodyPr/>
                    <a:lstStyle/>
                    <a:p>
                      <a:r>
                        <a:rPr lang="en-US" dirty="0" err="1"/>
                        <a:t>resultId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Laurien 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6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Robbe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Amont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Michaël </a:t>
                      </a:r>
                      <a:r>
                        <a:rPr lang="en-US" dirty="0" err="1"/>
                        <a:t>Aerts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5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5"/>
    </mc:Choice>
    <mc:Fallback xmlns="">
      <p:transition spd="slow" advTm="405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82706" y="1285140"/>
            <a:ext cx="10018819" cy="21130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structure</a:t>
            </a:r>
            <a:r>
              <a:rPr lang="nl-BE" dirty="0"/>
              <a:t> of JSON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correct, </a:t>
            </a:r>
            <a:r>
              <a:rPr lang="nl-BE" dirty="0" err="1"/>
              <a:t>otherwise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parsed</a:t>
            </a:r>
            <a:endParaRPr lang="nl-BE" dirty="0"/>
          </a:p>
          <a:p>
            <a:r>
              <a:rPr lang="nl-BE" dirty="0"/>
              <a:t>Check </a:t>
            </a:r>
            <a:r>
              <a:rPr lang="nl-BE" dirty="0" err="1"/>
              <a:t>whether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 is correct or </a:t>
            </a:r>
            <a:r>
              <a:rPr lang="nl-BE" dirty="0" err="1"/>
              <a:t>not</a:t>
            </a:r>
            <a:r>
              <a:rPr lang="nl-BE" dirty="0"/>
              <a:t>: </a:t>
            </a:r>
            <a:r>
              <a:rPr lang="nl-B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https://jsonformatter.curiousconcept.com/</a:t>
            </a:r>
            <a:endParaRPr lang="nl-BE" sz="1600" dirty="0">
              <a:solidFill>
                <a:srgbClr val="0070C0"/>
              </a:solidFill>
            </a:endParaRPr>
          </a:p>
          <a:p>
            <a:pPr lvl="1"/>
            <a:r>
              <a:rPr lang="nl-BE" dirty="0"/>
              <a:t>Enter </a:t>
            </a:r>
            <a:r>
              <a:rPr lang="nl-BE" dirty="0" err="1"/>
              <a:t>your</a:t>
            </a:r>
            <a:r>
              <a:rPr lang="nl-BE" dirty="0"/>
              <a:t> JSON </a:t>
            </a:r>
            <a:r>
              <a:rPr lang="nl-BE" dirty="0" err="1"/>
              <a:t>and</a:t>
            </a:r>
            <a:r>
              <a:rPr lang="nl-BE" dirty="0"/>
              <a:t> click on ‘</a:t>
            </a:r>
            <a:r>
              <a:rPr lang="nl-BE" dirty="0" err="1"/>
              <a:t>Process</a:t>
            </a:r>
            <a:r>
              <a:rPr lang="nl-BE" dirty="0"/>
              <a:t>’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9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Structure</a:t>
            </a:r>
            <a:r>
              <a:rPr lang="nl-BE" dirty="0"/>
              <a:t> JSON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ADA3DC4-6709-3840-8B76-782246E6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66" y="3607194"/>
            <a:ext cx="8248667" cy="3005633"/>
          </a:xfrm>
          <a:prstGeom prst="rect">
            <a:avLst/>
          </a:prstGeom>
        </p:spPr>
      </p:pic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EFFADDC6-ADCF-7BDB-A811-25A08EB378A6}"/>
              </a:ext>
            </a:extLst>
          </p:cNvPr>
          <p:cNvCxnSpPr>
            <a:cxnSpLocks/>
          </p:cNvCxnSpPr>
          <p:nvPr/>
        </p:nvCxnSpPr>
        <p:spPr>
          <a:xfrm>
            <a:off x="4507345" y="5659027"/>
            <a:ext cx="1117034" cy="562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4"/>
    </mc:Choice>
    <mc:Fallback xmlns="">
      <p:transition spd="slow" advTm="739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077d731-aa84-4280-83f9-8d2a51d310a2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Microsoft Office PowerPoint</Application>
  <PresentationFormat>Widescreen</PresentationFormat>
  <Paragraphs>319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Times New Roman</vt:lpstr>
      <vt:lpstr>Kantoorthema</vt:lpstr>
      <vt:lpstr>Packager Shell Object</vt:lpstr>
      <vt:lpstr>Chapter 11</vt:lpstr>
      <vt:lpstr>Content</vt:lpstr>
      <vt:lpstr>What is JSON?</vt:lpstr>
      <vt:lpstr>Syntax JSON</vt:lpstr>
      <vt:lpstr>Syntax JSON</vt:lpstr>
      <vt:lpstr>Syntax JSON</vt:lpstr>
      <vt:lpstr>Example JSON</vt:lpstr>
      <vt:lpstr>Example JSON</vt:lpstr>
      <vt:lpstr>Structure JSON</vt:lpstr>
      <vt:lpstr>Structure JSON</vt:lpstr>
      <vt:lpstr>Structure JSON</vt:lpstr>
      <vt:lpstr>Exercise </vt:lpstr>
      <vt:lpstr>JSON in Python</vt:lpstr>
      <vt:lpstr>JSON in Python: loads()</vt:lpstr>
      <vt:lpstr>From JSON to Python dictionary</vt:lpstr>
      <vt:lpstr>JSON in Python: load()</vt:lpstr>
      <vt:lpstr>From JSON file to Python dictionary </vt:lpstr>
      <vt:lpstr> JSON in Python: dumps()</vt:lpstr>
      <vt:lpstr>From Python dictionary to JSON</vt:lpstr>
      <vt:lpstr>JSON in Python: dump()</vt:lpstr>
      <vt:lpstr>From Python dictionary to JSON file</vt:lpstr>
      <vt:lpstr>JSON in Python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22</cp:revision>
  <dcterms:created xsi:type="dcterms:W3CDTF">2018-02-21T07:41:18Z</dcterms:created>
  <dcterms:modified xsi:type="dcterms:W3CDTF">2022-10-18T18:59:21Z</dcterms:modified>
</cp:coreProperties>
</file>