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98" r:id="rId2"/>
    <p:sldId id="399" r:id="rId3"/>
    <p:sldId id="400" r:id="rId4"/>
    <p:sldId id="408" r:id="rId5"/>
    <p:sldId id="432" r:id="rId6"/>
    <p:sldId id="401" r:id="rId7"/>
    <p:sldId id="402" r:id="rId8"/>
    <p:sldId id="403" r:id="rId9"/>
    <p:sldId id="404" r:id="rId10"/>
    <p:sldId id="431" r:id="rId11"/>
    <p:sldId id="405" r:id="rId12"/>
    <p:sldId id="406" r:id="rId13"/>
    <p:sldId id="407" r:id="rId14"/>
    <p:sldId id="410" r:id="rId15"/>
    <p:sldId id="440" r:id="rId16"/>
    <p:sldId id="412" r:id="rId17"/>
    <p:sldId id="413" r:id="rId18"/>
    <p:sldId id="414" r:id="rId19"/>
    <p:sldId id="415" r:id="rId20"/>
    <p:sldId id="434" r:id="rId21"/>
    <p:sldId id="441" r:id="rId22"/>
    <p:sldId id="437" r:id="rId23"/>
    <p:sldId id="439" r:id="rId24"/>
    <p:sldId id="419" r:id="rId25"/>
    <p:sldId id="420" r:id="rId26"/>
    <p:sldId id="422" r:id="rId27"/>
    <p:sldId id="423" r:id="rId28"/>
    <p:sldId id="425" r:id="rId29"/>
  </p:sldIdLst>
  <p:sldSz cx="12192000" cy="6858000"/>
  <p:notesSz cx="6858000" cy="9144000"/>
  <p:custDataLst>
    <p:tags r:id="rId3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5AD42"/>
    <a:srgbClr val="CC00FF"/>
    <a:srgbClr val="008080"/>
    <a:srgbClr val="FFFFFF"/>
    <a:srgbClr val="4584B6"/>
    <a:srgbClr val="FFDE57"/>
    <a:srgbClr val="646464"/>
    <a:srgbClr val="44678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Pulmans" userId="8ae858ac-1a5b-43d2-9c3f-1bf2d06d427e" providerId="ADAL" clId="{1FFE1943-4E11-46C7-B2C5-5B8B4CC6D308}"/>
    <pc:docChg chg="modSld">
      <pc:chgData name="Brent Pulmans" userId="8ae858ac-1a5b-43d2-9c3f-1bf2d06d427e" providerId="ADAL" clId="{1FFE1943-4E11-46C7-B2C5-5B8B4CC6D308}" dt="2022-10-17T14:57:16.028" v="1" actId="1076"/>
      <pc:docMkLst>
        <pc:docMk/>
      </pc:docMkLst>
      <pc:sldChg chg="modSp mod">
        <pc:chgData name="Brent Pulmans" userId="8ae858ac-1a5b-43d2-9c3f-1bf2d06d427e" providerId="ADAL" clId="{1FFE1943-4E11-46C7-B2C5-5B8B4CC6D308}" dt="2022-10-17T14:57:16.028" v="1" actId="1076"/>
        <pc:sldMkLst>
          <pc:docMk/>
          <pc:sldMk cId="1267576821" sldId="420"/>
        </pc:sldMkLst>
        <pc:picChg chg="mod">
          <ac:chgData name="Brent Pulmans" userId="8ae858ac-1a5b-43d2-9c3f-1bf2d06d427e" providerId="ADAL" clId="{1FFE1943-4E11-46C7-B2C5-5B8B4CC6D308}" dt="2022-10-17T14:57:16.028" v="1" actId="1076"/>
          <ac:picMkLst>
            <pc:docMk/>
            <pc:sldMk cId="1267576821" sldId="420"/>
            <ac:picMk id="14" creationId="{4D13DC32-3A03-432F-960C-20017091D8D2}"/>
          </ac:picMkLst>
        </pc:picChg>
      </pc:sldChg>
      <pc:sldChg chg="modSp mod">
        <pc:chgData name="Brent Pulmans" userId="8ae858ac-1a5b-43d2-9c3f-1bf2d06d427e" providerId="ADAL" clId="{1FFE1943-4E11-46C7-B2C5-5B8B4CC6D308}" dt="2022-10-17T13:39:28.724" v="0" actId="20577"/>
        <pc:sldMkLst>
          <pc:docMk/>
          <pc:sldMk cId="3764093758" sldId="432"/>
        </pc:sldMkLst>
        <pc:spChg chg="mod">
          <ac:chgData name="Brent Pulmans" userId="8ae858ac-1a5b-43d2-9c3f-1bf2d06d427e" providerId="ADAL" clId="{1FFE1943-4E11-46C7-B2C5-5B8B4CC6D308}" dt="2022-10-17T13:39:28.724" v="0" actId="20577"/>
          <ac:spMkLst>
            <pc:docMk/>
            <pc:sldMk cId="3764093758" sldId="432"/>
            <ac:spMk id="5" creationId="{A67152F3-3F04-4307-8AA0-CC23FA48E1B8}"/>
          </ac:spMkLst>
        </pc:spChg>
      </pc:sldChg>
    </pc:docChg>
  </pc:docChgLst>
  <pc:docChgLst>
    <pc:chgData name="Dirk Mervis" userId="197c8981-22eb-4dca-b603-0aa0f7d3451e" providerId="ADAL" clId="{3E9BE92B-ECF8-4373-AB44-15A8731456F6}"/>
    <pc:docChg chg="modShowInfo">
      <pc:chgData name="Dirk Mervis" userId="197c8981-22eb-4dca-b603-0aa0f7d3451e" providerId="ADAL" clId="{3E9BE92B-ECF8-4373-AB44-15A8731456F6}" dt="2021-03-16T14:08:06.565" v="0" actId="2744"/>
      <pc:docMkLst>
        <pc:docMk/>
      </pc:docMkLst>
    </pc:docChg>
  </pc:docChgLst>
  <pc:docChgLst>
    <pc:chgData name="Christel Maes" userId="7e61469a-7c21-464c-bace-a1bda262211a" providerId="ADAL" clId="{82813AAB-5A8B-4F54-91A2-CC907D6A681F}"/>
    <pc:docChg chg="custSel modSld">
      <pc:chgData name="Christel Maes" userId="7e61469a-7c21-464c-bace-a1bda262211a" providerId="ADAL" clId="{82813AAB-5A8B-4F54-91A2-CC907D6A681F}" dt="2020-11-12T16:08:29.167" v="19" actId="114"/>
      <pc:docMkLst>
        <pc:docMk/>
      </pc:docMkLst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39207171" sldId="39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39207171" sldId="398"/>
            <ac:picMk id="4" creationId="{331CADAD-D097-4A19-B49D-0AEC086D1DC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26674309" sldId="39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26674309" sldId="399"/>
            <ac:picMk id="7" creationId="{A7D09F4E-7F10-45A6-9976-E64F1E9B3E5C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658149578" sldId="40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658149578" sldId="400"/>
            <ac:picMk id="2" creationId="{D6A588C3-1366-4F4A-9067-89EACACB49A6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12872656" sldId="40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12872656" sldId="401"/>
            <ac:picMk id="2" creationId="{855F76C0-21D0-479E-A0F0-03DAB928A80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52532805" sldId="40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52532805" sldId="402"/>
            <ac:picMk id="3" creationId="{BB0B2D38-1179-4CEF-B79F-CE0F03738154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311779345" sldId="40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311779345" sldId="403"/>
            <ac:picMk id="3" creationId="{072C0CF3-3C7C-469F-B8CE-8E18C4DA743B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905890067" sldId="40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905890067" sldId="404"/>
            <ac:picMk id="23" creationId="{625C11E5-15C2-4337-9DCF-EE8DB3ADADF3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905890067" sldId="404"/>
            <ac:inkMk id="22" creationId="{460735C7-9146-4963-A0C9-3EA8199789AB}"/>
          </ac:inkMkLst>
        </pc:inkChg>
      </pc:sldChg>
      <pc:sldChg chg="delSp modSp mod modAnim">
        <pc:chgData name="Christel Maes" userId="7e61469a-7c21-464c-bace-a1bda262211a" providerId="ADAL" clId="{82813AAB-5A8B-4F54-91A2-CC907D6A681F}" dt="2020-11-12T16:08:29.167" v="19" actId="114"/>
        <pc:sldMkLst>
          <pc:docMk/>
          <pc:sldMk cId="737216677" sldId="405"/>
        </pc:sldMkLst>
        <pc:spChg chg="mod">
          <ac:chgData name="Christel Maes" userId="7e61469a-7c21-464c-bace-a1bda262211a" providerId="ADAL" clId="{82813AAB-5A8B-4F54-91A2-CC907D6A681F}" dt="2020-11-12T16:08:29.167" v="19" actId="114"/>
          <ac:spMkLst>
            <pc:docMk/>
            <pc:sldMk cId="737216677" sldId="405"/>
            <ac:spMk id="2" creationId="{00000000-0000-0000-0000-000000000000}"/>
          </ac:spMkLst>
        </pc:spChg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737216677" sldId="405"/>
            <ac:picMk id="12" creationId="{414CFAFB-B4C5-45FB-BD73-F11FF646937D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093698482" sldId="406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093698482" sldId="406"/>
            <ac:picMk id="11" creationId="{037A84B1-4930-4C58-9F4A-3ACAFE79907E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093698482" sldId="406"/>
            <ac:inkMk id="10" creationId="{B7ACCF45-3332-45B8-AE07-AAAD0E63A999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285927742" sldId="40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285927742" sldId="407"/>
            <ac:picMk id="7" creationId="{DF803133-241F-421E-9B13-E1541EEE2522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693788944" sldId="408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693788944" sldId="408"/>
            <ac:picMk id="3" creationId="{720E0579-3DE7-4EEC-ADFC-14FE9E3153B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67593340" sldId="41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67593340" sldId="410"/>
            <ac:picMk id="4" creationId="{7CD6FC6C-EA85-4E96-A71E-F229BFAA2B05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556883934" sldId="41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556883934" sldId="412"/>
            <ac:picMk id="11" creationId="{57BD8945-C8CE-49D0-9C07-0C54C4DE958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03881560" sldId="41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03881560" sldId="413"/>
            <ac:picMk id="11" creationId="{1286B4E5-88EA-4F38-BD9A-044C72DF62FA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1822827" sldId="41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1822827" sldId="414"/>
            <ac:picMk id="16" creationId="{5B034440-7573-42EB-96CC-186D20C3DC32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1822827" sldId="414"/>
            <ac:inkMk id="14" creationId="{B12D180C-6EA8-44C0-976E-F4C511B011E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39105746" sldId="41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39105746" sldId="415"/>
            <ac:picMk id="22" creationId="{918C9970-CEEF-4413-BB4B-874DD3C7FE1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139105746" sldId="415"/>
            <ac:inkMk id="21" creationId="{5B49BB97-863A-4F49-BB4E-5B11927D6B41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394362779" sldId="41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394362779" sldId="419"/>
            <ac:picMk id="6" creationId="{ACBA2C84-F7DB-4744-ACE1-7773B222B39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267576821" sldId="42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267576821" sldId="420"/>
            <ac:picMk id="20" creationId="{35BB03C4-89D7-4D56-9CB4-F77C4445188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267576821" sldId="420"/>
            <ac:inkMk id="19" creationId="{CA2F36AB-820C-47B8-9AC9-410C36331C05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469470808" sldId="42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469470808" sldId="422"/>
            <ac:picMk id="6" creationId="{462CF7D5-ACF4-409D-8B37-929AE32487C6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469470808" sldId="422"/>
            <ac:inkMk id="3" creationId="{4B152AD2-1FD5-44CB-8BDF-F7A930BDFEAF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6187756" sldId="423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6187756" sldId="423"/>
            <ac:picMk id="6" creationId="{75A9CC09-9014-4C29-8AD6-BD853C4B9DE7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6187756" sldId="423"/>
            <ac:inkMk id="3" creationId="{AF0EF9D3-055F-4847-95F7-C2179EBB4FD4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220113508" sldId="425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220113508" sldId="425"/>
            <ac:picMk id="6" creationId="{02A6F587-E62D-46D2-9050-7D73E2F9345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2220113508" sldId="425"/>
            <ac:inkMk id="4" creationId="{1FB7109D-7130-4397-A633-059D62CE762E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2159640122" sldId="43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2159640122" sldId="431"/>
            <ac:picMk id="7" creationId="{A1225FF4-8E47-47AD-BBA6-66DFEB922B18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764093758" sldId="432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764093758" sldId="432"/>
            <ac:picMk id="6" creationId="{92D23F3F-CF10-49FA-9830-1EB4723AF45E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545606564" sldId="434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545606564" sldId="434"/>
            <ac:picMk id="6" creationId="{190CE547-4584-468E-BB68-9EDCF19CDE23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6651394" sldId="437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6651394" sldId="437"/>
            <ac:picMk id="22" creationId="{ABC0E14A-04A7-42C0-97D9-BC69F8FDE2E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16651394" sldId="437"/>
            <ac:inkMk id="21" creationId="{29E35080-8C3B-4B72-8376-54A2F69A0DD7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3273338353" sldId="439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3273338353" sldId="439"/>
            <ac:picMk id="16" creationId="{46E0F8EC-6178-4FC6-9287-2FF114CA4C4F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3273338353" sldId="439"/>
            <ac:inkMk id="15" creationId="{3313CCB6-A193-4BA5-A2B1-384BAF3C869B}"/>
          </ac:inkMkLst>
        </pc:ink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1835597054" sldId="440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1835597054" sldId="440"/>
            <ac:picMk id="2" creationId="{75E0EDDC-AFC4-4D1D-A7B1-703704EDB181}"/>
          </ac:picMkLst>
        </pc:picChg>
      </pc:sldChg>
      <pc:sldChg chg="delSp modAnim">
        <pc:chgData name="Christel Maes" userId="7e61469a-7c21-464c-bace-a1bda262211a" providerId="ADAL" clId="{82813AAB-5A8B-4F54-91A2-CC907D6A681F}" dt="2020-09-10T15:27:37.883" v="0"/>
        <pc:sldMkLst>
          <pc:docMk/>
          <pc:sldMk cId="4066275737" sldId="441"/>
        </pc:sldMkLst>
        <pc:picChg chg="del">
          <ac:chgData name="Christel Maes" userId="7e61469a-7c21-464c-bace-a1bda262211a" providerId="ADAL" clId="{82813AAB-5A8B-4F54-91A2-CC907D6A681F}" dt="2020-09-10T15:27:37.883" v="0"/>
          <ac:picMkLst>
            <pc:docMk/>
            <pc:sldMk cId="4066275737" sldId="441"/>
            <ac:picMk id="25" creationId="{D8AA4BC1-9067-4275-B38D-E8726CD9FD91}"/>
          </ac:picMkLst>
        </pc:picChg>
        <pc:inkChg chg="del">
          <ac:chgData name="Christel Maes" userId="7e61469a-7c21-464c-bace-a1bda262211a" providerId="ADAL" clId="{82813AAB-5A8B-4F54-91A2-CC907D6A681F}" dt="2020-09-10T15:27:37.883" v="0"/>
          <ac:inkMkLst>
            <pc:docMk/>
            <pc:sldMk cId="4066275737" sldId="441"/>
            <ac:inkMk id="24" creationId="{AE743ADC-D814-4AB6-9469-CA5364F62A0B}"/>
          </ac:inkMkLst>
        </pc:inkChg>
      </pc:sldChg>
    </pc:docChg>
  </pc:docChgLst>
  <pc:docChgLst>
    <pc:chgData name="Eric Pauwels" userId="3a80159d-93b9-43cb-8c4f-9fabd2a5db77" providerId="ADAL" clId="{E047593B-A482-4DCB-A9FE-3C12FC5287BF}"/>
    <pc:docChg chg="undo custSel modSld">
      <pc:chgData name="Eric Pauwels" userId="3a80159d-93b9-43cb-8c4f-9fabd2a5db77" providerId="ADAL" clId="{E047593B-A482-4DCB-A9FE-3C12FC5287BF}" dt="2021-12-03T14:08:46.231" v="372"/>
      <pc:docMkLst>
        <pc:docMk/>
      </pc:docMkLst>
      <pc:sldChg chg="addSp modSp mod">
        <pc:chgData name="Eric Pauwels" userId="3a80159d-93b9-43cb-8c4f-9fabd2a5db77" providerId="ADAL" clId="{E047593B-A482-4DCB-A9FE-3C12FC5287BF}" dt="2021-11-30T14:04:26.493" v="69" actId="1440"/>
        <pc:sldMkLst>
          <pc:docMk/>
          <pc:sldMk cId="2658149578" sldId="400"/>
        </pc:sldMkLst>
        <pc:spChg chg="mod">
          <ac:chgData name="Eric Pauwels" userId="3a80159d-93b9-43cb-8c4f-9fabd2a5db77" providerId="ADAL" clId="{E047593B-A482-4DCB-A9FE-3C12FC5287BF}" dt="2021-11-30T13:59:17.800" v="63" actId="15"/>
          <ac:spMkLst>
            <pc:docMk/>
            <pc:sldMk cId="2658149578" sldId="400"/>
            <ac:spMk id="5123" creationId="{00000000-0000-0000-0000-000000000000}"/>
          </ac:spMkLst>
        </pc:spChg>
        <pc:picChg chg="add mod">
          <ac:chgData name="Eric Pauwels" userId="3a80159d-93b9-43cb-8c4f-9fabd2a5db77" providerId="ADAL" clId="{E047593B-A482-4DCB-A9FE-3C12FC5287BF}" dt="2021-11-30T14:04:26.493" v="69" actId="1440"/>
          <ac:picMkLst>
            <pc:docMk/>
            <pc:sldMk cId="2658149578" sldId="400"/>
            <ac:picMk id="3" creationId="{B7B15865-B96A-4554-A9C0-A632274CD773}"/>
          </ac:picMkLst>
        </pc:picChg>
      </pc:sldChg>
      <pc:sldChg chg="addSp modSp mod">
        <pc:chgData name="Eric Pauwels" userId="3a80159d-93b9-43cb-8c4f-9fabd2a5db77" providerId="ADAL" clId="{E047593B-A482-4DCB-A9FE-3C12FC5287BF}" dt="2021-11-30T14:06:16.624" v="72" actId="14100"/>
        <pc:sldMkLst>
          <pc:docMk/>
          <pc:sldMk cId="1311779345" sldId="403"/>
        </pc:sldMkLst>
        <pc:spChg chg="add mod">
          <ac:chgData name="Eric Pauwels" userId="3a80159d-93b9-43cb-8c4f-9fabd2a5db77" providerId="ADAL" clId="{E047593B-A482-4DCB-A9FE-3C12FC5287BF}" dt="2021-11-30T14:06:16.624" v="72" actId="14100"/>
          <ac:spMkLst>
            <pc:docMk/>
            <pc:sldMk cId="1311779345" sldId="403"/>
            <ac:spMk id="7" creationId="{0E6C7721-816A-4467-83BB-0AC85A1F25E8}"/>
          </ac:spMkLst>
        </pc:spChg>
      </pc:sldChg>
      <pc:sldChg chg="addSp modSp mod">
        <pc:chgData name="Eric Pauwels" userId="3a80159d-93b9-43cb-8c4f-9fabd2a5db77" providerId="ADAL" clId="{E047593B-A482-4DCB-A9FE-3C12FC5287BF}" dt="2021-11-30T14:07:17.049" v="77" actId="1076"/>
        <pc:sldMkLst>
          <pc:docMk/>
          <pc:sldMk cId="2905890067" sldId="404"/>
        </pc:sldMkLst>
        <pc:spChg chg="add mod">
          <ac:chgData name="Eric Pauwels" userId="3a80159d-93b9-43cb-8c4f-9fabd2a5db77" providerId="ADAL" clId="{E047593B-A482-4DCB-A9FE-3C12FC5287BF}" dt="2021-11-30T14:06:49.129" v="75" actId="14100"/>
          <ac:spMkLst>
            <pc:docMk/>
            <pc:sldMk cId="2905890067" sldId="404"/>
            <ac:spMk id="16" creationId="{8D392E36-AAE9-45EE-B445-774C523DD903}"/>
          </ac:spMkLst>
        </pc:spChg>
        <pc:spChg chg="add mod">
          <ac:chgData name="Eric Pauwels" userId="3a80159d-93b9-43cb-8c4f-9fabd2a5db77" providerId="ADAL" clId="{E047593B-A482-4DCB-A9FE-3C12FC5287BF}" dt="2021-11-30T14:07:17.049" v="77" actId="1076"/>
          <ac:spMkLst>
            <pc:docMk/>
            <pc:sldMk cId="2905890067" sldId="404"/>
            <ac:spMk id="17" creationId="{F9C35715-8604-40B4-9DA0-89FB4645585A}"/>
          </ac:spMkLst>
        </pc:spChg>
      </pc:sldChg>
      <pc:sldChg chg="modSp mod">
        <pc:chgData name="Eric Pauwels" userId="3a80159d-93b9-43cb-8c4f-9fabd2a5db77" providerId="ADAL" clId="{E047593B-A482-4DCB-A9FE-3C12FC5287BF}" dt="2021-11-30T14:09:17.840" v="79" actId="113"/>
        <pc:sldMkLst>
          <pc:docMk/>
          <pc:sldMk cId="1093698482" sldId="406"/>
        </pc:sldMkLst>
        <pc:spChg chg="mod">
          <ac:chgData name="Eric Pauwels" userId="3a80159d-93b9-43cb-8c4f-9fabd2a5db77" providerId="ADAL" clId="{E047593B-A482-4DCB-A9FE-3C12FC5287BF}" dt="2021-11-30T14:09:17.840" v="79" actId="113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1-30T13:51:58.171" v="3" actId="113"/>
        <pc:sldMkLst>
          <pc:docMk/>
          <pc:sldMk cId="556883934" sldId="412"/>
        </pc:sldMkLst>
        <pc:spChg chg="mod">
          <ac:chgData name="Eric Pauwels" userId="3a80159d-93b9-43cb-8c4f-9fabd2a5db77" providerId="ADAL" clId="{E047593B-A482-4DCB-A9FE-3C12FC5287BF}" dt="2021-11-30T13:51:58.171" v="3" actId="113"/>
          <ac:spMkLst>
            <pc:docMk/>
            <pc:sldMk cId="556883934" sldId="412"/>
            <ac:spMk id="9" creationId="{00000000-0000-0000-0000-000000000000}"/>
          </ac:spMkLst>
        </pc:spChg>
      </pc:sldChg>
      <pc:sldChg chg="modSp">
        <pc:chgData name="Eric Pauwels" userId="3a80159d-93b9-43cb-8c4f-9fabd2a5db77" providerId="ADAL" clId="{E047593B-A482-4DCB-A9FE-3C12FC5287BF}" dt="2021-11-30T14:28:04.065" v="83" actId="14100"/>
        <pc:sldMkLst>
          <pc:docMk/>
          <pc:sldMk cId="3271822827" sldId="414"/>
        </pc:sldMkLst>
        <pc:spChg chg="mod">
          <ac:chgData name="Eric Pauwels" userId="3a80159d-93b9-43cb-8c4f-9fabd2a5db77" providerId="ADAL" clId="{E047593B-A482-4DCB-A9FE-3C12FC5287BF}" dt="2021-11-30T14:28:04.065" v="83" actId="14100"/>
          <ac:spMkLst>
            <pc:docMk/>
            <pc:sldMk cId="3271822827" sldId="414"/>
            <ac:spMk id="15" creationId="{048D681B-53A6-4584-B49E-8D86BFE0D215}"/>
          </ac:spMkLst>
        </pc:spChg>
      </pc:sldChg>
      <pc:sldChg chg="modSp mod">
        <pc:chgData name="Eric Pauwels" userId="3a80159d-93b9-43cb-8c4f-9fabd2a5db77" providerId="ADAL" clId="{E047593B-A482-4DCB-A9FE-3C12FC5287BF}" dt="2021-12-01T09:13:03.173" v="241" actId="1036"/>
        <pc:sldMkLst>
          <pc:docMk/>
          <pc:sldMk cId="2139105746" sldId="415"/>
        </pc:sldMkLst>
        <pc:spChg chg="mod">
          <ac:chgData name="Eric Pauwels" userId="3a80159d-93b9-43cb-8c4f-9fabd2a5db77" providerId="ADAL" clId="{E047593B-A482-4DCB-A9FE-3C12FC5287BF}" dt="2021-12-01T09:12:33.295" v="224" actId="14100"/>
          <ac:spMkLst>
            <pc:docMk/>
            <pc:sldMk cId="2139105746" sldId="415"/>
            <ac:spMk id="2" creationId="{00000000-0000-0000-0000-000000000000}"/>
          </ac:spMkLst>
        </pc:spChg>
        <pc:spChg chg="mod">
          <ac:chgData name="Eric Pauwels" userId="3a80159d-93b9-43cb-8c4f-9fabd2a5db77" providerId="ADAL" clId="{E047593B-A482-4DCB-A9FE-3C12FC5287BF}" dt="2021-12-01T09:13:03.173" v="241" actId="1036"/>
          <ac:spMkLst>
            <pc:docMk/>
            <pc:sldMk cId="2139105746" sldId="415"/>
            <ac:spMk id="4" creationId="{F233B4C9-2AA8-484E-8A18-62B7E3761318}"/>
          </ac:spMkLst>
        </pc:spChg>
      </pc:sldChg>
      <pc:sldChg chg="modSp">
        <pc:chgData name="Eric Pauwels" userId="3a80159d-93b9-43cb-8c4f-9fabd2a5db77" providerId="ADAL" clId="{E047593B-A482-4DCB-A9FE-3C12FC5287BF}" dt="2021-12-01T09:46:24.244" v="368"/>
        <pc:sldMkLst>
          <pc:docMk/>
          <pc:sldMk cId="2394362779" sldId="419"/>
        </pc:sldMkLst>
        <pc:spChg chg="mod">
          <ac:chgData name="Eric Pauwels" userId="3a80159d-93b9-43cb-8c4f-9fabd2a5db77" providerId="ADAL" clId="{E047593B-A482-4DCB-A9FE-3C12FC5287BF}" dt="2021-12-01T09:46:24.244" v="368"/>
          <ac:spMkLst>
            <pc:docMk/>
            <pc:sldMk cId="2394362779" sldId="419"/>
            <ac:spMk id="3" creationId="{00000000-0000-0000-0000-000000000000}"/>
          </ac:spMkLst>
        </pc:spChg>
      </pc:sldChg>
      <pc:sldChg chg="modSp mod">
        <pc:chgData name="Eric Pauwels" userId="3a80159d-93b9-43cb-8c4f-9fabd2a5db77" providerId="ADAL" clId="{E047593B-A482-4DCB-A9FE-3C12FC5287BF}" dt="2021-12-01T09:36:53.002" v="314" actId="20577"/>
        <pc:sldMkLst>
          <pc:docMk/>
          <pc:sldMk cId="1267576821" sldId="420"/>
        </pc:sldMkLst>
        <pc:spChg chg="mod">
          <ac:chgData name="Eric Pauwels" userId="3a80159d-93b9-43cb-8c4f-9fabd2a5db77" providerId="ADAL" clId="{E047593B-A482-4DCB-A9FE-3C12FC5287BF}" dt="2021-12-01T09:36:53.002" v="314" actId="20577"/>
          <ac:spMkLst>
            <pc:docMk/>
            <pc:sldMk cId="1267576821" sldId="420"/>
            <ac:spMk id="17" creationId="{392BE1E1-95D9-4B22-BA78-811531F22B9E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8:46.231" v="372"/>
        <pc:sldMkLst>
          <pc:docMk/>
          <pc:sldMk cId="1469470808" sldId="422"/>
        </pc:sldMkLst>
        <pc:spChg chg="add mod">
          <ac:chgData name="Eric Pauwels" userId="3a80159d-93b9-43cb-8c4f-9fabd2a5db77" providerId="ADAL" clId="{E047593B-A482-4DCB-A9FE-3C12FC5287BF}" dt="2021-12-01T08:45:38.592" v="166" actId="14100"/>
          <ac:spMkLst>
            <pc:docMk/>
            <pc:sldMk cId="1469470808" sldId="422"/>
            <ac:spMk id="10" creationId="{A864DE45-BCEF-460D-8231-4E3A7F3F8C04}"/>
          </ac:spMkLst>
        </pc:spChg>
        <pc:spChg chg="mod">
          <ac:chgData name="Eric Pauwels" userId="3a80159d-93b9-43cb-8c4f-9fabd2a5db77" providerId="ADAL" clId="{E047593B-A482-4DCB-A9FE-3C12FC5287BF}" dt="2021-12-01T09:35:51.900" v="302" actId="113"/>
          <ac:spMkLst>
            <pc:docMk/>
            <pc:sldMk cId="1469470808" sldId="422"/>
            <ac:spMk id="13" creationId="{6DBB1D3E-2D19-4509-BB99-C9357E265E12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7:49.841" v="371"/>
        <pc:sldMkLst>
          <pc:docMk/>
          <pc:sldMk cId="36187756" sldId="423"/>
        </pc:sldMkLst>
        <pc:spChg chg="add mod">
          <ac:chgData name="Eric Pauwels" userId="3a80159d-93b9-43cb-8c4f-9fabd2a5db77" providerId="ADAL" clId="{E047593B-A482-4DCB-A9FE-3C12FC5287BF}" dt="2021-12-01T08:48:45.629" v="169" actId="14100"/>
          <ac:spMkLst>
            <pc:docMk/>
            <pc:sldMk cId="36187756" sldId="423"/>
            <ac:spMk id="11" creationId="{3AA2D227-4F9C-450A-A9FD-AF15D587CF6F}"/>
          </ac:spMkLst>
        </pc:spChg>
      </pc:sldChg>
      <pc:sldChg chg="addSp modSp mod modAnim">
        <pc:chgData name="Eric Pauwels" userId="3a80159d-93b9-43cb-8c4f-9fabd2a5db77" providerId="ADAL" clId="{E047593B-A482-4DCB-A9FE-3C12FC5287BF}" dt="2021-12-03T14:07:00.904" v="369"/>
        <pc:sldMkLst>
          <pc:docMk/>
          <pc:sldMk cId="2220113508" sldId="425"/>
        </pc:sldMkLst>
        <pc:spChg chg="add mod">
          <ac:chgData name="Eric Pauwels" userId="3a80159d-93b9-43cb-8c4f-9fabd2a5db77" providerId="ADAL" clId="{E047593B-A482-4DCB-A9FE-3C12FC5287BF}" dt="2021-12-01T08:49:31.947" v="173" actId="14100"/>
          <ac:spMkLst>
            <pc:docMk/>
            <pc:sldMk cId="2220113508" sldId="425"/>
            <ac:spMk id="10" creationId="{3E3A6AE8-FFA8-480E-B62E-4266CDE9243C}"/>
          </ac:spMkLst>
        </pc:spChg>
        <pc:spChg chg="add mod">
          <ac:chgData name="Eric Pauwels" userId="3a80159d-93b9-43cb-8c4f-9fabd2a5db77" providerId="ADAL" clId="{E047593B-A482-4DCB-A9FE-3C12FC5287BF}" dt="2021-12-01T08:49:40.863" v="175" actId="1076"/>
          <ac:spMkLst>
            <pc:docMk/>
            <pc:sldMk cId="2220113508" sldId="425"/>
            <ac:spMk id="11" creationId="{3929C491-D120-4779-8252-FDA0CFDE99DE}"/>
          </ac:spMkLst>
        </pc:spChg>
        <pc:spChg chg="add mod">
          <ac:chgData name="Eric Pauwels" userId="3a80159d-93b9-43cb-8c4f-9fabd2a5db77" providerId="ADAL" clId="{E047593B-A482-4DCB-A9FE-3C12FC5287BF}" dt="2021-12-01T08:49:55.766" v="179" actId="14100"/>
          <ac:spMkLst>
            <pc:docMk/>
            <pc:sldMk cId="2220113508" sldId="425"/>
            <ac:spMk id="13" creationId="{67E3D1EC-E10A-4E0D-B75F-8BEEC3479D0C}"/>
          </ac:spMkLst>
        </pc:spChg>
      </pc:sldChg>
      <pc:sldChg chg="modSp">
        <pc:chgData name="Eric Pauwels" userId="3a80159d-93b9-43cb-8c4f-9fabd2a5db77" providerId="ADAL" clId="{E047593B-A482-4DCB-A9FE-3C12FC5287BF}" dt="2021-11-30T09:49:11.237" v="1" actId="14100"/>
        <pc:sldMkLst>
          <pc:docMk/>
          <pc:sldMk cId="3764093758" sldId="432"/>
        </pc:sldMkLst>
        <pc:spChg chg="mod">
          <ac:chgData name="Eric Pauwels" userId="3a80159d-93b9-43cb-8c4f-9fabd2a5db77" providerId="ADAL" clId="{E047593B-A482-4DCB-A9FE-3C12FC5287BF}" dt="2021-11-30T09:49:11.237" v="1" actId="14100"/>
          <ac:spMkLst>
            <pc:docMk/>
            <pc:sldMk cId="3764093758" sldId="432"/>
            <ac:spMk id="5" creationId="{A67152F3-3F04-4307-8AA0-CC23FA48E1B8}"/>
          </ac:spMkLst>
        </pc:spChg>
      </pc:sldChg>
      <pc:sldChg chg="modSp mod">
        <pc:chgData name="Eric Pauwels" userId="3a80159d-93b9-43cb-8c4f-9fabd2a5db77" providerId="ADAL" clId="{E047593B-A482-4DCB-A9FE-3C12FC5287BF}" dt="2021-12-01T09:44:04.688" v="365" actId="14734"/>
        <pc:sldMkLst>
          <pc:docMk/>
          <pc:sldMk cId="3545606564" sldId="434"/>
        </pc:sldMkLst>
        <pc:graphicFrameChg chg="mod modGraphic">
          <ac:chgData name="Eric Pauwels" userId="3a80159d-93b9-43cb-8c4f-9fabd2a5db77" providerId="ADAL" clId="{E047593B-A482-4DCB-A9FE-3C12FC5287BF}" dt="2021-12-01T09:44:04.688" v="365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modSp mod">
        <pc:chgData name="Eric Pauwels" userId="3a80159d-93b9-43cb-8c4f-9fabd2a5db77" providerId="ADAL" clId="{E047593B-A482-4DCB-A9FE-3C12FC5287BF}" dt="2021-12-01T08:42:42.309" v="163" actId="1076"/>
        <pc:sldMkLst>
          <pc:docMk/>
          <pc:sldMk cId="1835597054" sldId="440"/>
        </pc:sldMkLst>
        <pc:spChg chg="add mod">
          <ac:chgData name="Eric Pauwels" userId="3a80159d-93b9-43cb-8c4f-9fabd2a5db77" providerId="ADAL" clId="{E047593B-A482-4DCB-A9FE-3C12FC5287BF}" dt="2021-12-01T08:42:42.309" v="163" actId="1076"/>
          <ac:spMkLst>
            <pc:docMk/>
            <pc:sldMk cId="1835597054" sldId="440"/>
            <ac:spMk id="2" creationId="{E879B46D-A4CC-47B9-B75B-12DB55BE0D94}"/>
          </ac:spMkLst>
        </pc:spChg>
      </pc:sldChg>
    </pc:docChg>
  </pc:docChgLst>
  <pc:docChgLst>
    <pc:chgData name="Jochen Mariën" userId="a4f8d9ed-3895-4365-b2d5-9432cb8a20d4" providerId="ADAL" clId="{DE22F8C4-CC16-4902-9F04-8F5AE0E40271}"/>
    <pc:docChg chg="modSld">
      <pc:chgData name="Jochen Mariën" userId="a4f8d9ed-3895-4365-b2d5-9432cb8a20d4" providerId="ADAL" clId="{DE22F8C4-CC16-4902-9F04-8F5AE0E40271}" dt="2022-05-25T13:21:10.952" v="0"/>
      <pc:docMkLst>
        <pc:docMk/>
      </pc:docMkLst>
      <pc:sldChg chg="addSp modSp">
        <pc:chgData name="Jochen Mariën" userId="a4f8d9ed-3895-4365-b2d5-9432cb8a20d4" providerId="ADAL" clId="{DE22F8C4-CC16-4902-9F04-8F5AE0E40271}" dt="2022-05-25T13:21:10.952" v="0"/>
        <pc:sldMkLst>
          <pc:docMk/>
          <pc:sldMk cId="1639207171" sldId="398"/>
        </pc:sldMkLst>
        <pc:picChg chg="add mod">
          <ac:chgData name="Jochen Mariën" userId="a4f8d9ed-3895-4365-b2d5-9432cb8a20d4" providerId="ADAL" clId="{DE22F8C4-CC16-4902-9F04-8F5AE0E40271}" dt="2022-05-25T13:21:10.952" v="0"/>
          <ac:picMkLst>
            <pc:docMk/>
            <pc:sldMk cId="1639207171" sldId="398"/>
            <ac:picMk id="4" creationId="{848ACFA0-BC9C-7A56-BB85-C9BF6B1491D2}"/>
          </ac:picMkLst>
        </pc:picChg>
      </pc:sldChg>
    </pc:docChg>
  </pc:docChgLst>
  <pc:docChgLst>
    <pc:chgData name="Christel Maes" userId="7e61469a-7c21-464c-bace-a1bda262211a" providerId="ADAL" clId="{E6AF4EF5-C35A-4340-B369-10F98116971F}"/>
    <pc:docChg chg="undo custSel addSld delSld modSld sldOrd">
      <pc:chgData name="Christel Maes" userId="7e61469a-7c21-464c-bace-a1bda262211a" providerId="ADAL" clId="{E6AF4EF5-C35A-4340-B369-10F98116971F}" dt="2020-07-09T18:22:04.995" v="3712" actId="47"/>
      <pc:docMkLst>
        <pc:docMk/>
      </pc:docMkLst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8411288" sldId="25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831006325" sldId="29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15571522" sldId="29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21613239" sldId="29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45637250" sldId="30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858921842" sldId="30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72457476" sldId="30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74007639" sldId="30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0155372" sldId="30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19161638" sldId="30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7618583" sldId="30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2359596" sldId="30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779597560" sldId="30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992273074" sldId="30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945685378" sldId="31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759563693" sldId="31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5062275" sldId="31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592245614" sldId="31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020751144" sldId="32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80478497" sldId="32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45927689" sldId="32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48859214" sldId="32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118343201" sldId="326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337378313" sldId="3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117516422" sldId="329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36300976" sldId="3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568040701" sldId="331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77886080" sldId="332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81473908" sldId="3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31362141" sldId="334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3670811" sldId="3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49973905" sldId="33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942096100" sldId="34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41913783" sldId="35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72675441" sldId="35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460965616" sldId="35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41566498" sldId="35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8261568" sldId="35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4147409" sldId="35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19489521" sldId="35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214660597" sldId="35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710231893" sldId="35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58195666" sldId="35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78986262" sldId="36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69836509" sldId="36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7162747" sldId="36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147974396" sldId="36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087172891" sldId="36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858038199" sldId="36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56782047" sldId="36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797966021" sldId="36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659764143" sldId="36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36424704" sldId="36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52227640" sldId="37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942073295" sldId="37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09965672" sldId="37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815731102" sldId="37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024552683" sldId="37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354684527" sldId="37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40781194" sldId="37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675112" sldId="37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37638468" sldId="37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76761180" sldId="37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99862732" sldId="38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16016166" sldId="381"/>
        </pc:sldMkLst>
      </pc:sldChg>
      <pc:sldChg chg="modSp mod">
        <pc:chgData name="Christel Maes" userId="7e61469a-7c21-464c-bace-a1bda262211a" providerId="ADAL" clId="{E6AF4EF5-C35A-4340-B369-10F98116971F}" dt="2020-07-03T08:45:10.947" v="1242" actId="20577"/>
        <pc:sldMkLst>
          <pc:docMk/>
          <pc:sldMk cId="4126130736" sldId="382"/>
        </pc:sldMkLst>
        <pc:spChg chg="mod">
          <ac:chgData name="Christel Maes" userId="7e61469a-7c21-464c-bace-a1bda262211a" providerId="ADAL" clId="{E6AF4EF5-C35A-4340-B369-10F98116971F}" dt="2020-07-03T08:43:47.972" v="1238" actId="14100"/>
          <ac:spMkLst>
            <pc:docMk/>
            <pc:sldMk cId="4126130736" sldId="382"/>
            <ac:spMk id="10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5:10.947" v="1242" actId="20577"/>
          <ac:spMkLst>
            <pc:docMk/>
            <pc:sldMk cId="4126130736" sldId="382"/>
            <ac:spMk id="108" creationId="{00000000-0000-0000-0000-000000000000}"/>
          </ac:spMkLst>
        </pc:spChg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283466259" sldId="38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7526509" sldId="38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08296559" sldId="38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2605234" sldId="38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880024545" sldId="387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789700859" sldId="388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140011557" sldId="389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558924637" sldId="390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167648545" sldId="391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43209508" sldId="392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2611637255" sldId="393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1592188733" sldId="394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521706819" sldId="395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308927556" sldId="396"/>
        </pc:sldMkLst>
      </pc:sldChg>
      <pc:sldChg chg="del">
        <pc:chgData name="Christel Maes" userId="7e61469a-7c21-464c-bace-a1bda262211a" providerId="ADAL" clId="{E6AF4EF5-C35A-4340-B369-10F98116971F}" dt="2020-02-13T15:57:52.182" v="2" actId="47"/>
        <pc:sldMkLst>
          <pc:docMk/>
          <pc:sldMk cId="4121749599" sldId="397"/>
        </pc:sldMkLst>
      </pc:sldChg>
      <pc:sldChg chg="modSp mod">
        <pc:chgData name="Christel Maes" userId="7e61469a-7c21-464c-bace-a1bda262211a" providerId="ADAL" clId="{E6AF4EF5-C35A-4340-B369-10F98116971F}" dt="2020-07-03T08:20:06.125" v="1154" actId="20577"/>
        <pc:sldMkLst>
          <pc:docMk/>
          <pc:sldMk cId="626674309" sldId="399"/>
        </pc:sldMkLst>
        <pc:spChg chg="mod">
          <ac:chgData name="Christel Maes" userId="7e61469a-7c21-464c-bace-a1bda262211a" providerId="ADAL" clId="{E6AF4EF5-C35A-4340-B369-10F98116971F}" dt="2020-07-03T08:20:06.125" v="1154" actId="20577"/>
          <ac:spMkLst>
            <pc:docMk/>
            <pc:sldMk cId="626674309" sldId="399"/>
            <ac:spMk id="3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3:48.493" v="3680" actId="20577"/>
        <pc:sldMkLst>
          <pc:docMk/>
          <pc:sldMk cId="2658149578" sldId="400"/>
        </pc:sldMkLst>
        <pc:spChg chg="mod">
          <ac:chgData name="Christel Maes" userId="7e61469a-7c21-464c-bace-a1bda262211a" providerId="ADAL" clId="{E6AF4EF5-C35A-4340-B369-10F98116971F}" dt="2020-07-09T18:13:48.493" v="3680" actId="20577"/>
          <ac:spMkLst>
            <pc:docMk/>
            <pc:sldMk cId="2658149578" sldId="40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7:41:11.684" v="181" actId="1076"/>
        <pc:sldMkLst>
          <pc:docMk/>
          <pc:sldMk cId="3652532805" sldId="402"/>
        </pc:sldMkLst>
        <pc:spChg chg="add del">
          <ac:chgData name="Christel Maes" userId="7e61469a-7c21-464c-bace-a1bda262211a" providerId="ADAL" clId="{E6AF4EF5-C35A-4340-B369-10F98116971F}" dt="2020-07-03T07:35:31.661" v="153" actId="478"/>
          <ac:spMkLst>
            <pc:docMk/>
            <pc:sldMk cId="3652532805" sldId="402"/>
            <ac:spMk id="2" creationId="{50D7F757-CCA4-4265-AC04-37E0EED74515}"/>
          </ac:spMkLst>
        </pc:spChg>
        <pc:spChg chg="add del mod">
          <ac:chgData name="Christel Maes" userId="7e61469a-7c21-464c-bace-a1bda262211a" providerId="ADAL" clId="{E6AF4EF5-C35A-4340-B369-10F98116971F}" dt="2020-07-03T07:40:53.841" v="179" actId="478"/>
          <ac:spMkLst>
            <pc:docMk/>
            <pc:sldMk cId="3652532805" sldId="402"/>
            <ac:spMk id="3" creationId="{9357BAB5-574F-4DDF-B009-F00F598F1658}"/>
          </ac:spMkLst>
        </pc:spChg>
        <pc:spChg chg="add mod">
          <ac:chgData name="Christel Maes" userId="7e61469a-7c21-464c-bace-a1bda262211a" providerId="ADAL" clId="{E6AF4EF5-C35A-4340-B369-10F98116971F}" dt="2020-07-03T07:41:11.684" v="181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Christel Maes" userId="7e61469a-7c21-464c-bace-a1bda262211a" providerId="ADAL" clId="{E6AF4EF5-C35A-4340-B369-10F98116971F}" dt="2020-07-03T07:35:51.436" v="164" actId="1076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4:36.481" v="3683" actId="20577"/>
        <pc:sldMkLst>
          <pc:docMk/>
          <pc:sldMk cId="1311779345" sldId="403"/>
        </pc:sldMkLst>
        <pc:spChg chg="mod ord">
          <ac:chgData name="Christel Maes" userId="7e61469a-7c21-464c-bace-a1bda262211a" providerId="ADAL" clId="{E6AF4EF5-C35A-4340-B369-10F98116971F}" dt="2020-07-09T18:14:36.481" v="3683" actId="20577"/>
          <ac:spMkLst>
            <pc:docMk/>
            <pc:sldMk cId="1311779345" sldId="403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6:04.342" v="288" actId="1582"/>
          <ac:spMkLst>
            <pc:docMk/>
            <pc:sldMk cId="1311779345" sldId="403"/>
            <ac:spMk id="4" creationId="{7ADBB5C1-4AD4-4550-8115-E6207F024293}"/>
          </ac:spMkLst>
        </pc:spChg>
        <pc:spChg chg="del">
          <ac:chgData name="Christel Maes" userId="7e61469a-7c21-464c-bace-a1bda262211a" providerId="ADAL" clId="{E6AF4EF5-C35A-4340-B369-10F98116971F}" dt="2020-07-03T07:41:35.675" v="183" actId="478"/>
          <ac:spMkLst>
            <pc:docMk/>
            <pc:sldMk cId="1311779345" sldId="403"/>
            <ac:spMk id="8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44:22.825" v="273" actId="1076"/>
          <ac:spMkLst>
            <pc:docMk/>
            <pc:sldMk cId="1311779345" sldId="403"/>
            <ac:spMk id="9" creationId="{9164EB85-4B20-4B4E-8FA5-A898ADC870C8}"/>
          </ac:spMkLst>
        </pc:spChg>
        <pc:picChg chg="add del">
          <ac:chgData name="Christel Maes" userId="7e61469a-7c21-464c-bace-a1bda262211a" providerId="ADAL" clId="{E6AF4EF5-C35A-4340-B369-10F98116971F}" dt="2020-07-03T07:41:32.198" v="182" actId="478"/>
          <ac:picMkLst>
            <pc:docMk/>
            <pc:sldMk cId="1311779345" sldId="403"/>
            <ac:picMk id="3" creationId="{DBF4135D-A194-41B5-AF99-9D7D6DF40778}"/>
          </ac:picMkLst>
        </pc:picChg>
        <pc:picChg chg="del">
          <ac:chgData name="Christel Maes" userId="7e61469a-7c21-464c-bace-a1bda262211a" providerId="ADAL" clId="{E6AF4EF5-C35A-4340-B369-10F98116971F}" dt="2020-07-03T07:39:25.498" v="176" actId="478"/>
          <ac:picMkLst>
            <pc:docMk/>
            <pc:sldMk cId="1311779345" sldId="403"/>
            <ac:picMk id="7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9T18:15:03.269" v="3687" actId="20577"/>
        <pc:sldMkLst>
          <pc:docMk/>
          <pc:sldMk cId="2905890067" sldId="404"/>
        </pc:sldMkLst>
        <pc:spChg chg="mod">
          <ac:chgData name="Christel Maes" userId="7e61469a-7c21-464c-bace-a1bda262211a" providerId="ADAL" clId="{E6AF4EF5-C35A-4340-B369-10F98116971F}" dt="2020-07-09T18:15:03.269" v="3687" actId="20577"/>
          <ac:spMkLst>
            <pc:docMk/>
            <pc:sldMk cId="2905890067" sldId="404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8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1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4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7:57:26.638" v="646" actId="1038"/>
          <ac:spMkLst>
            <pc:docMk/>
            <pc:sldMk cId="2905890067" sldId="404"/>
            <ac:spMk id="15" creationId="{948DBD2C-B3A4-4911-A358-9045D4D17825}"/>
          </ac:spMkLst>
        </pc:spChg>
        <pc:picChg chg="del mod">
          <ac:chgData name="Christel Maes" userId="7e61469a-7c21-464c-bace-a1bda262211a" providerId="ADAL" clId="{E6AF4EF5-C35A-4340-B369-10F98116971F}" dt="2020-07-03T07:48:38.589" v="340" actId="478"/>
          <ac:picMkLst>
            <pc:docMk/>
            <pc:sldMk cId="2905890067" sldId="404"/>
            <ac:picMk id="7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8:00:49.943" v="746" actId="20577"/>
        <pc:sldMkLst>
          <pc:docMk/>
          <pc:sldMk cId="737216677" sldId="405"/>
        </pc:sldMkLst>
        <pc:spChg chg="mod">
          <ac:chgData name="Christel Maes" userId="7e61469a-7c21-464c-bace-a1bda262211a" providerId="ADAL" clId="{E6AF4EF5-C35A-4340-B369-10F98116971F}" dt="2020-07-03T08:00:49.943" v="746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Christel Maes" userId="7e61469a-7c21-464c-bace-a1bda262211a" providerId="ADAL" clId="{E6AF4EF5-C35A-4340-B369-10F98116971F}" dt="2020-07-09T18:16:07.972" v="3694" actId="20577"/>
        <pc:sldMkLst>
          <pc:docMk/>
          <pc:sldMk cId="1093698482" sldId="406"/>
        </pc:sldMkLst>
        <pc:spChg chg="mod">
          <ac:chgData name="Christel Maes" userId="7e61469a-7c21-464c-bace-a1bda262211a" providerId="ADAL" clId="{E6AF4EF5-C35A-4340-B369-10F98116971F}" dt="2020-07-09T18:16:07.972" v="3694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addSp modSp mod">
        <pc:chgData name="Christel Maes" userId="7e61469a-7c21-464c-bace-a1bda262211a" providerId="ADAL" clId="{E6AF4EF5-C35A-4340-B369-10F98116971F}" dt="2020-07-09T18:16:29.280" v="3702" actId="313"/>
        <pc:sldMkLst>
          <pc:docMk/>
          <pc:sldMk cId="4285927742" sldId="407"/>
        </pc:sldMkLst>
        <pc:spChg chg="mod">
          <ac:chgData name="Christel Maes" userId="7e61469a-7c21-464c-bace-a1bda262211a" providerId="ADAL" clId="{E6AF4EF5-C35A-4340-B369-10F98116971F}" dt="2020-07-03T08:21:12.391" v="1171" actId="313"/>
          <ac:spMkLst>
            <pc:docMk/>
            <pc:sldMk cId="4285927742" sldId="407"/>
            <ac:spMk id="2" creationId="{00000000-0000-0000-0000-000000000000}"/>
          </ac:spMkLst>
        </pc:spChg>
        <pc:graphicFrameChg chg="add mod modGraphic">
          <ac:chgData name="Christel Maes" userId="7e61469a-7c21-464c-bace-a1bda262211a" providerId="ADAL" clId="{E6AF4EF5-C35A-4340-B369-10F98116971F}" dt="2020-07-09T18:16:29.280" v="3702" actId="313"/>
          <ac:graphicFrameMkLst>
            <pc:docMk/>
            <pc:sldMk cId="4285927742" sldId="407"/>
            <ac:graphicFrameMk id="3" creationId="{3B80E690-E4E5-471D-9B0B-0865AE4D1C73}"/>
          </ac:graphicFrameMkLst>
        </pc:graphicFrameChg>
      </pc:sldChg>
      <pc:sldChg chg="delSp modSp mod">
        <pc:chgData name="Christel Maes" userId="7e61469a-7c21-464c-bace-a1bda262211a" providerId="ADAL" clId="{E6AF4EF5-C35A-4340-B369-10F98116971F}" dt="2020-07-03T08:21:00.153" v="1168" actId="27636"/>
        <pc:sldMkLst>
          <pc:docMk/>
          <pc:sldMk cId="693788944" sldId="408"/>
        </pc:sldMkLst>
        <pc:spChg chg="mod">
          <ac:chgData name="Christel Maes" userId="7e61469a-7c21-464c-bace-a1bda262211a" providerId="ADAL" clId="{E6AF4EF5-C35A-4340-B369-10F98116971F}" dt="2020-07-03T08:21:00.153" v="1168" actId="27636"/>
          <ac:spMkLst>
            <pc:docMk/>
            <pc:sldMk cId="693788944" sldId="408"/>
            <ac:spMk id="11267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08:14:41.875" v="1033" actId="478"/>
          <ac:picMkLst>
            <pc:docMk/>
            <pc:sldMk cId="693788944" sldId="408"/>
            <ac:picMk id="4" creationId="{00000000-0000-0000-0000-000000000000}"/>
          </ac:picMkLst>
        </pc:picChg>
      </pc:sldChg>
      <pc:sldChg chg="del">
        <pc:chgData name="Christel Maes" userId="7e61469a-7c21-464c-bace-a1bda262211a" providerId="ADAL" clId="{E6AF4EF5-C35A-4340-B369-10F98116971F}" dt="2020-07-03T08:13:38.916" v="981" actId="47"/>
        <pc:sldMkLst>
          <pc:docMk/>
          <pc:sldMk cId="1231701007" sldId="409"/>
        </pc:sldMkLst>
      </pc:sldChg>
      <pc:sldChg chg="modSp mod">
        <pc:chgData name="Christel Maes" userId="7e61469a-7c21-464c-bace-a1bda262211a" providerId="ADAL" clId="{E6AF4EF5-C35A-4340-B369-10F98116971F}" dt="2020-07-09T18:17:31.787" v="3704" actId="20577"/>
        <pc:sldMkLst>
          <pc:docMk/>
          <pc:sldMk cId="3667593340" sldId="410"/>
        </pc:sldMkLst>
        <pc:spChg chg="mod">
          <ac:chgData name="Christel Maes" userId="7e61469a-7c21-464c-bace-a1bda262211a" providerId="ADAL" clId="{E6AF4EF5-C35A-4340-B369-10F98116971F}" dt="2020-07-09T18:17:31.787" v="3704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09:09:22.011" v="1351" actId="1076"/>
        <pc:sldMkLst>
          <pc:docMk/>
          <pc:sldMk cId="3309466941" sldId="411"/>
        </pc:sldMkLst>
        <pc:spChg chg="add del mod">
          <ac:chgData name="Christel Maes" userId="7e61469a-7c21-464c-bace-a1bda262211a" providerId="ADAL" clId="{E6AF4EF5-C35A-4340-B369-10F98116971F}" dt="2020-07-03T08:36:59.433" v="1225" actId="478"/>
          <ac:spMkLst>
            <pc:docMk/>
            <pc:sldMk cId="3309466941" sldId="411"/>
            <ac:spMk id="2" creationId="{C5DAC69E-E6FD-4672-8D6B-EACB2ED466AD}"/>
          </ac:spMkLst>
        </pc:spChg>
        <pc:spChg chg="add del mod">
          <ac:chgData name="Christel Maes" userId="7e61469a-7c21-464c-bace-a1bda262211a" providerId="ADAL" clId="{E6AF4EF5-C35A-4340-B369-10F98116971F}" dt="2020-07-03T09:08:49.144" v="1346" actId="478"/>
          <ac:spMkLst>
            <pc:docMk/>
            <pc:sldMk cId="3309466941" sldId="411"/>
            <ac:spMk id="3" creationId="{61DAEAF2-26CF-4089-AD4D-E30072224B77}"/>
          </ac:spMkLst>
        </pc:spChg>
        <pc:spChg chg="add mod">
          <ac:chgData name="Christel Maes" userId="7e61469a-7c21-464c-bace-a1bda262211a" providerId="ADAL" clId="{E6AF4EF5-C35A-4340-B369-10F98116971F}" dt="2020-07-03T09:09:22.011" v="1351" actId="1076"/>
          <ac:spMkLst>
            <pc:docMk/>
            <pc:sldMk cId="3309466941" sldId="411"/>
            <ac:spMk id="4" creationId="{95360C56-35B3-46F3-AC6A-4820E6ECFB0E}"/>
          </ac:spMkLst>
        </pc:spChg>
        <pc:picChg chg="del">
          <ac:chgData name="Christel Maes" userId="7e61469a-7c21-464c-bace-a1bda262211a" providerId="ADAL" clId="{E6AF4EF5-C35A-4340-B369-10F98116971F}" dt="2020-07-03T08:35:47.910" v="1219" actId="478"/>
          <ac:picMkLst>
            <pc:docMk/>
            <pc:sldMk cId="3309466941" sldId="411"/>
            <ac:picMk id="9" creationId="{00000000-0000-0000-0000-000000000000}"/>
          </ac:picMkLst>
        </pc:picChg>
      </pc:sldChg>
      <pc:sldChg chg="modSp mod">
        <pc:chgData name="Christel Maes" userId="7e61469a-7c21-464c-bace-a1bda262211a" providerId="ADAL" clId="{E6AF4EF5-C35A-4340-B369-10F98116971F}" dt="2020-07-03T09:10:08.620" v="1356" actId="2711"/>
        <pc:sldMkLst>
          <pc:docMk/>
          <pc:sldMk cId="556883934" sldId="412"/>
        </pc:sldMkLst>
        <pc:spChg chg="mod">
          <ac:chgData name="Christel Maes" userId="7e61469a-7c21-464c-bace-a1bda262211a" providerId="ADAL" clId="{E6AF4EF5-C35A-4340-B369-10F98116971F}" dt="2020-07-03T09:09:46.147" v="1354" actId="113"/>
          <ac:spMkLst>
            <pc:docMk/>
            <pc:sldMk cId="556883934" sldId="412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0:08.620" v="1356" actId="2711"/>
          <ac:spMkLst>
            <pc:docMk/>
            <pc:sldMk cId="556883934" sldId="412"/>
            <ac:spMk id="9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8:46:35.063" v="1255" actId="20577"/>
          <ac:spMkLst>
            <pc:docMk/>
            <pc:sldMk cId="556883934" sldId="412"/>
            <ac:spMk id="16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9T18:18:41.472" v="3708" actId="6549"/>
        <pc:sldMkLst>
          <pc:docMk/>
          <pc:sldMk cId="4003881560" sldId="413"/>
        </pc:sldMkLst>
        <pc:spChg chg="mod">
          <ac:chgData name="Christel Maes" userId="7e61469a-7c21-464c-bace-a1bda262211a" providerId="ADAL" clId="{E6AF4EF5-C35A-4340-B369-10F98116971F}" dt="2020-07-03T08:57:17.270" v="1316" actId="1076"/>
          <ac:spMkLst>
            <pc:docMk/>
            <pc:sldMk cId="4003881560" sldId="413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48:16.347" v="1258" actId="478"/>
          <ac:spMkLst>
            <pc:docMk/>
            <pc:sldMk cId="4003881560" sldId="413"/>
            <ac:spMk id="3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9T18:18:41.472" v="3708" actId="6549"/>
          <ac:spMkLst>
            <pc:docMk/>
            <pc:sldMk cId="4003881560" sldId="413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4:19.796" v="1289" actId="478"/>
          <ac:spMkLst>
            <pc:docMk/>
            <pc:sldMk cId="4003881560" sldId="413"/>
            <ac:spMk id="38" creationId="{00000000-0000-0000-0000-000000000000}"/>
          </ac:spMkLst>
        </pc:spChg>
        <pc:grpChg chg="del">
          <ac:chgData name="Christel Maes" userId="7e61469a-7c21-464c-bace-a1bda262211a" providerId="ADAL" clId="{E6AF4EF5-C35A-4340-B369-10F98116971F}" dt="2020-07-03T08:54:16.344" v="1288" actId="478"/>
          <ac:grpSpMkLst>
            <pc:docMk/>
            <pc:sldMk cId="4003881560" sldId="413"/>
            <ac:grpSpMk id="6" creationId="{00000000-0000-0000-0000-000000000000}"/>
          </ac:grpSpMkLst>
        </pc:grpChg>
        <pc:grpChg chg="add del mod">
          <ac:chgData name="Christel Maes" userId="7e61469a-7c21-464c-bace-a1bda262211a" providerId="ADAL" clId="{E6AF4EF5-C35A-4340-B369-10F98116971F}" dt="2020-07-03T08:55:03.999" v="1293" actId="478"/>
          <ac:grpSpMkLst>
            <pc:docMk/>
            <pc:sldMk cId="4003881560" sldId="413"/>
            <ac:grpSpMk id="28" creationId="{5934A2C6-F52E-4F55-8C74-27B7F33324B5}"/>
          </ac:grpSpMkLst>
        </pc:grpChg>
        <pc:picChg chg="del">
          <ac:chgData name="Christel Maes" userId="7e61469a-7c21-464c-bace-a1bda262211a" providerId="ADAL" clId="{E6AF4EF5-C35A-4340-B369-10F98116971F}" dt="2020-07-03T08:54:07.714" v="1285" actId="478"/>
          <ac:picMkLst>
            <pc:docMk/>
            <pc:sldMk cId="4003881560" sldId="413"/>
            <ac:picMk id="4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8:56:58.210" v="1312" actId="1076"/>
          <ac:picMkLst>
            <pc:docMk/>
            <pc:sldMk cId="4003881560" sldId="413"/>
            <ac:picMk id="7" creationId="{E2A1598E-7CF0-46AC-82B2-06FB423F7E88}"/>
          </ac:picMkLst>
        </pc:picChg>
        <pc:picChg chg="add mod ord">
          <ac:chgData name="Christel Maes" userId="7e61469a-7c21-464c-bace-a1bda262211a" providerId="ADAL" clId="{E6AF4EF5-C35A-4340-B369-10F98116971F}" dt="2020-07-03T08:56:48.463" v="1309" actId="167"/>
          <ac:picMkLst>
            <pc:docMk/>
            <pc:sldMk cId="4003881560" sldId="413"/>
            <ac:picMk id="10" creationId="{6AFBA3A7-0026-4361-9D43-350D7EBBFB39}"/>
          </ac:picMkLst>
        </pc:pic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8" creationId="{990BE5BD-8EDA-480C-808C-50610BF2B368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59" creationId="{38CB1DBB-8008-4756-996D-41FD0C9E53F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4" creationId="{938EF35D-2C9D-4CDE-8B31-B55E1280952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7" creationId="{BFD36669-2E80-40CF-BD49-6BE0359FD76A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68" creationId="{69A02236-7CB4-484F-ACA3-B5B4E698BE0F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6" creationId="{AF4340D1-8735-457D-9160-E872164804E7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79" creationId="{3EABA795-5CFD-48F4-9D60-97655BE40FB4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0" creationId="{97BDA87B-0D43-4CF9-B389-5EF56042CD0D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88" creationId="{786C1AFD-7707-4CF0-8ACD-775A506A3EE0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1" creationId="{86E720B8-0CE0-467F-93BB-665B6C8EF3C9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92" creationId="{56306D83-EE2E-42CA-815F-BA0F319EC103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0" creationId="{97D87E84-4C7E-441E-B044-546FC2096D3E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3" creationId="{D165EA08-968F-453D-AA65-00BEBF66851C}"/>
          </ac:cxnSpMkLst>
        </pc:cxnChg>
        <pc:cxnChg chg="mod">
          <ac:chgData name="Christel Maes" userId="7e61469a-7c21-464c-bace-a1bda262211a" providerId="ADAL" clId="{E6AF4EF5-C35A-4340-B369-10F98116971F}" dt="2020-07-03T08:55:03.999" v="1293" actId="478"/>
          <ac:cxnSpMkLst>
            <pc:docMk/>
            <pc:sldMk cId="4003881560" sldId="413"/>
            <ac:cxnSpMk id="104" creationId="{89B8E681-F1C9-429A-B68E-9F969526F8AE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09:15:10.001" v="1455" actId="554"/>
        <pc:sldMkLst>
          <pc:docMk/>
          <pc:sldMk cId="3271822827" sldId="414"/>
        </pc:sldMkLst>
        <pc:spChg chg="mod">
          <ac:chgData name="Christel Maes" userId="7e61469a-7c21-464c-bace-a1bda262211a" providerId="ADAL" clId="{E6AF4EF5-C35A-4340-B369-10F98116971F}" dt="2020-07-03T09:12:31.241" v="1399" actId="6549"/>
          <ac:spMkLst>
            <pc:docMk/>
            <pc:sldMk cId="3271822827" sldId="414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7:55.183" v="1318" actId="478"/>
          <ac:spMkLst>
            <pc:docMk/>
            <pc:sldMk cId="3271822827" sldId="414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09:14:13.553" v="1448" actId="1035"/>
          <ac:spMkLst>
            <pc:docMk/>
            <pc:sldMk cId="3271822827" sldId="414"/>
            <ac:spMk id="8" creationId="{7DD59E53-8E46-4232-8F01-07CE787D571E}"/>
          </ac:spMkLst>
        </pc:spChg>
        <pc:spChg chg="add mod">
          <ac:chgData name="Christel Maes" userId="7e61469a-7c21-464c-bace-a1bda262211a" providerId="ADAL" clId="{E6AF4EF5-C35A-4340-B369-10F98116971F}" dt="2020-07-03T09:13:39.554" v="1409" actId="403"/>
          <ac:spMkLst>
            <pc:docMk/>
            <pc:sldMk cId="3271822827" sldId="414"/>
            <ac:spMk id="15" creationId="{048D681B-53A6-4584-B49E-8D86BFE0D215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79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15:10.001" v="1455" actId="554"/>
          <ac:spMkLst>
            <pc:docMk/>
            <pc:sldMk cId="3271822827" sldId="414"/>
            <ac:spMk id="81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9:13:52.688" v="1439" actId="1038"/>
          <ac:spMkLst>
            <pc:docMk/>
            <pc:sldMk cId="3271822827" sldId="414"/>
            <ac:spMk id="82" creationId="{00000000-0000-0000-0000-000000000000}"/>
          </ac:spMkLst>
        </pc:spChg>
        <pc:picChg chg="add del mod">
          <ac:chgData name="Christel Maes" userId="7e61469a-7c21-464c-bace-a1bda262211a" providerId="ADAL" clId="{E6AF4EF5-C35A-4340-B369-10F98116971F}" dt="2020-07-03T09:06:12.351" v="1322" actId="478"/>
          <ac:picMkLst>
            <pc:docMk/>
            <pc:sldMk cId="3271822827" sldId="414"/>
            <ac:picMk id="4" creationId="{225F4B7D-4180-49A5-B654-684451346E7A}"/>
          </ac:picMkLst>
        </pc:picChg>
        <pc:picChg chg="add mod">
          <ac:chgData name="Christel Maes" userId="7e61469a-7c21-464c-bace-a1bda262211a" providerId="ADAL" clId="{E6AF4EF5-C35A-4340-B369-10F98116971F}" dt="2020-07-03T09:13:52.688" v="1439" actId="1038"/>
          <ac:picMkLst>
            <pc:docMk/>
            <pc:sldMk cId="3271822827" sldId="414"/>
            <ac:picMk id="7" creationId="{FC2118FF-7EF8-45CD-AB96-659B6A26E054}"/>
          </ac:picMkLst>
        </pc:picChg>
        <pc:picChg chg="del">
          <ac:chgData name="Christel Maes" userId="7e61469a-7c21-464c-bace-a1bda262211a" providerId="ADAL" clId="{E6AF4EF5-C35A-4340-B369-10F98116971F}" dt="2020-07-03T09:06:53.621" v="1331" actId="478"/>
          <ac:picMkLst>
            <pc:docMk/>
            <pc:sldMk cId="3271822827" sldId="414"/>
            <ac:picMk id="7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09:11:41.002" v="1391" actId="478"/>
          <ac:picMkLst>
            <pc:docMk/>
            <pc:sldMk cId="3271822827" sldId="414"/>
            <ac:picMk id="83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45:25.922" v="2927" actId="113"/>
        <pc:sldMkLst>
          <pc:docMk/>
          <pc:sldMk cId="2139105746" sldId="415"/>
        </pc:sldMkLst>
        <pc:spChg chg="mod">
          <ac:chgData name="Christel Maes" userId="7e61469a-7c21-464c-bace-a1bda262211a" providerId="ADAL" clId="{E6AF4EF5-C35A-4340-B369-10F98116971F}" dt="2020-07-03T09:22:50.945" v="1531" actId="6549"/>
          <ac:spMkLst>
            <pc:docMk/>
            <pc:sldMk cId="2139105746" sldId="415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9:23:30.592" v="1540" actId="113"/>
          <ac:spMkLst>
            <pc:docMk/>
            <pc:sldMk cId="2139105746" sldId="415"/>
            <ac:spMk id="3" creationId="{A1900151-D536-4F93-846C-98B5FB9CF4B7}"/>
          </ac:spMkLst>
        </pc:spChg>
        <pc:spChg chg="add mod">
          <ac:chgData name="Christel Maes" userId="7e61469a-7c21-464c-bace-a1bda262211a" providerId="ADAL" clId="{E6AF4EF5-C35A-4340-B369-10F98116971F}" dt="2020-07-03T09:22:05.889" v="1520" actId="115"/>
          <ac:spMkLst>
            <pc:docMk/>
            <pc:sldMk cId="2139105746" sldId="415"/>
            <ac:spMk id="4" creationId="{F233B4C9-2AA8-484E-8A18-62B7E3761318}"/>
          </ac:spMkLst>
        </pc:spChg>
        <pc:spChg chg="add mod">
          <ac:chgData name="Christel Maes" userId="7e61469a-7c21-464c-bace-a1bda262211a" providerId="ADAL" clId="{E6AF4EF5-C35A-4340-B369-10F98116971F}" dt="2020-07-03T14:45:25.922" v="2927" actId="113"/>
          <ac:spMkLst>
            <pc:docMk/>
            <pc:sldMk cId="2139105746" sldId="415"/>
            <ac:spMk id="7" creationId="{3DAE025C-AE9D-4A88-994D-B0AE7CF79763}"/>
          </ac:spMkLst>
        </pc:spChg>
        <pc:spChg chg="mod">
          <ac:chgData name="Christel Maes" userId="7e61469a-7c21-464c-bace-a1bda262211a" providerId="ADAL" clId="{E6AF4EF5-C35A-4340-B369-10F98116971F}" dt="2020-07-03T09:26:12.454" v="1568" actId="113"/>
          <ac:spMkLst>
            <pc:docMk/>
            <pc:sldMk cId="2139105746" sldId="415"/>
            <ac:spMk id="10" creationId="{EC3910C7-CCE7-4F8C-A0E6-575BE24B737E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1" creationId="{FDF8F4E7-4BA0-426E-998F-6E00403AA996}"/>
          </ac:spMkLst>
        </pc:spChg>
        <pc:spChg chg="del mod">
          <ac:chgData name="Christel Maes" userId="7e61469a-7c21-464c-bace-a1bda262211a" providerId="ADAL" clId="{E6AF4EF5-C35A-4340-B369-10F98116971F}" dt="2020-07-03T09:23:24.227" v="1536" actId="478"/>
          <ac:spMkLst>
            <pc:docMk/>
            <pc:sldMk cId="2139105746" sldId="415"/>
            <ac:spMk id="12" creationId="{88D3078C-FD7F-4760-96D1-0C72A43B7BBF}"/>
          </ac:spMkLst>
        </pc:spChg>
        <pc:spChg chg="del">
          <ac:chgData name="Christel Maes" userId="7e61469a-7c21-464c-bace-a1bda262211a" providerId="ADAL" clId="{E6AF4EF5-C35A-4340-B369-10F98116971F}" dt="2020-07-03T09:23:30.590" v="1538" actId="478"/>
          <ac:spMkLst>
            <pc:docMk/>
            <pc:sldMk cId="2139105746" sldId="415"/>
            <ac:spMk id="13" creationId="{CB5B1547-6F5C-47B6-A403-D6C0F0ABD99F}"/>
          </ac:spMkLst>
        </pc:spChg>
        <pc:spChg chg="del mod">
          <ac:chgData name="Christel Maes" userId="7e61469a-7c21-464c-bace-a1bda262211a" providerId="ADAL" clId="{E6AF4EF5-C35A-4340-B369-10F98116971F}" dt="2020-07-03T09:20:38.542" v="1492" actId="113"/>
          <ac:spMkLst>
            <pc:docMk/>
            <pc:sldMk cId="2139105746" sldId="415"/>
            <ac:spMk id="14" creationId="{FEC115A9-43AC-4113-A82C-0E2145F81BFC}"/>
          </ac:spMkLst>
        </pc:spChg>
        <pc:spChg chg="del">
          <ac:chgData name="Christel Maes" userId="7e61469a-7c21-464c-bace-a1bda262211a" providerId="ADAL" clId="{E6AF4EF5-C35A-4340-B369-10F98116971F}" dt="2020-07-03T09:20:38.540" v="1490" actId="478"/>
          <ac:spMkLst>
            <pc:docMk/>
            <pc:sldMk cId="2139105746" sldId="415"/>
            <ac:spMk id="15" creationId="{3415F8B4-4272-4313-A038-6955B989F3CF}"/>
          </ac:spMkLst>
        </pc:spChg>
        <pc:spChg chg="add mod">
          <ac:chgData name="Christel Maes" userId="7e61469a-7c21-464c-bace-a1bda262211a" providerId="ADAL" clId="{E6AF4EF5-C35A-4340-B369-10F98116971F}" dt="2020-07-03T09:25:16.332" v="1559" actId="167"/>
          <ac:spMkLst>
            <pc:docMk/>
            <pc:sldMk cId="2139105746" sldId="415"/>
            <ac:spMk id="16" creationId="{E63986B6-A665-495E-8555-733CA742581D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8" creationId="{3FC473B8-7F6D-486A-A922-C99CD0CE4296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19" creationId="{1D7B36D8-686F-450A-82EB-D85EC18C7112}"/>
          </ac:spMkLst>
        </pc:spChg>
        <pc:spChg chg="add mod">
          <ac:chgData name="Christel Maes" userId="7e61469a-7c21-464c-bace-a1bda262211a" providerId="ADAL" clId="{E6AF4EF5-C35A-4340-B369-10F98116971F}" dt="2020-07-03T09:27:14.952" v="1644" actId="552"/>
          <ac:spMkLst>
            <pc:docMk/>
            <pc:sldMk cId="2139105746" sldId="415"/>
            <ac:spMk id="20" creationId="{C55660DA-F004-4953-B440-A2E2EEB2B371}"/>
          </ac:spMkLst>
        </pc:spChg>
        <pc:picChg chg="del">
          <ac:chgData name="Christel Maes" userId="7e61469a-7c21-464c-bace-a1bda262211a" providerId="ADAL" clId="{E6AF4EF5-C35A-4340-B369-10F98116971F}" dt="2020-07-03T09:19:29.543" v="1462" actId="478"/>
          <ac:picMkLst>
            <pc:docMk/>
            <pc:sldMk cId="2139105746" sldId="415"/>
            <ac:picMk id="8" creationId="{C3B27583-CC57-4182-95FE-B2C997C01489}"/>
          </ac:picMkLst>
        </pc:picChg>
        <pc:picChg chg="del">
          <ac:chgData name="Christel Maes" userId="7e61469a-7c21-464c-bace-a1bda262211a" providerId="ADAL" clId="{E6AF4EF5-C35A-4340-B369-10F98116971F}" dt="2020-07-03T09:19:11.554" v="1458" actId="478"/>
          <ac:picMkLst>
            <pc:docMk/>
            <pc:sldMk cId="2139105746" sldId="415"/>
            <ac:picMk id="9" creationId="{A1CD6EFB-299A-469B-9249-65660FD090F9}"/>
          </ac:picMkLst>
        </pc:picChg>
        <pc:picChg chg="del">
          <ac:chgData name="Christel Maes" userId="7e61469a-7c21-464c-bace-a1bda262211a" providerId="ADAL" clId="{E6AF4EF5-C35A-4340-B369-10F98116971F}" dt="2020-07-03T09:15:49.282" v="1456" actId="478"/>
          <ac:picMkLst>
            <pc:docMk/>
            <pc:sldMk cId="2139105746" sldId="415"/>
            <ac:picMk id="79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5:12:54.745" v="3335" actId="47"/>
        <pc:sldMkLst>
          <pc:docMk/>
          <pc:sldMk cId="2638912456" sldId="416"/>
        </pc:sldMkLst>
        <pc:spChg chg="mod">
          <ac:chgData name="Christel Maes" userId="7e61469a-7c21-464c-bace-a1bda262211a" providerId="ADAL" clId="{E6AF4EF5-C35A-4340-B369-10F98116971F}" dt="2020-07-03T15:12:54.745" v="3335" actId="47"/>
          <ac:spMkLst>
            <pc:docMk/>
            <pc:sldMk cId="2638912456" sldId="416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2:51.500" v="3334" actId="207"/>
          <ac:spMkLst>
            <pc:docMk/>
            <pc:sldMk cId="2638912456" sldId="416"/>
            <ac:spMk id="3" creationId="{AEA6F73F-7EC5-4E32-BC63-D22B499AA3C5}"/>
          </ac:spMkLst>
        </pc:spChg>
        <pc:spChg chg="mod">
          <ac:chgData name="Christel Maes" userId="7e61469a-7c21-464c-bace-a1bda262211a" providerId="ADAL" clId="{E6AF4EF5-C35A-4340-B369-10F98116971F}" dt="2020-07-03T14:57:51.835" v="3177" actId="20577"/>
          <ac:spMkLst>
            <pc:docMk/>
            <pc:sldMk cId="2638912456" sldId="416"/>
            <ac:spMk id="6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3T09:35:56.038" v="1738" actId="478"/>
          <ac:spMkLst>
            <pc:docMk/>
            <pc:sldMk cId="2638912456" sldId="416"/>
            <ac:spMk id="10" creationId="{AA147E98-7EBA-493F-85B9-A954D9958BE3}"/>
          </ac:spMkLst>
        </pc:spChg>
        <pc:spChg chg="mod">
          <ac:chgData name="Christel Maes" userId="7e61469a-7c21-464c-bace-a1bda262211a" providerId="ADAL" clId="{E6AF4EF5-C35A-4340-B369-10F98116971F}" dt="2020-07-03T14:54:13.316" v="3097" actId="14100"/>
          <ac:spMkLst>
            <pc:docMk/>
            <pc:sldMk cId="2638912456" sldId="416"/>
            <ac:spMk id="15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9:30:12.351" v="1645" actId="478"/>
          <ac:spMkLst>
            <pc:docMk/>
            <pc:sldMk cId="2638912456" sldId="416"/>
            <ac:spMk id="17" creationId="{00000000-0000-0000-0000-000000000000}"/>
          </ac:spMkLst>
        </pc:spChg>
        <pc:picChg chg="add del">
          <ac:chgData name="Christel Maes" userId="7e61469a-7c21-464c-bace-a1bda262211a" providerId="ADAL" clId="{E6AF4EF5-C35A-4340-B369-10F98116971F}" dt="2020-07-03T09:35:48.298" v="1736" actId="478"/>
          <ac:picMkLst>
            <pc:docMk/>
            <pc:sldMk cId="2638912456" sldId="416"/>
            <ac:picMk id="4" creationId="{98F4B19A-60C6-4654-9598-885C973FB72A}"/>
          </ac:picMkLst>
        </pc:picChg>
        <pc:picChg chg="del mod">
          <ac:chgData name="Christel Maes" userId="7e61469a-7c21-464c-bace-a1bda262211a" providerId="ADAL" clId="{E6AF4EF5-C35A-4340-B369-10F98116971F}" dt="2020-07-03T09:33:26.370" v="1727" actId="478"/>
          <ac:picMkLst>
            <pc:docMk/>
            <pc:sldMk cId="2638912456" sldId="416"/>
            <ac:picMk id="9" creationId="{44C32F4D-7A38-415F-8BCE-7879E1FCB8E9}"/>
          </ac:picMkLst>
        </pc:picChg>
        <pc:picChg chg="del mod">
          <ac:chgData name="Christel Maes" userId="7e61469a-7c21-464c-bace-a1bda262211a" providerId="ADAL" clId="{E6AF4EF5-C35A-4340-B369-10F98116971F}" dt="2020-07-03T09:34:07.870" v="1733" actId="478"/>
          <ac:picMkLst>
            <pc:docMk/>
            <pc:sldMk cId="2638912456" sldId="416"/>
            <ac:picMk id="14" creationId="{00000000-0000-0000-0000-000000000000}"/>
          </ac:picMkLst>
        </pc:picChg>
      </pc:sldChg>
      <pc:sldChg chg="addSp delSp modSp del mod">
        <pc:chgData name="Christel Maes" userId="7e61469a-7c21-464c-bace-a1bda262211a" providerId="ADAL" clId="{E6AF4EF5-C35A-4340-B369-10F98116971F}" dt="2020-07-03T15:26:43.387" v="3668" actId="47"/>
        <pc:sldMkLst>
          <pc:docMk/>
          <pc:sldMk cId="1697937603" sldId="417"/>
        </pc:sldMkLst>
        <pc:spChg chg="mod">
          <ac:chgData name="Christel Maes" userId="7e61469a-7c21-464c-bace-a1bda262211a" providerId="ADAL" clId="{E6AF4EF5-C35A-4340-B369-10F98116971F}" dt="2020-07-03T12:12:09.352" v="2304" actId="20577"/>
          <ac:spMkLst>
            <pc:docMk/>
            <pc:sldMk cId="1697937603" sldId="417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2:12:13.194" v="2306" actId="47"/>
          <ac:spMkLst>
            <pc:docMk/>
            <pc:sldMk cId="1697937603" sldId="417"/>
            <ac:spMk id="4" creationId="{F259FCDC-ECB2-4452-8579-268E00ABCE33}"/>
          </ac:spMkLst>
        </pc:spChg>
        <pc:spChg chg="mod">
          <ac:chgData name="Christel Maes" userId="7e61469a-7c21-464c-bace-a1bda262211a" providerId="ADAL" clId="{E6AF4EF5-C35A-4340-B369-10F98116971F}" dt="2020-07-03T12:12:02.370" v="2303" actId="20577"/>
          <ac:spMkLst>
            <pc:docMk/>
            <pc:sldMk cId="1697937603" sldId="417"/>
            <ac:spMk id="6" creationId="{00000000-0000-0000-0000-000000000000}"/>
          </ac:spMkLst>
        </pc:spChg>
        <pc:spChg chg="add">
          <ac:chgData name="Christel Maes" userId="7e61469a-7c21-464c-bace-a1bda262211a" providerId="ADAL" clId="{E6AF4EF5-C35A-4340-B369-10F98116971F}" dt="2020-07-03T09:33:40.845" v="1730" actId="47"/>
          <ac:spMkLst>
            <pc:docMk/>
            <pc:sldMk cId="1697937603" sldId="417"/>
            <ac:spMk id="8" creationId="{160C6F2D-E57F-493A-9FCE-09A1B5C4595C}"/>
          </ac:spMkLst>
        </pc:spChg>
        <pc:spChg chg="add del">
          <ac:chgData name="Christel Maes" userId="7e61469a-7c21-464c-bace-a1bda262211a" providerId="ADAL" clId="{E6AF4EF5-C35A-4340-B369-10F98116971F}" dt="2020-07-03T12:12:23.595" v="2308" actId="47"/>
          <ac:spMkLst>
            <pc:docMk/>
            <pc:sldMk cId="1697937603" sldId="417"/>
            <ac:spMk id="9" creationId="{C1A514E5-555E-469D-87E5-A32BFA9A5961}"/>
          </ac:spMkLst>
        </pc:spChg>
        <pc:spChg chg="add del">
          <ac:chgData name="Christel Maes" userId="7e61469a-7c21-464c-bace-a1bda262211a" providerId="ADAL" clId="{E6AF4EF5-C35A-4340-B369-10F98116971F}" dt="2020-07-03T12:12:35.551" v="2310" actId="47"/>
          <ac:spMkLst>
            <pc:docMk/>
            <pc:sldMk cId="1697937603" sldId="417"/>
            <ac:spMk id="10" creationId="{E2BE7898-4F0C-4DB1-9FB7-0AAA1311F092}"/>
          </ac:spMkLst>
        </pc:spChg>
        <pc:picChg chg="del">
          <ac:chgData name="Christel Maes" userId="7e61469a-7c21-464c-bace-a1bda262211a" providerId="ADAL" clId="{E6AF4EF5-C35A-4340-B369-10F98116971F}" dt="2020-07-03T09:33:39.666" v="1729" actId="478"/>
          <ac:picMkLst>
            <pc:docMk/>
            <pc:sldMk cId="1697937603" sldId="417"/>
            <ac:picMk id="11" creationId="{00000000-0000-0000-0000-000000000000}"/>
          </ac:picMkLst>
        </pc:picChg>
      </pc:sldChg>
      <pc:sldChg chg="addSp delSp del mod">
        <pc:chgData name="Christel Maes" userId="7e61469a-7c21-464c-bace-a1bda262211a" providerId="ADAL" clId="{E6AF4EF5-C35A-4340-B369-10F98116971F}" dt="2020-07-03T09:45:17.691" v="2069" actId="47"/>
        <pc:sldMkLst>
          <pc:docMk/>
          <pc:sldMk cId="391838826" sldId="418"/>
        </pc:sldMkLst>
        <pc:spChg chg="add">
          <ac:chgData name="Christel Maes" userId="7e61469a-7c21-464c-bace-a1bda262211a" providerId="ADAL" clId="{E6AF4EF5-C35A-4340-B369-10F98116971F}" dt="2020-07-03T09:33:44.949" v="1732" actId="47"/>
          <ac:spMkLst>
            <pc:docMk/>
            <pc:sldMk cId="391838826" sldId="418"/>
            <ac:spMk id="8" creationId="{E0783BEB-0851-4AF4-849C-3A15EADAE7F1}"/>
          </ac:spMkLst>
        </pc:spChg>
        <pc:picChg chg="del">
          <ac:chgData name="Christel Maes" userId="7e61469a-7c21-464c-bace-a1bda262211a" providerId="ADAL" clId="{E6AF4EF5-C35A-4340-B369-10F98116971F}" dt="2020-07-03T09:33:44.384" v="1731" actId="478"/>
          <ac:picMkLst>
            <pc:docMk/>
            <pc:sldMk cId="391838826" sldId="418"/>
            <ac:picMk id="11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04:04.304" v="2406" actId="1076"/>
        <pc:sldMkLst>
          <pc:docMk/>
          <pc:sldMk cId="2394362779" sldId="419"/>
        </pc:sldMkLst>
        <pc:spChg chg="mod">
          <ac:chgData name="Christel Maes" userId="7e61469a-7c21-464c-bace-a1bda262211a" providerId="ADAL" clId="{E6AF4EF5-C35A-4340-B369-10F98116971F}" dt="2020-07-03T14:00:12.721" v="2399" actId="20577"/>
          <ac:spMkLst>
            <pc:docMk/>
            <pc:sldMk cId="2394362779" sldId="419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04:04.304" v="2406" actId="1076"/>
          <ac:spMkLst>
            <pc:docMk/>
            <pc:sldMk cId="2394362779" sldId="419"/>
            <ac:spMk id="4" creationId="{7852A1BB-9DD9-4871-ABCC-F0C03AA07F4F}"/>
          </ac:spMkLst>
        </pc:spChg>
        <pc:picChg chg="del">
          <ac:chgData name="Christel Maes" userId="7e61469a-7c21-464c-bace-a1bda262211a" providerId="ADAL" clId="{E6AF4EF5-C35A-4340-B369-10F98116971F}" dt="2020-07-03T14:03:44.322" v="2400" actId="478"/>
          <ac:picMkLst>
            <pc:docMk/>
            <pc:sldMk cId="2394362779" sldId="419"/>
            <ac:picMk id="6" creationId="{00000000-0000-0000-0000-000000000000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25:34.828" v="2739" actId="20577"/>
        <pc:sldMkLst>
          <pc:docMk/>
          <pc:sldMk cId="1267576821" sldId="420"/>
        </pc:sldMkLst>
        <pc:spChg chg="mod">
          <ac:chgData name="Christel Maes" userId="7e61469a-7c21-464c-bace-a1bda262211a" providerId="ADAL" clId="{E6AF4EF5-C35A-4340-B369-10F98116971F}" dt="2020-07-03T14:25:34.828" v="2739" actId="20577"/>
          <ac:spMkLst>
            <pc:docMk/>
            <pc:sldMk cId="1267576821" sldId="420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14:12.458" v="2597" actId="20577"/>
          <ac:spMkLst>
            <pc:docMk/>
            <pc:sldMk cId="1267576821" sldId="420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18:28.412" v="2609" actId="403"/>
          <ac:spMkLst>
            <pc:docMk/>
            <pc:sldMk cId="1267576821" sldId="420"/>
            <ac:spMk id="5" creationId="{20A39944-1526-4EC0-AB92-ED12B77217FB}"/>
          </ac:spMkLst>
        </pc:spChg>
        <pc:spChg chg="add mod">
          <ac:chgData name="Christel Maes" userId="7e61469a-7c21-464c-bace-a1bda262211a" providerId="ADAL" clId="{E6AF4EF5-C35A-4340-B369-10F98116971F}" dt="2020-07-03T14:19:12.447" v="2618" actId="1076"/>
          <ac:spMkLst>
            <pc:docMk/>
            <pc:sldMk cId="1267576821" sldId="420"/>
            <ac:spMk id="6" creationId="{38C67A88-0AC1-4EE9-BDDC-961006CB9B2B}"/>
          </ac:spMkLst>
        </pc:spChg>
        <pc:picChg chg="del">
          <ac:chgData name="Christel Maes" userId="7e61469a-7c21-464c-bace-a1bda262211a" providerId="ADAL" clId="{E6AF4EF5-C35A-4340-B369-10F98116971F}" dt="2020-07-03T14:04:45.992" v="2414" actId="478"/>
          <ac:picMkLst>
            <pc:docMk/>
            <pc:sldMk cId="1267576821" sldId="420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04:27.983" v="2407" actId="478"/>
          <ac:picMkLst>
            <pc:docMk/>
            <pc:sldMk cId="1267576821" sldId="420"/>
            <ac:picMk id="8" creationId="{7089FAD2-BD0D-419A-8DA4-8925DAF71FFA}"/>
          </ac:picMkLst>
        </pc:pic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Christel Maes" userId="7e61469a-7c21-464c-bace-a1bda262211a" providerId="ADAL" clId="{E6AF4EF5-C35A-4340-B369-10F98116971F}" dt="2020-07-03T14:18:52.563" v="2615" actId="553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addSp delSp modSp mod">
        <pc:chgData name="Christel Maes" userId="7e61469a-7c21-464c-bace-a1bda262211a" providerId="ADAL" clId="{E6AF4EF5-C35A-4340-B369-10F98116971F}" dt="2020-07-03T14:25:39.933" v="2740" actId="20577"/>
        <pc:sldMkLst>
          <pc:docMk/>
          <pc:sldMk cId="2198013082" sldId="421"/>
        </pc:sldMkLst>
        <pc:spChg chg="mod">
          <ac:chgData name="Christel Maes" userId="7e61469a-7c21-464c-bace-a1bda262211a" providerId="ADAL" clId="{E6AF4EF5-C35A-4340-B369-10F98116971F}" dt="2020-07-03T14:25:39.933" v="2740" actId="20577"/>
          <ac:spMkLst>
            <pc:docMk/>
            <pc:sldMk cId="2198013082" sldId="421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4:57.183" v="2737" actId="20577"/>
          <ac:spMkLst>
            <pc:docMk/>
            <pc:sldMk cId="2198013082" sldId="421"/>
            <ac:spMk id="3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49.888" v="2550" actId="478"/>
          <ac:spMkLst>
            <pc:docMk/>
            <pc:sldMk cId="2198013082" sldId="421"/>
            <ac:spMk id="5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11:03.217" v="2532" actId="478"/>
          <ac:spMkLst>
            <pc:docMk/>
            <pc:sldMk cId="2198013082" sldId="421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34.725" v="2673" actId="1076"/>
          <ac:spMkLst>
            <pc:docMk/>
            <pc:sldMk cId="2198013082" sldId="421"/>
            <ac:spMk id="7" creationId="{FC51B87E-43B2-4EB9-ABF6-BC92B16FE079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25:44.408" v="2741" actId="20577"/>
        <pc:sldMkLst>
          <pc:docMk/>
          <pc:sldMk cId="1469470808" sldId="422"/>
        </pc:sldMkLst>
        <pc:spChg chg="mod">
          <ac:chgData name="Christel Maes" userId="7e61469a-7c21-464c-bace-a1bda262211a" providerId="ADAL" clId="{E6AF4EF5-C35A-4340-B369-10F98116971F}" dt="2020-07-03T14:25:44.408" v="2741" actId="20577"/>
          <ac:spMkLst>
            <pc:docMk/>
            <pc:sldMk cId="1469470808" sldId="422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13:54.979" v="2590" actId="20577"/>
          <ac:spMkLst>
            <pc:docMk/>
            <pc:sldMk cId="1469470808" sldId="422"/>
            <ac:spMk id="3" creationId="{DBB00894-9BE1-4EAF-8F3A-BA4770A374B9}"/>
          </ac:spMkLst>
        </pc:spChg>
        <pc:spChg chg="del mod">
          <ac:chgData name="Christel Maes" userId="7e61469a-7c21-464c-bace-a1bda262211a" providerId="ADAL" clId="{E6AF4EF5-C35A-4340-B369-10F98116971F}" dt="2020-07-03T14:13:30.656" v="2582" actId="478"/>
          <ac:spMkLst>
            <pc:docMk/>
            <pc:sldMk cId="1469470808" sldId="422"/>
            <ac:spMk id="5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0:01.369" v="2623" actId="167"/>
          <ac:spMkLst>
            <pc:docMk/>
            <pc:sldMk cId="1469470808" sldId="422"/>
            <ac:spMk id="6" creationId="{0D624F34-E74F-487B-BEBF-E7DBA2245B9A}"/>
          </ac:spMkLst>
        </pc:spChg>
        <pc:spChg chg="mod">
          <ac:chgData name="Christel Maes" userId="7e61469a-7c21-464c-bace-a1bda262211a" providerId="ADAL" clId="{E6AF4EF5-C35A-4340-B369-10F98116971F}" dt="2020-07-03T14:14:21.628" v="2599" actId="6549"/>
          <ac:spMkLst>
            <pc:docMk/>
            <pc:sldMk cId="1469470808" sldId="422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1.792" v="2583" actId="478"/>
          <ac:spMkLst>
            <pc:docMk/>
            <pc:sldMk cId="1469470808" sldId="422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3.899" v="2584" actId="478"/>
          <ac:spMkLst>
            <pc:docMk/>
            <pc:sldMk cId="1469470808" sldId="422"/>
            <ac:spMk id="10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0:14.392" v="2625" actId="14100"/>
          <ac:spMkLst>
            <pc:docMk/>
            <pc:sldMk cId="1469470808" sldId="422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3:35.335" v="2585" actId="478"/>
          <ac:spMkLst>
            <pc:docMk/>
            <pc:sldMk cId="1469470808" sldId="422"/>
            <ac:spMk id="13" creationId="{7AD51BD4-8D04-47F5-B471-EB7EFB6E0A3E}"/>
          </ac:spMkLst>
        </pc:spChg>
        <pc:spChg chg="add mod">
          <ac:chgData name="Christel Maes" userId="7e61469a-7c21-464c-bace-a1bda262211a" providerId="ADAL" clId="{E6AF4EF5-C35A-4340-B369-10F98116971F}" dt="2020-07-03T14:18:19.999" v="2606" actId="255"/>
          <ac:spMkLst>
            <pc:docMk/>
            <pc:sldMk cId="1469470808" sldId="422"/>
            <ac:spMk id="14" creationId="{7C0E7842-F374-43F8-A08A-262C04B0BE2A}"/>
          </ac:spMkLst>
        </pc:spChg>
        <pc:picChg chg="del">
          <ac:chgData name="Christel Maes" userId="7e61469a-7c21-464c-bace-a1bda262211a" providerId="ADAL" clId="{E6AF4EF5-C35A-4340-B369-10F98116971F}" dt="2020-07-03T14:13:43.664" v="2588" actId="478"/>
          <ac:picMkLst>
            <pc:docMk/>
            <pc:sldMk cId="1469470808" sldId="422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3:42.294" v="2587" actId="478"/>
          <ac:picMkLst>
            <pc:docMk/>
            <pc:sldMk cId="1469470808" sldId="422"/>
            <ac:picMk id="12" creationId="{6C76C045-5E25-46F1-BA66-43AD281F6F95}"/>
          </ac:picMkLst>
        </pc:picChg>
      </pc:sldChg>
      <pc:sldChg chg="addSp delSp modSp mod">
        <pc:chgData name="Christel Maes" userId="7e61469a-7c21-464c-bace-a1bda262211a" providerId="ADAL" clId="{E6AF4EF5-C35A-4340-B369-10F98116971F}" dt="2020-07-03T14:30:49.876" v="2799" actId="1076"/>
        <pc:sldMkLst>
          <pc:docMk/>
          <pc:sldMk cId="36187756" sldId="423"/>
        </pc:sldMkLst>
        <pc:spChg chg="mod">
          <ac:chgData name="Christel Maes" userId="7e61469a-7c21-464c-bace-a1bda262211a" providerId="ADAL" clId="{E6AF4EF5-C35A-4340-B369-10F98116971F}" dt="2020-07-03T14:25:51.326" v="2743" actId="20577"/>
          <ac:spMkLst>
            <pc:docMk/>
            <pc:sldMk cId="36187756" sldId="423"/>
            <ac:spMk id="2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14:29:32.624" v="2785" actId="478"/>
          <ac:spMkLst>
            <pc:docMk/>
            <pc:sldMk cId="36187756" sldId="423"/>
            <ac:spMk id="3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8:44.266" v="2776" actId="20577"/>
          <ac:spMkLst>
            <pc:docMk/>
            <pc:sldMk cId="36187756" sldId="423"/>
            <ac:spMk id="5" creationId="{B99ECE3D-2163-432D-8076-2556201E29DB}"/>
          </ac:spMkLst>
        </pc:spChg>
        <pc:spChg chg="add mod">
          <ac:chgData name="Christel Maes" userId="7e61469a-7c21-464c-bace-a1bda262211a" providerId="ADAL" clId="{E6AF4EF5-C35A-4340-B369-10F98116971F}" dt="2020-07-03T14:29:24.421" v="2784" actId="1582"/>
          <ac:spMkLst>
            <pc:docMk/>
            <pc:sldMk cId="36187756" sldId="423"/>
            <ac:spMk id="9" creationId="{320EFC18-5508-4AB6-B51A-B5D3AE138D0F}"/>
          </ac:spMkLst>
        </pc:spChg>
        <pc:spChg chg="add mod">
          <ac:chgData name="Christel Maes" userId="7e61469a-7c21-464c-bace-a1bda262211a" providerId="ADAL" clId="{E6AF4EF5-C35A-4340-B369-10F98116971F}" dt="2020-07-03T14:30:49.876" v="2799" actId="1076"/>
          <ac:spMkLst>
            <pc:docMk/>
            <pc:sldMk cId="36187756" sldId="423"/>
            <ac:spMk id="10" creationId="{8BDD1539-8404-446F-92F2-84B096369F28}"/>
          </ac:spMkLst>
        </pc:spChg>
        <pc:picChg chg="del">
          <ac:chgData name="Christel Maes" userId="7e61469a-7c21-464c-bace-a1bda262211a" providerId="ADAL" clId="{E6AF4EF5-C35A-4340-B369-10F98116971F}" dt="2020-07-03T14:27:53.870" v="2759" actId="478"/>
          <ac:picMkLst>
            <pc:docMk/>
            <pc:sldMk cId="36187756" sldId="423"/>
            <ac:picMk id="6" creationId="{8BE486A5-2888-40DE-85F4-0217500D07FF}"/>
          </ac:picMkLst>
        </pc:picChg>
        <pc:picChg chg="del">
          <ac:chgData name="Christel Maes" userId="7e61469a-7c21-464c-bace-a1bda262211a" providerId="ADAL" clId="{E6AF4EF5-C35A-4340-B369-10F98116971F}" dt="2020-07-03T14:26:14.442" v="2758" actId="478"/>
          <ac:picMkLst>
            <pc:docMk/>
            <pc:sldMk cId="36187756" sldId="423"/>
            <ac:picMk id="7" creationId="{2DF0A158-7217-4736-ADCE-A67D6C19C6C8}"/>
          </ac:picMkLst>
        </pc:picChg>
      </pc:sldChg>
      <pc:sldChg chg="modSp del mod">
        <pc:chgData name="Christel Maes" userId="7e61469a-7c21-464c-bace-a1bda262211a" providerId="ADAL" clId="{E6AF4EF5-C35A-4340-B369-10F98116971F}" dt="2020-07-03T14:31:27.920" v="2800" actId="47"/>
        <pc:sldMkLst>
          <pc:docMk/>
          <pc:sldMk cId="1541076863" sldId="424"/>
        </pc:sldMkLst>
        <pc:spChg chg="mod">
          <ac:chgData name="Christel Maes" userId="7e61469a-7c21-464c-bace-a1bda262211a" providerId="ADAL" clId="{E6AF4EF5-C35A-4340-B369-10F98116971F}" dt="2020-07-03T14:25:56.474" v="2744" actId="20577"/>
          <ac:spMkLst>
            <pc:docMk/>
            <pc:sldMk cId="1541076863" sldId="424"/>
            <ac:spMk id="2" creationId="{00000000-0000-0000-0000-000000000000}"/>
          </ac:spMkLst>
        </pc:spChg>
      </pc:sldChg>
      <pc:sldChg chg="addSp delSp modSp mod">
        <pc:chgData name="Christel Maes" userId="7e61469a-7c21-464c-bace-a1bda262211a" providerId="ADAL" clId="{E6AF4EF5-C35A-4340-B369-10F98116971F}" dt="2020-07-03T14:41:26.472" v="2920" actId="114"/>
        <pc:sldMkLst>
          <pc:docMk/>
          <pc:sldMk cId="2220113508" sldId="425"/>
        </pc:sldMkLst>
        <pc:spChg chg="del">
          <ac:chgData name="Christel Maes" userId="7e61469a-7c21-464c-bace-a1bda262211a" providerId="ADAL" clId="{E6AF4EF5-C35A-4340-B369-10F98116971F}" dt="2020-07-03T14:40:24.795" v="2909" actId="478"/>
          <ac:spMkLst>
            <pc:docMk/>
            <pc:sldMk cId="2220113508" sldId="425"/>
            <ac:spMk id="2" creationId="{00000000-0000-0000-0000-000000000000}"/>
          </ac:spMkLst>
        </pc:spChg>
        <pc:spChg chg="add del">
          <ac:chgData name="Christel Maes" userId="7e61469a-7c21-464c-bace-a1bda262211a" providerId="ADAL" clId="{E6AF4EF5-C35A-4340-B369-10F98116971F}" dt="2020-07-03T14:34:04.459" v="2802" actId="478"/>
          <ac:spMkLst>
            <pc:docMk/>
            <pc:sldMk cId="2220113508" sldId="425"/>
            <ac:spMk id="3" creationId="{C983B103-8189-4BDC-8126-349AE022AAB7}"/>
          </ac:spMkLst>
        </pc:spChg>
        <pc:spChg chg="add del mod">
          <ac:chgData name="Christel Maes" userId="7e61469a-7c21-464c-bace-a1bda262211a" providerId="ADAL" clId="{E6AF4EF5-C35A-4340-B369-10F98116971F}" dt="2020-07-03T14:36:22.624" v="2883" actId="478"/>
          <ac:spMkLst>
            <pc:docMk/>
            <pc:sldMk cId="2220113508" sldId="425"/>
            <ac:spMk id="6" creationId="{912C1C89-F3BE-4EC9-84E0-BB91C222E718}"/>
          </ac:spMkLst>
        </pc:spChg>
        <pc:spChg chg="mod">
          <ac:chgData name="Christel Maes" userId="7e61469a-7c21-464c-bace-a1bda262211a" providerId="ADAL" clId="{E6AF4EF5-C35A-4340-B369-10F98116971F}" dt="2020-07-03T14:26:06.587" v="2757" actId="6549"/>
          <ac:spMkLst>
            <pc:docMk/>
            <pc:sldMk cId="2220113508" sldId="425"/>
            <ac:spMk id="7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41:13.364" v="2918" actId="208"/>
          <ac:spMkLst>
            <pc:docMk/>
            <pc:sldMk cId="2220113508" sldId="425"/>
            <ac:spMk id="8" creationId="{BBEC18D7-4F1E-4BC4-A17E-48EDAC3C1DB6}"/>
          </ac:spMkLst>
        </pc:spChg>
        <pc:spChg chg="add mod">
          <ac:chgData name="Christel Maes" userId="7e61469a-7c21-464c-bace-a1bda262211a" providerId="ADAL" clId="{E6AF4EF5-C35A-4340-B369-10F98116971F}" dt="2020-07-03T14:40:46.629" v="2915" actId="167"/>
          <ac:spMkLst>
            <pc:docMk/>
            <pc:sldMk cId="2220113508" sldId="425"/>
            <ac:spMk id="9" creationId="{FD414CD8-E449-4C1D-9F81-7740A722F6A4}"/>
          </ac:spMkLst>
        </pc:spChg>
        <pc:spChg chg="mod">
          <ac:chgData name="Christel Maes" userId="7e61469a-7c21-464c-bace-a1bda262211a" providerId="ADAL" clId="{E6AF4EF5-C35A-4340-B369-10F98116971F}" dt="2020-07-03T14:38:21.308" v="2907" actId="20577"/>
          <ac:spMkLst>
            <pc:docMk/>
            <pc:sldMk cId="2220113508" sldId="425"/>
            <ac:spMk id="12" creationId="{087E379E-4C44-49FB-962C-228FF043228F}"/>
          </ac:spMkLst>
        </pc:spChg>
        <pc:spChg chg="mod">
          <ac:chgData name="Christel Maes" userId="7e61469a-7c21-464c-bace-a1bda262211a" providerId="ADAL" clId="{E6AF4EF5-C35A-4340-B369-10F98116971F}" dt="2020-07-03T14:41:26.472" v="2920" actId="114"/>
          <ac:spMkLst>
            <pc:docMk/>
            <pc:sldMk cId="2220113508" sldId="425"/>
            <ac:spMk id="17" creationId="{170B23F9-FAD3-468B-A2B5-7B6CDFA5F0B6}"/>
          </ac:spMkLst>
        </pc:spChg>
        <pc:picChg chg="del">
          <ac:chgData name="Christel Maes" userId="7e61469a-7c21-464c-bace-a1bda262211a" providerId="ADAL" clId="{E6AF4EF5-C35A-4340-B369-10F98116971F}" dt="2020-07-03T14:34:04.459" v="2802" actId="478"/>
          <ac:picMkLst>
            <pc:docMk/>
            <pc:sldMk cId="2220113508" sldId="425"/>
            <ac:picMk id="4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34:46.425" v="2881" actId="478"/>
          <ac:picMkLst>
            <pc:docMk/>
            <pc:sldMk cId="2220113508" sldId="425"/>
            <ac:picMk id="11" creationId="{5A00920D-A4EE-454D-B8EB-A5604693CB73}"/>
          </ac:picMkLst>
        </pc:picChg>
      </pc:sldChg>
      <pc:sldChg chg="new del">
        <pc:chgData name="Christel Maes" userId="7e61469a-7c21-464c-bace-a1bda262211a" providerId="ADAL" clId="{E6AF4EF5-C35A-4340-B369-10F98116971F}" dt="2020-07-03T14:41:39.468" v="2921" actId="47"/>
        <pc:sldMkLst>
          <pc:docMk/>
          <pc:sldMk cId="456909205" sldId="426"/>
        </pc:sldMkLst>
      </pc:sldChg>
      <pc:sldChg chg="del">
        <pc:chgData name="Christel Maes" userId="7e61469a-7c21-464c-bace-a1bda262211a" providerId="ADAL" clId="{E6AF4EF5-C35A-4340-B369-10F98116971F}" dt="2020-02-13T15:57:41.818" v="1" actId="47"/>
        <pc:sldMkLst>
          <pc:docMk/>
          <pc:sldMk cId="586180436" sldId="426"/>
        </pc:sldMkLst>
      </pc:sldChg>
      <pc:sldChg chg="addSp modSp add del mod">
        <pc:chgData name="Christel Maes" userId="7e61469a-7c21-464c-bace-a1bda262211a" providerId="ADAL" clId="{E6AF4EF5-C35A-4340-B369-10F98116971F}" dt="2020-07-03T14:58:51.552" v="3179" actId="2696"/>
        <pc:sldMkLst>
          <pc:docMk/>
          <pc:sldMk cId="284665671" sldId="427"/>
        </pc:sldMkLst>
        <pc:spChg chg="add mod">
          <ac:chgData name="Christel Maes" userId="7e61469a-7c21-464c-bace-a1bda262211a" providerId="ADAL" clId="{E6AF4EF5-C35A-4340-B369-10F98116971F}" dt="2020-07-03T11:58:05.974" v="2267" actId="1076"/>
          <ac:spMkLst>
            <pc:docMk/>
            <pc:sldMk cId="284665671" sldId="427"/>
            <ac:spMk id="3" creationId="{CA113553-9261-4335-913A-1E486BA665B0}"/>
          </ac:spMkLst>
        </pc:spChg>
        <pc:spChg chg="mod">
          <ac:chgData name="Christel Maes" userId="7e61469a-7c21-464c-bace-a1bda262211a" providerId="ADAL" clId="{E6AF4EF5-C35A-4340-B369-10F98116971F}" dt="2020-07-03T09:45:48.153" v="2115" actId="20577"/>
          <ac:spMkLst>
            <pc:docMk/>
            <pc:sldMk cId="284665671" sldId="427"/>
            <ac:spMk id="6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1:57:40.477" v="2264" actId="6549"/>
          <ac:spMkLst>
            <pc:docMk/>
            <pc:sldMk cId="284665671" sldId="427"/>
            <ac:spMk id="10" creationId="{0DE42292-1C94-404D-87AE-E68D6959626C}"/>
          </ac:spMkLst>
        </pc:spChg>
      </pc:sldChg>
      <pc:sldChg chg="add del">
        <pc:chgData name="Christel Maes" userId="7e61469a-7c21-464c-bace-a1bda262211a" providerId="ADAL" clId="{E6AF4EF5-C35A-4340-B369-10F98116971F}" dt="2020-07-09T18:22:04.995" v="3712" actId="47"/>
        <pc:sldMkLst>
          <pc:docMk/>
          <pc:sldMk cId="344496779" sldId="42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042963972" sldId="427"/>
        </pc:sldMkLst>
      </pc:sldChg>
      <pc:sldChg chg="add del">
        <pc:chgData name="Christel Maes" userId="7e61469a-7c21-464c-bace-a1bda262211a" providerId="ADAL" clId="{E6AF4EF5-C35A-4340-B369-10F98116971F}" dt="2020-07-03T15:26:48.662" v="3669" actId="47"/>
        <pc:sldMkLst>
          <pc:docMk/>
          <pc:sldMk cId="100728898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591923819" sldId="428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7842643" sldId="429"/>
        </pc:sldMkLst>
      </pc:sldChg>
      <pc:sldChg chg="modSp add del mod">
        <pc:chgData name="Christel Maes" userId="7e61469a-7c21-464c-bace-a1bda262211a" providerId="ADAL" clId="{E6AF4EF5-C35A-4340-B369-10F98116971F}" dt="2020-07-03T15:16:10.354" v="3352" actId="47"/>
        <pc:sldMkLst>
          <pc:docMk/>
          <pc:sldMk cId="1895651105" sldId="429"/>
        </pc:sldMkLst>
        <pc:spChg chg="mod">
          <ac:chgData name="Christel Maes" userId="7e61469a-7c21-464c-bace-a1bda262211a" providerId="ADAL" clId="{E6AF4EF5-C35A-4340-B369-10F98116971F}" dt="2020-07-03T09:59:08.386" v="2130" actId="20577"/>
          <ac:spMkLst>
            <pc:docMk/>
            <pc:sldMk cId="1895651105" sldId="429"/>
            <ac:spMk id="2" creationId="{AB915BEF-7393-41C1-8F70-DE034269D1CD}"/>
          </ac:spMkLst>
        </pc:spChg>
        <pc:spChg chg="mod">
          <ac:chgData name="Christel Maes" userId="7e61469a-7c21-464c-bace-a1bda262211a" providerId="ADAL" clId="{E6AF4EF5-C35A-4340-B369-10F98116971F}" dt="2020-07-03T08:50:11.553" v="1274" actId="313"/>
          <ac:spMkLst>
            <pc:docMk/>
            <pc:sldMk cId="1895651105" sldId="429"/>
            <ac:spMk id="8" creationId="{CC192B9A-12FB-4402-93ED-7BB13B2B4C6F}"/>
          </ac:spMkLst>
        </pc:spChg>
      </pc:sldChg>
      <pc:sldChg chg="modSp add del mod">
        <pc:chgData name="Christel Maes" userId="7e61469a-7c21-464c-bace-a1bda262211a" providerId="ADAL" clId="{E6AF4EF5-C35A-4340-B369-10F98116971F}" dt="2020-07-03T15:16:06.822" v="3351" actId="47"/>
        <pc:sldMkLst>
          <pc:docMk/>
          <pc:sldMk cId="1846017667" sldId="430"/>
        </pc:sldMkLst>
        <pc:spChg chg="mod">
          <ac:chgData name="Christel Maes" userId="7e61469a-7c21-464c-bace-a1bda262211a" providerId="ADAL" clId="{E6AF4EF5-C35A-4340-B369-10F98116971F}" dt="2020-07-03T09:59:11.595" v="2131" actId="20577"/>
          <ac:spMkLst>
            <pc:docMk/>
            <pc:sldMk cId="1846017667" sldId="430"/>
            <ac:spMk id="2" creationId="{AB915BEF-7393-41C1-8F70-DE034269D1CD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203470941" sldId="43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99476424" sldId="431"/>
        </pc:sldMkLst>
      </pc:sldChg>
      <pc:sldChg chg="addSp delSp modSp add mod chgLayout">
        <pc:chgData name="Christel Maes" userId="7e61469a-7c21-464c-bace-a1bda262211a" providerId="ADAL" clId="{E6AF4EF5-C35A-4340-B369-10F98116971F}" dt="2020-07-03T07:57:15.530" v="622" actId="1076"/>
        <pc:sldMkLst>
          <pc:docMk/>
          <pc:sldMk cId="2159640122" sldId="431"/>
        </pc:sldMkLst>
        <pc:spChg chg="mod ord">
          <ac:chgData name="Christel Maes" userId="7e61469a-7c21-464c-bace-a1bda262211a" providerId="ADAL" clId="{E6AF4EF5-C35A-4340-B369-10F98116971F}" dt="2020-07-03T07:56:19.154" v="613" actId="20577"/>
          <ac:spMkLst>
            <pc:docMk/>
            <pc:sldMk cId="2159640122" sldId="431"/>
            <ac:spMk id="2" creationId="{00000000-0000-0000-0000-000000000000}"/>
          </ac:spMkLst>
        </pc:spChg>
        <pc:spChg chg="add mod ord">
          <ac:chgData name="Christel Maes" userId="7e61469a-7c21-464c-bace-a1bda262211a" providerId="ADAL" clId="{E6AF4EF5-C35A-4340-B369-10F98116971F}" dt="2020-07-03T07:56:22.979" v="614" actId="1076"/>
          <ac:spMkLst>
            <pc:docMk/>
            <pc:sldMk cId="2159640122" sldId="431"/>
            <ac:spMk id="3" creationId="{4CCE00BD-D332-4EF2-93CA-CCC7407C9EC8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5" creationId="{00000000-0000-0000-0000-000000000000}"/>
          </ac:spMkLst>
        </pc:spChg>
        <pc:spChg chg="mod ord">
          <ac:chgData name="Christel Maes" userId="7e61469a-7c21-464c-bace-a1bda262211a" providerId="ADAL" clId="{E6AF4EF5-C35A-4340-B369-10F98116971F}" dt="2020-07-03T07:55:21.964" v="576" actId="700"/>
          <ac:spMkLst>
            <pc:docMk/>
            <pc:sldMk cId="2159640122" sldId="431"/>
            <ac:spMk id="6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0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7:47:42.853" v="327" actId="478"/>
          <ac:spMkLst>
            <pc:docMk/>
            <pc:sldMk cId="2159640122" sldId="431"/>
            <ac:spMk id="14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7:47:40.253" v="326" actId="478"/>
          <ac:spMkLst>
            <pc:docMk/>
            <pc:sldMk cId="2159640122" sldId="431"/>
            <ac:spMk id="15" creationId="{948DBD2C-B3A4-4911-A358-9045D4D17825}"/>
          </ac:spMkLst>
        </pc:spChg>
        <pc:picChg chg="add mod">
          <ac:chgData name="Christel Maes" userId="7e61469a-7c21-464c-bace-a1bda262211a" providerId="ADAL" clId="{E6AF4EF5-C35A-4340-B369-10F98116971F}" dt="2020-07-03T07:57:13.551" v="621" actId="1076"/>
          <ac:picMkLst>
            <pc:docMk/>
            <pc:sldMk cId="2159640122" sldId="431"/>
            <ac:picMk id="4" creationId="{F5577C76-7648-4FCD-87F6-28314A56BF80}"/>
          </ac:picMkLst>
        </pc:picChg>
        <pc:picChg chg="del mod">
          <ac:chgData name="Christel Maes" userId="7e61469a-7c21-464c-bace-a1bda262211a" providerId="ADAL" clId="{E6AF4EF5-C35A-4340-B369-10F98116971F}" dt="2020-07-03T07:55:38.416" v="603" actId="478"/>
          <ac:picMkLst>
            <pc:docMk/>
            <pc:sldMk cId="2159640122" sldId="431"/>
            <ac:picMk id="7" creationId="{00000000-0000-0000-0000-000000000000}"/>
          </ac:picMkLst>
        </pc:picChg>
        <pc:picChg chg="add mod">
          <ac:chgData name="Christel Maes" userId="7e61469a-7c21-464c-bace-a1bda262211a" providerId="ADAL" clId="{E6AF4EF5-C35A-4340-B369-10F98116971F}" dt="2020-07-03T07:57:15.530" v="622" actId="1076"/>
          <ac:picMkLst>
            <pc:docMk/>
            <pc:sldMk cId="2159640122" sldId="431"/>
            <ac:picMk id="16" creationId="{0725CAB1-4809-4EA3-90C2-7E46D8224570}"/>
          </ac:picMkLst>
        </pc:picChg>
      </pc:sldChg>
      <pc:sldChg chg="addSp delSp modSp new mod">
        <pc:chgData name="Christel Maes" userId="7e61469a-7c21-464c-bace-a1bda262211a" providerId="ADAL" clId="{E6AF4EF5-C35A-4340-B369-10F98116971F}" dt="2020-07-03T08:14:27.014" v="1032" actId="20577"/>
        <pc:sldMkLst>
          <pc:docMk/>
          <pc:sldMk cId="3764093758" sldId="432"/>
        </pc:sldMkLst>
        <pc:spChg chg="mod">
          <ac:chgData name="Christel Maes" userId="7e61469a-7c21-464c-bace-a1bda262211a" providerId="ADAL" clId="{E6AF4EF5-C35A-4340-B369-10F98116971F}" dt="2020-07-03T08:13:48.143" v="982" actId="20577"/>
          <ac:spMkLst>
            <pc:docMk/>
            <pc:sldMk cId="3764093758" sldId="432"/>
            <ac:spMk id="2" creationId="{A0967138-F518-497D-A44E-0E775C5BEEF7}"/>
          </ac:spMkLst>
        </pc:spChg>
        <pc:spChg chg="mod">
          <ac:chgData name="Christel Maes" userId="7e61469a-7c21-464c-bace-a1bda262211a" providerId="ADAL" clId="{E6AF4EF5-C35A-4340-B369-10F98116971F}" dt="2020-07-03T08:13:54.836" v="984" actId="20577"/>
          <ac:spMkLst>
            <pc:docMk/>
            <pc:sldMk cId="3764093758" sldId="432"/>
            <ac:spMk id="3" creationId="{93FAF5BA-C394-45F5-9338-38535BF0AD8B}"/>
          </ac:spMkLst>
        </pc:spChg>
        <pc:spChg chg="add del mod">
          <ac:chgData name="Christel Maes" userId="7e61469a-7c21-464c-bace-a1bda262211a" providerId="ADAL" clId="{E6AF4EF5-C35A-4340-B369-10F98116971F}" dt="2020-07-03T08:14:27.014" v="1032" actId="20577"/>
          <ac:spMkLst>
            <pc:docMk/>
            <pc:sldMk cId="3764093758" sldId="432"/>
            <ac:spMk id="5" creationId="{A67152F3-3F04-4307-8AA0-CC23FA48E1B8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784660503" sldId="432"/>
        </pc:sldMkLst>
      </pc:sldChg>
      <pc:sldChg chg="delSp modSp add del mod">
        <pc:chgData name="Christel Maes" userId="7e61469a-7c21-464c-bace-a1bda262211a" providerId="ADAL" clId="{E6AF4EF5-C35A-4340-B369-10F98116971F}" dt="2020-07-03T09:09:31.065" v="1352" actId="47"/>
        <pc:sldMkLst>
          <pc:docMk/>
          <pc:sldMk cId="132450586" sldId="433"/>
        </pc:sldMkLst>
        <pc:spChg chg="del">
          <ac:chgData name="Christel Maes" userId="7e61469a-7c21-464c-bace-a1bda262211a" providerId="ADAL" clId="{E6AF4EF5-C35A-4340-B369-10F98116971F}" dt="2020-07-03T08:55:16.429" v="1297" actId="478"/>
          <ac:spMkLst>
            <pc:docMk/>
            <pc:sldMk cId="132450586" sldId="433"/>
            <ac:spMk id="101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8.644" v="1298" actId="478"/>
          <ac:spMkLst>
            <pc:docMk/>
            <pc:sldMk cId="132450586" sldId="433"/>
            <ac:spMk id="10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9.744" v="1299" actId="478"/>
          <ac:spMkLst>
            <pc:docMk/>
            <pc:sldMk cId="132450586" sldId="433"/>
            <ac:spMk id="103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5.518" v="1296" actId="478"/>
          <ac:spMkLst>
            <pc:docMk/>
            <pc:sldMk cId="132450586" sldId="433"/>
            <ac:spMk id="10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5:14.509" v="1295" actId="478"/>
          <ac:spMkLst>
            <pc:docMk/>
            <pc:sldMk cId="132450586" sldId="433"/>
            <ac:spMk id="10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08:56:10.311" v="1304" actId="478"/>
          <ac:spMkLst>
            <pc:docMk/>
            <pc:sldMk cId="132450586" sldId="433"/>
            <ac:spMk id="111" creationId="{00000000-0000-0000-0000-000000000000}"/>
          </ac:spMkLst>
        </pc:spChg>
        <pc:spChg chg="del mod">
          <ac:chgData name="Christel Maes" userId="7e61469a-7c21-464c-bace-a1bda262211a" providerId="ADAL" clId="{E6AF4EF5-C35A-4340-B369-10F98116971F}" dt="2020-07-03T08:55:52.580" v="1301" actId="478"/>
          <ac:spMkLst>
            <pc:docMk/>
            <pc:sldMk cId="132450586" sldId="433"/>
            <ac:spMk id="112" creationId="{00000000-0000-0000-0000-000000000000}"/>
          </ac:spMkLst>
        </pc:spChg>
        <pc:cxnChg chg="del mod">
          <ac:chgData name="Christel Maes" userId="7e61469a-7c21-464c-bace-a1bda262211a" providerId="ADAL" clId="{E6AF4EF5-C35A-4340-B369-10F98116971F}" dt="2020-07-03T08:55:54.943" v="1302" actId="478"/>
          <ac:cxnSpMkLst>
            <pc:docMk/>
            <pc:sldMk cId="132450586" sldId="433"/>
            <ac:cxnSpMk id="113" creationId="{00000000-0000-0000-0000-000000000000}"/>
          </ac:cxnSpMkLst>
        </pc:cxnChg>
        <pc:cxnChg chg="del mod">
          <ac:chgData name="Christel Maes" userId="7e61469a-7c21-464c-bace-a1bda262211a" providerId="ADAL" clId="{E6AF4EF5-C35A-4340-B369-10F98116971F}" dt="2020-07-03T08:55:57.441" v="1303" actId="478"/>
          <ac:cxnSpMkLst>
            <pc:docMk/>
            <pc:sldMk cId="132450586" sldId="433"/>
            <ac:cxnSpMk id="116" creationId="{00000000-0000-0000-0000-000000000000}"/>
          </ac:cxnSpMkLst>
        </pc:cxnChg>
      </pc:sldChg>
      <pc:sldChg chg="addSp delSp modSp add mod">
        <pc:chgData name="Christel Maes" userId="7e61469a-7c21-464c-bace-a1bda262211a" providerId="ADAL" clId="{E6AF4EF5-C35A-4340-B369-10F98116971F}" dt="2020-07-03T09:44:13.664" v="2067" actId="47"/>
        <pc:sldMkLst>
          <pc:docMk/>
          <pc:sldMk cId="690202324" sldId="433"/>
        </pc:sldMkLst>
        <pc:spChg chg="del">
          <ac:chgData name="Christel Maes" userId="7e61469a-7c21-464c-bace-a1bda262211a" providerId="ADAL" clId="{E6AF4EF5-C35A-4340-B369-10F98116971F}" dt="2020-07-03T09:36:32.299" v="1743" actId="478"/>
          <ac:spMkLst>
            <pc:docMk/>
            <pc:sldMk cId="690202324" sldId="433"/>
            <ac:spMk id="2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09:44:13.664" v="2067" actId="47"/>
          <ac:spMkLst>
            <pc:docMk/>
            <pc:sldMk cId="690202324" sldId="433"/>
            <ac:spMk id="3" creationId="{AEA6F73F-7EC5-4E32-BC63-D22B499AA3C5}"/>
          </ac:spMkLst>
        </pc:spChg>
        <pc:spChg chg="add del mod">
          <ac:chgData name="Christel Maes" userId="7e61469a-7c21-464c-bace-a1bda262211a" providerId="ADAL" clId="{E6AF4EF5-C35A-4340-B369-10F98116971F}" dt="2020-07-03T09:36:35.757" v="1744" actId="478"/>
          <ac:spMkLst>
            <pc:docMk/>
            <pc:sldMk cId="690202324" sldId="433"/>
            <ac:spMk id="8" creationId="{00051E5B-D7E9-4F2A-85C7-73346DE1437A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9" creationId="{B58A5C96-E69E-4753-9809-7C870728A902}"/>
          </ac:spMkLst>
        </pc:spChg>
        <pc:spChg chg="mod">
          <ac:chgData name="Christel Maes" userId="7e61469a-7c21-464c-bace-a1bda262211a" providerId="ADAL" clId="{E6AF4EF5-C35A-4340-B369-10F98116971F}" dt="2020-07-03T09:37:31.303" v="1755" actId="1076"/>
          <ac:spMkLst>
            <pc:docMk/>
            <pc:sldMk cId="690202324" sldId="433"/>
            <ac:spMk id="10" creationId="{AA147E98-7EBA-493F-85B9-A954D9958BE3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2" creationId="{7ACB1564-C4D4-4907-8976-747FA929B2F7}"/>
          </ac:spMkLst>
        </pc:spChg>
        <pc:spChg chg="add mod">
          <ac:chgData name="Christel Maes" userId="7e61469a-7c21-464c-bace-a1bda262211a" providerId="ADAL" clId="{E6AF4EF5-C35A-4340-B369-10F98116971F}" dt="2020-07-03T09:40:30.785" v="1862" actId="465"/>
          <ac:spMkLst>
            <pc:docMk/>
            <pc:sldMk cId="690202324" sldId="433"/>
            <ac:spMk id="13" creationId="{D2B5CE3E-549A-48BE-8ADE-EFF2815F694F}"/>
          </ac:spMkLst>
        </pc:spChg>
        <pc:spChg chg="add mod">
          <ac:chgData name="Christel Maes" userId="7e61469a-7c21-464c-bace-a1bda262211a" providerId="ADAL" clId="{E6AF4EF5-C35A-4340-B369-10F98116971F}" dt="2020-07-03T09:40:27.985" v="1861" actId="552"/>
          <ac:spMkLst>
            <pc:docMk/>
            <pc:sldMk cId="690202324" sldId="433"/>
            <ac:spMk id="14" creationId="{CA3C7671-EA51-48F3-8E31-D3DE7408B035}"/>
          </ac:spMkLst>
        </pc:spChg>
        <pc:spChg chg="del">
          <ac:chgData name="Christel Maes" userId="7e61469a-7c21-464c-bace-a1bda262211a" providerId="ADAL" clId="{E6AF4EF5-C35A-4340-B369-10F98116971F}" dt="2020-07-03T09:36:54.106" v="1748" actId="478"/>
          <ac:spMkLst>
            <pc:docMk/>
            <pc:sldMk cId="690202324" sldId="433"/>
            <ac:spMk id="15" creationId="{00000000-0000-0000-0000-000000000000}"/>
          </ac:spMkLst>
        </pc:spChg>
        <pc:picChg chg="mod">
          <ac:chgData name="Christel Maes" userId="7e61469a-7c21-464c-bace-a1bda262211a" providerId="ADAL" clId="{E6AF4EF5-C35A-4340-B369-10F98116971F}" dt="2020-07-03T09:37:57.470" v="1758" actId="14100"/>
          <ac:picMkLst>
            <pc:docMk/>
            <pc:sldMk cId="690202324" sldId="433"/>
            <ac:picMk id="4" creationId="{98F4B19A-60C6-4654-9598-885C973FB72A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903662216" sldId="433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005813438" sldId="434"/>
        </pc:sldMkLst>
      </pc:sldChg>
      <pc:sldChg chg="addSp delSp modSp new del mod modClrScheme chgLayout">
        <pc:chgData name="Christel Maes" userId="7e61469a-7c21-464c-bace-a1bda262211a" providerId="ADAL" clId="{E6AF4EF5-C35A-4340-B369-10F98116971F}" dt="2020-07-03T14:44:42.474" v="2922" actId="2696"/>
        <pc:sldMkLst>
          <pc:docMk/>
          <pc:sldMk cId="3382848086" sldId="434"/>
        </pc:sldMkLst>
        <pc:spChg chg="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2" creationId="{416AAD63-8037-4B8E-B630-CD81F29BC677}"/>
          </ac:spMkLst>
        </pc:spChg>
        <pc:spChg chg="add del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3" creationId="{E329C11D-E8F0-4DC0-9985-A6FDF83B1796}"/>
          </ac:spMkLst>
        </pc:spChg>
        <pc:spChg chg="del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4" creationId="{43E4A6BA-F5B8-44D6-B2D8-755BD0D2EDA5}"/>
          </ac:spMkLst>
        </pc:spChg>
        <pc:spChg chg="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5" creationId="{8CA9B585-AF4D-47CC-8736-2117F18BE438}"/>
          </ac:spMkLst>
        </pc:spChg>
        <pc:spChg chg="add del">
          <ac:chgData name="Christel Maes" userId="7e61469a-7c21-464c-bace-a1bda262211a" providerId="ADAL" clId="{E6AF4EF5-C35A-4340-B369-10F98116971F}" dt="2020-07-03T12:12:42.322" v="2313" actId="2696"/>
          <ac:spMkLst>
            <pc:docMk/>
            <pc:sldMk cId="3382848086" sldId="434"/>
            <ac:spMk id="6" creationId="{0A0151A0-1798-4AFB-A041-EE6C725D5C1F}"/>
          </ac:spMkLst>
        </pc:spChg>
        <pc:spChg chg="add del">
          <ac:chgData name="Christel Maes" userId="7e61469a-7c21-464c-bace-a1bda262211a" providerId="ADAL" clId="{E6AF4EF5-C35A-4340-B369-10F98116971F}" dt="2020-07-03T12:13:17.043" v="2315" actId="2696"/>
          <ac:spMkLst>
            <pc:docMk/>
            <pc:sldMk cId="3382848086" sldId="434"/>
            <ac:spMk id="7" creationId="{F934B870-9BB0-4319-B228-1119534336AA}"/>
          </ac:spMkLst>
        </pc:spChg>
        <pc:spChg chg="add mod ord">
          <ac:chgData name="Christel Maes" userId="7e61469a-7c21-464c-bace-a1bda262211a" providerId="ADAL" clId="{E6AF4EF5-C35A-4340-B369-10F98116971F}" dt="2020-07-03T12:16:44.512" v="2316" actId="700"/>
          <ac:spMkLst>
            <pc:docMk/>
            <pc:sldMk cId="3382848086" sldId="434"/>
            <ac:spMk id="8" creationId="{6E746B00-493D-41CA-BD99-456653648895}"/>
          </ac:spMkLst>
        </pc:spChg>
        <pc:spChg chg="add mod ord">
          <ac:chgData name="Christel Maes" userId="7e61469a-7c21-464c-bace-a1bda262211a" providerId="ADAL" clId="{E6AF4EF5-C35A-4340-B369-10F98116971F}" dt="2020-07-03T12:17:22.234" v="2330" actId="20577"/>
          <ac:spMkLst>
            <pc:docMk/>
            <pc:sldMk cId="3382848086" sldId="434"/>
            <ac:spMk id="9" creationId="{5EDA52C8-7B6F-477E-899C-870DCF99E7B2}"/>
          </ac:spMkLst>
        </pc:spChg>
      </pc:sldChg>
      <pc:sldChg chg="addSp modSp add mod">
        <pc:chgData name="Christel Maes" userId="7e61469a-7c21-464c-bace-a1bda262211a" providerId="ADAL" clId="{E6AF4EF5-C35A-4340-B369-10F98116971F}" dt="2020-07-03T14:57:54.584" v="3178" actId="20577"/>
        <pc:sldMkLst>
          <pc:docMk/>
          <pc:sldMk cId="3545606564" sldId="434"/>
        </pc:sldMkLst>
        <pc:spChg chg="mod">
          <ac:chgData name="Christel Maes" userId="7e61469a-7c21-464c-bace-a1bda262211a" providerId="ADAL" clId="{E6AF4EF5-C35A-4340-B369-10F98116971F}" dt="2020-07-03T14:57:54.584" v="3178" actId="20577"/>
          <ac:spMkLst>
            <pc:docMk/>
            <pc:sldMk cId="3545606564" sldId="434"/>
            <ac:spMk id="8" creationId="{6E746B00-493D-41CA-BD99-456653648895}"/>
          </ac:spMkLst>
        </pc:spChg>
        <pc:spChg chg="mod">
          <ac:chgData name="Christel Maes" userId="7e61469a-7c21-464c-bace-a1bda262211a" providerId="ADAL" clId="{E6AF4EF5-C35A-4340-B369-10F98116971F}" dt="2020-07-03T14:52:36.763" v="3085" actId="6549"/>
          <ac:spMkLst>
            <pc:docMk/>
            <pc:sldMk cId="3545606564" sldId="434"/>
            <ac:spMk id="9" creationId="{5EDA52C8-7B6F-477E-899C-870DCF99E7B2}"/>
          </ac:spMkLst>
        </pc:spChg>
        <pc:graphicFrameChg chg="add mod modGraphic">
          <ac:chgData name="Christel Maes" userId="7e61469a-7c21-464c-bace-a1bda262211a" providerId="ADAL" clId="{E6AF4EF5-C35A-4340-B369-10F98116971F}" dt="2020-07-03T14:53:01.585" v="3092" actId="14734"/>
          <ac:graphicFrameMkLst>
            <pc:docMk/>
            <pc:sldMk cId="3545606564" sldId="434"/>
            <ac:graphicFrameMk id="2" creationId="{109A9ADC-0A7A-4BA4-A7D5-CF4CF227B615}"/>
          </ac:graphicFrameMkLst>
        </pc:graphicFrameChg>
      </pc:sldChg>
      <pc:sldChg chg="addSp delSp modSp add mod">
        <pc:chgData name="Christel Maes" userId="7e61469a-7c21-464c-bace-a1bda262211a" providerId="ADAL" clId="{E6AF4EF5-C35A-4340-B369-10F98116971F}" dt="2020-07-03T14:25:48.270" v="2742" actId="20577"/>
        <pc:sldMkLst>
          <pc:docMk/>
          <pc:sldMk cId="2344521751" sldId="435"/>
        </pc:sldMkLst>
        <pc:spChg chg="mod">
          <ac:chgData name="Christel Maes" userId="7e61469a-7c21-464c-bace-a1bda262211a" providerId="ADAL" clId="{E6AF4EF5-C35A-4340-B369-10F98116971F}" dt="2020-07-03T14:25:48.270" v="2742" actId="20577"/>
          <ac:spMkLst>
            <pc:docMk/>
            <pc:sldMk cId="2344521751" sldId="435"/>
            <ac:spMk id="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4:22:40.135" v="2674" actId="1076"/>
          <ac:spMkLst>
            <pc:docMk/>
            <pc:sldMk cId="2344521751" sldId="435"/>
            <ac:spMk id="3" creationId="{2AC69E33-E8D1-4DBB-88EE-7DD364746BC3}"/>
          </ac:spMkLst>
        </pc:spChg>
        <pc:spChg chg="mod">
          <ac:chgData name="Christel Maes" userId="7e61469a-7c21-464c-bace-a1bda262211a" providerId="ADAL" clId="{E6AF4EF5-C35A-4340-B369-10F98116971F}" dt="2020-07-03T14:21:21.963" v="2647" actId="6549"/>
          <ac:spMkLst>
            <pc:docMk/>
            <pc:sldMk cId="2344521751" sldId="435"/>
            <ac:spMk id="5" creationId="{00000000-0000-0000-0000-000000000000}"/>
          </ac:spMkLst>
        </pc:spChg>
        <pc:spChg chg="mod">
          <ac:chgData name="Christel Maes" userId="7e61469a-7c21-464c-bace-a1bda262211a" providerId="ADAL" clId="{E6AF4EF5-C35A-4340-B369-10F98116971F}" dt="2020-07-03T14:25:09.784" v="2738" actId="20577"/>
          <ac:spMkLst>
            <pc:docMk/>
            <pc:sldMk cId="2344521751" sldId="435"/>
            <ac:spMk id="8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21:31.791" v="2655" actId="478"/>
          <ac:spMkLst>
            <pc:docMk/>
            <pc:sldMk cId="2344521751" sldId="435"/>
            <ac:spMk id="9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4:15:56.746" v="2603" actId="478"/>
          <ac:spMkLst>
            <pc:docMk/>
            <pc:sldMk cId="2344521751" sldId="435"/>
            <ac:spMk id="11" creationId="{00000000-0000-0000-0000-000000000000}"/>
          </ac:spMkLst>
        </pc:spChg>
        <pc:picChg chg="del">
          <ac:chgData name="Christel Maes" userId="7e61469a-7c21-464c-bace-a1bda262211a" providerId="ADAL" clId="{E6AF4EF5-C35A-4340-B369-10F98116971F}" dt="2020-07-03T14:15:55.784" v="2602" actId="478"/>
          <ac:picMkLst>
            <pc:docMk/>
            <pc:sldMk cId="2344521751" sldId="435"/>
            <ac:picMk id="7" creationId="{00000000-0000-0000-0000-000000000000}"/>
          </ac:picMkLst>
        </pc:picChg>
        <pc:picChg chg="del">
          <ac:chgData name="Christel Maes" userId="7e61469a-7c21-464c-bace-a1bda262211a" providerId="ADAL" clId="{E6AF4EF5-C35A-4340-B369-10F98116971F}" dt="2020-07-03T14:15:55.109" v="2601" actId="478"/>
          <ac:picMkLst>
            <pc:docMk/>
            <pc:sldMk cId="2344521751" sldId="435"/>
            <ac:picMk id="12" creationId="{6C76C045-5E25-46F1-BA66-43AD281F6F95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012720116" sldId="435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472209581" sldId="436"/>
        </pc:sldMkLst>
      </pc:sldChg>
      <pc:sldChg chg="addSp delSp modSp add mod ord">
        <pc:chgData name="Christel Maes" userId="7e61469a-7c21-464c-bace-a1bda262211a" providerId="ADAL" clId="{E6AF4EF5-C35A-4340-B369-10F98116971F}" dt="2020-07-03T15:12:46.064" v="3333" actId="47"/>
        <pc:sldMkLst>
          <pc:docMk/>
          <pc:sldMk cId="4273069500" sldId="436"/>
        </pc:sldMkLst>
        <pc:spChg chg="mod">
          <ac:chgData name="Christel Maes" userId="7e61469a-7c21-464c-bace-a1bda262211a" providerId="ADAL" clId="{E6AF4EF5-C35A-4340-B369-10F98116971F}" dt="2020-07-03T15:12:46.064" v="3333" actId="47"/>
          <ac:spMkLst>
            <pc:docMk/>
            <pc:sldMk cId="4273069500" sldId="436"/>
            <ac:spMk id="2" creationId="{00000000-0000-0000-0000-000000000000}"/>
          </ac:spMkLst>
        </pc:spChg>
        <pc:spChg chg="del">
          <ac:chgData name="Christel Maes" userId="7e61469a-7c21-464c-bace-a1bda262211a" providerId="ADAL" clId="{E6AF4EF5-C35A-4340-B369-10F98116971F}" dt="2020-07-03T15:03:33.307" v="3184" actId="478"/>
          <ac:spMkLst>
            <pc:docMk/>
            <pc:sldMk cId="4273069500" sldId="436"/>
            <ac:spMk id="3" creationId="{AEA6F73F-7EC5-4E32-BC63-D22B499AA3C5}"/>
          </ac:spMkLst>
        </pc:spChg>
        <pc:spChg chg="add mod">
          <ac:chgData name="Christel Maes" userId="7e61469a-7c21-464c-bace-a1bda262211a" providerId="ADAL" clId="{E6AF4EF5-C35A-4340-B369-10F98116971F}" dt="2020-07-03T15:12:37.011" v="3331" actId="207"/>
          <ac:spMkLst>
            <pc:docMk/>
            <pc:sldMk cId="4273069500" sldId="436"/>
            <ac:spMk id="4" creationId="{3220F063-54CE-45A0-AD5E-BA2C74F81E00}"/>
          </ac:spMkLst>
        </pc:spChg>
        <pc:spChg chg="mod">
          <ac:chgData name="Christel Maes" userId="7e61469a-7c21-464c-bace-a1bda262211a" providerId="ADAL" clId="{E6AF4EF5-C35A-4340-B369-10F98116971F}" dt="2020-07-03T15:12:05.371" v="3330" actId="20577"/>
          <ac:spMkLst>
            <pc:docMk/>
            <pc:sldMk cId="4273069500" sldId="436"/>
            <ac:spMk id="6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11:57.912" v="3329" actId="208"/>
          <ac:spMkLst>
            <pc:docMk/>
            <pc:sldMk cId="4273069500" sldId="436"/>
            <ac:spMk id="7" creationId="{3F45FC44-CD59-4534-A46F-011ABBB036CD}"/>
          </ac:spMkLst>
        </pc:spChg>
      </pc:sldChg>
      <pc:sldChg chg="addSp delSp modSp add mod modClrScheme chgLayout">
        <pc:chgData name="Christel Maes" userId="7e61469a-7c21-464c-bace-a1bda262211a" providerId="ADAL" clId="{E6AF4EF5-C35A-4340-B369-10F98116971F}" dt="2020-07-03T15:20:26.571" v="3385" actId="478"/>
        <pc:sldMkLst>
          <pc:docMk/>
          <pc:sldMk cId="16651394" sldId="437"/>
        </pc:sldMkLst>
        <pc:spChg chg="add mod">
          <ac:chgData name="Christel Maes" userId="7e61469a-7c21-464c-bace-a1bda262211a" providerId="ADAL" clId="{E6AF4EF5-C35A-4340-B369-10F98116971F}" dt="2020-07-03T15:06:18.212" v="3212" actId="21"/>
          <ac:spMkLst>
            <pc:docMk/>
            <pc:sldMk cId="16651394" sldId="437"/>
            <ac:spMk id="2" creationId="{6344EF50-450E-420B-85D5-5A70A1FBF52A}"/>
          </ac:spMkLst>
        </pc:spChg>
        <pc:spChg chg="add del mod ord">
          <ac:chgData name="Christel Maes" userId="7e61469a-7c21-464c-bace-a1bda262211a" providerId="ADAL" clId="{E6AF4EF5-C35A-4340-B369-10F98116971F}" dt="2020-07-03T15:06:57.896" v="3228" actId="478"/>
          <ac:spMkLst>
            <pc:docMk/>
            <pc:sldMk cId="16651394" sldId="437"/>
            <ac:spMk id="3" creationId="{AB30EB0F-645D-45D2-BFC4-1D5E0623CE74}"/>
          </ac:spMkLst>
        </pc:spChg>
        <pc:spChg chg="del">
          <ac:chgData name="Christel Maes" userId="7e61469a-7c21-464c-bace-a1bda262211a" providerId="ADAL" clId="{E6AF4EF5-C35A-4340-B369-10F98116971F}" dt="2020-07-03T15:05:12.359" v="3196" actId="478"/>
          <ac:spMkLst>
            <pc:docMk/>
            <pc:sldMk cId="16651394" sldId="437"/>
            <ac:spMk id="4" creationId="{95360C56-35B3-46F3-AC6A-4820E6ECFB0E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5" creationId="{00000000-0000-0000-0000-000000000000}"/>
          </ac:spMkLst>
        </pc:spChg>
        <pc:spChg chg="add del mod ord">
          <ac:chgData name="Christel Maes" userId="7e61469a-7c21-464c-bace-a1bda262211a" providerId="ADAL" clId="{E6AF4EF5-C35A-4340-B369-10F98116971F}" dt="2020-07-03T15:07:27.692" v="3233" actId="478"/>
          <ac:spMkLst>
            <pc:docMk/>
            <pc:sldMk cId="16651394" sldId="437"/>
            <ac:spMk id="6" creationId="{A2316C96-8A69-41EF-A8DC-6794E89689C3}"/>
          </ac:spMkLst>
        </pc:spChg>
        <pc:spChg chg="add del mod">
          <ac:chgData name="Christel Maes" userId="7e61469a-7c21-464c-bace-a1bda262211a" providerId="ADAL" clId="{E6AF4EF5-C35A-4340-B369-10F98116971F}" dt="2020-07-03T15:07:24.715" v="3232" actId="478"/>
          <ac:spMkLst>
            <pc:docMk/>
            <pc:sldMk cId="16651394" sldId="437"/>
            <ac:spMk id="7" creationId="{50D74E33-2829-4E92-8485-D398023404C0}"/>
          </ac:spMkLst>
        </pc:spChg>
        <pc:spChg chg="add del mod">
          <ac:chgData name="Christel Maes" userId="7e61469a-7c21-464c-bace-a1bda262211a" providerId="ADAL" clId="{E6AF4EF5-C35A-4340-B369-10F98116971F}" dt="2020-07-03T15:07:32.582" v="3234" actId="478"/>
          <ac:spMkLst>
            <pc:docMk/>
            <pc:sldMk cId="16651394" sldId="437"/>
            <ac:spMk id="9" creationId="{8C2FE4DA-3A21-4B28-BBEC-6C56C27A4B03}"/>
          </ac:spMkLst>
        </pc:spChg>
        <pc:spChg chg="add del">
          <ac:chgData name="Christel Maes" userId="7e61469a-7c21-464c-bace-a1bda262211a" providerId="ADAL" clId="{E6AF4EF5-C35A-4340-B369-10F98116971F}" dt="2020-07-03T15:07:52.841" v="3236" actId="478"/>
          <ac:spMkLst>
            <pc:docMk/>
            <pc:sldMk cId="16651394" sldId="437"/>
            <ac:spMk id="10" creationId="{5991EE43-1AE8-42FA-BD30-0AE78F9A2848}"/>
          </ac:spMkLst>
        </pc:spChg>
        <pc:spChg chg="add mod">
          <ac:chgData name="Christel Maes" userId="7e61469a-7c21-464c-bace-a1bda262211a" providerId="ADAL" clId="{E6AF4EF5-C35A-4340-B369-10F98116971F}" dt="2020-07-03T15:16:42.429" v="3354" actId="1076"/>
          <ac:spMkLst>
            <pc:docMk/>
            <pc:sldMk cId="16651394" sldId="437"/>
            <ac:spMk id="11" creationId="{84984FAE-4EBF-4BE4-A6E9-96ED301659D8}"/>
          </ac:spMkLst>
        </pc:spChg>
        <pc:spChg chg="mod ord">
          <ac:chgData name="Christel Maes" userId="7e61469a-7c21-464c-bace-a1bda262211a" providerId="ADAL" clId="{E6AF4EF5-C35A-4340-B369-10F98116971F}" dt="2020-07-03T15:05:33.595" v="3199" actId="700"/>
          <ac:spMkLst>
            <pc:docMk/>
            <pc:sldMk cId="16651394" sldId="437"/>
            <ac:spMk id="12" creationId="{00000000-0000-0000-0000-000000000000}"/>
          </ac:spMkLst>
        </pc:spChg>
        <pc:spChg chg="add mod">
          <ac:chgData name="Christel Maes" userId="7e61469a-7c21-464c-bace-a1bda262211a" providerId="ADAL" clId="{E6AF4EF5-C35A-4340-B369-10F98116971F}" dt="2020-07-03T15:09:17.017" v="3246" actId="6549"/>
          <ac:spMkLst>
            <pc:docMk/>
            <pc:sldMk cId="16651394" sldId="437"/>
            <ac:spMk id="13" creationId="{F6A4725B-CA58-4491-88CB-B461005A9859}"/>
          </ac:spMkLst>
        </pc:spChg>
        <pc:cxnChg chg="add del mod">
          <ac:chgData name="Christel Maes" userId="7e61469a-7c21-464c-bace-a1bda262211a" providerId="ADAL" clId="{E6AF4EF5-C35A-4340-B369-10F98116971F}" dt="2020-07-03T15:20:25.685" v="3384" actId="478"/>
          <ac:cxnSpMkLst>
            <pc:docMk/>
            <pc:sldMk cId="16651394" sldId="437"/>
            <ac:cxnSpMk id="15" creationId="{29691462-0281-40CF-8E7A-4BF788CB9CEB}"/>
          </ac:cxnSpMkLst>
        </pc:cxnChg>
        <pc:cxnChg chg="add del mod">
          <ac:chgData name="Christel Maes" userId="7e61469a-7c21-464c-bace-a1bda262211a" providerId="ADAL" clId="{E6AF4EF5-C35A-4340-B369-10F98116971F}" dt="2020-07-03T15:20:26.571" v="3385" actId="478"/>
          <ac:cxnSpMkLst>
            <pc:docMk/>
            <pc:sldMk cId="16651394" sldId="437"/>
            <ac:cxnSpMk id="16" creationId="{BC4733FF-55D0-4967-8368-5D53BC8B98DF}"/>
          </ac:cxnSpMkLst>
        </pc:cxnChg>
        <pc:cxnChg chg="add del">
          <ac:chgData name="Christel Maes" userId="7e61469a-7c21-464c-bace-a1bda262211a" providerId="ADAL" clId="{E6AF4EF5-C35A-4340-B369-10F98116971F}" dt="2020-07-03T15:17:35.039" v="3380" actId="478"/>
          <ac:cxnSpMkLst>
            <pc:docMk/>
            <pc:sldMk cId="16651394" sldId="437"/>
            <ac:cxnSpMk id="18" creationId="{E51AABB0-6121-428E-9429-6D16666EB915}"/>
          </ac:cxnSpMkLst>
        </pc:cxn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002860439" sldId="437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2370008380" sldId="438"/>
        </pc:sldMkLst>
      </pc:sldChg>
      <pc:sldChg chg="addSp delSp modSp add mod">
        <pc:chgData name="Christel Maes" userId="7e61469a-7c21-464c-bace-a1bda262211a" providerId="ADAL" clId="{E6AF4EF5-C35A-4340-B369-10F98116971F}" dt="2020-07-09T18:20:54.296" v="3711" actId="478"/>
        <pc:sldMkLst>
          <pc:docMk/>
          <pc:sldMk cId="3105467676" sldId="438"/>
        </pc:sldMkLst>
        <pc:spChg chg="mod">
          <ac:chgData name="Christel Maes" userId="7e61469a-7c21-464c-bace-a1bda262211a" providerId="ADAL" clId="{E6AF4EF5-C35A-4340-B369-10F98116971F}" dt="2020-07-03T15:25:51.081" v="3663" actId="20577"/>
          <ac:spMkLst>
            <pc:docMk/>
            <pc:sldMk cId="3105467676" sldId="438"/>
            <ac:spMk id="2" creationId="{00000000-0000-0000-0000-000000000000}"/>
          </ac:spMkLst>
        </pc:spChg>
        <pc:spChg chg="add del mod">
          <ac:chgData name="Christel Maes" userId="7e61469a-7c21-464c-bace-a1bda262211a" providerId="ADAL" clId="{E6AF4EF5-C35A-4340-B369-10F98116971F}" dt="2020-07-09T18:20:54.296" v="3711" actId="478"/>
          <ac:spMkLst>
            <pc:docMk/>
            <pc:sldMk cId="3105467676" sldId="438"/>
            <ac:spMk id="3" creationId="{43091055-73F7-4530-B065-4E94B280FD18}"/>
          </ac:spMkLst>
        </pc:spChg>
        <pc:spChg chg="mod">
          <ac:chgData name="Christel Maes" userId="7e61469a-7c21-464c-bace-a1bda262211a" providerId="ADAL" clId="{E6AF4EF5-C35A-4340-B369-10F98116971F}" dt="2020-07-03T15:22:10.096" v="3406" actId="478"/>
          <ac:spMkLst>
            <pc:docMk/>
            <pc:sldMk cId="3105467676" sldId="438"/>
            <ac:spMk id="4" creationId="{3220F063-54CE-45A0-AD5E-BA2C74F81E00}"/>
          </ac:spMkLst>
        </pc:spChg>
        <pc:spChg chg="del">
          <ac:chgData name="Christel Maes" userId="7e61469a-7c21-464c-bace-a1bda262211a" providerId="ADAL" clId="{E6AF4EF5-C35A-4340-B369-10F98116971F}" dt="2020-07-03T15:13:20.838" v="3350" actId="478"/>
          <ac:spMkLst>
            <pc:docMk/>
            <pc:sldMk cId="3105467676" sldId="438"/>
            <ac:spMk id="7" creationId="{3F45FC44-CD59-4534-A46F-011ABBB036CD}"/>
          </ac:spMkLst>
        </pc:spChg>
        <pc:spChg chg="add del">
          <ac:chgData name="Christel Maes" userId="7e61469a-7c21-464c-bace-a1bda262211a" providerId="ADAL" clId="{E6AF4EF5-C35A-4340-B369-10F98116971F}" dt="2020-07-09T18:20:50.255" v="3710" actId="478"/>
          <ac:spMkLst>
            <pc:docMk/>
            <pc:sldMk cId="3105467676" sldId="438"/>
            <ac:spMk id="8" creationId="{9B9C2FB1-A6CD-46DA-B5BA-8A3298C464C0}"/>
          </ac:spMkLst>
        </pc:spChg>
        <pc:spChg chg="add del">
          <ac:chgData name="Christel Maes" userId="7e61469a-7c21-464c-bace-a1bda262211a" providerId="ADAL" clId="{E6AF4EF5-C35A-4340-B369-10F98116971F}" dt="2020-07-09T18:20:47.925" v="3709" actId="478"/>
          <ac:spMkLst>
            <pc:docMk/>
            <pc:sldMk cId="3105467676" sldId="438"/>
            <ac:spMk id="9" creationId="{71B41167-2AD7-468D-9205-AB5E55D08340}"/>
          </ac:spMkLst>
        </pc:sp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67151755" sldId="439"/>
        </pc:sldMkLst>
      </pc:sldChg>
      <pc:sldChg chg="addSp modSp add mod">
        <pc:chgData name="Christel Maes" userId="7e61469a-7c21-464c-bace-a1bda262211a" providerId="ADAL" clId="{E6AF4EF5-C35A-4340-B369-10F98116971F}" dt="2020-07-03T15:26:23.973" v="3667" actId="1582"/>
        <pc:sldMkLst>
          <pc:docMk/>
          <pc:sldMk cId="3273338353" sldId="439"/>
        </pc:sldMkLst>
        <pc:spChg chg="add mod">
          <ac:chgData name="Christel Maes" userId="7e61469a-7c21-464c-bace-a1bda262211a" providerId="ADAL" clId="{E6AF4EF5-C35A-4340-B369-10F98116971F}" dt="2020-07-03T15:26:23.973" v="3667" actId="1582"/>
          <ac:spMkLst>
            <pc:docMk/>
            <pc:sldMk cId="3273338353" sldId="439"/>
            <ac:spMk id="4" creationId="{295891BA-5AD7-4780-A50E-3E2FDDAAD93F}"/>
          </ac:spMkLst>
        </pc:spChg>
        <pc:spChg chg="mod">
          <ac:chgData name="Christel Maes" userId="7e61469a-7c21-464c-bace-a1bda262211a" providerId="ADAL" clId="{E6AF4EF5-C35A-4340-B369-10F98116971F}" dt="2020-07-03T15:22:40.184" v="3408" actId="1076"/>
          <ac:spMkLst>
            <pc:docMk/>
            <pc:sldMk cId="3273338353" sldId="439"/>
            <ac:spMk id="13" creationId="{F6A4725B-CA58-4491-88CB-B461005A9859}"/>
          </ac:spMkLst>
        </pc:spChg>
        <pc:picChg chg="add mod">
          <ac:chgData name="Christel Maes" userId="7e61469a-7c21-464c-bace-a1bda262211a" providerId="ADAL" clId="{E6AF4EF5-C35A-4340-B369-10F98116971F}" dt="2020-07-03T15:22:44.928" v="3410" actId="14100"/>
          <ac:picMkLst>
            <pc:docMk/>
            <pc:sldMk cId="3273338353" sldId="439"/>
            <ac:picMk id="3" creationId="{422F1430-923B-45A8-8B89-BDAD8A20C391}"/>
          </ac:picMkLst>
        </pc:picChg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1417283831" sldId="440"/>
        </pc:sldMkLst>
      </pc:sldChg>
      <pc:sldChg chg="del">
        <pc:chgData name="Christel Maes" userId="7e61469a-7c21-464c-bace-a1bda262211a" providerId="ADAL" clId="{E6AF4EF5-C35A-4340-B369-10F98116971F}" dt="2020-02-13T15:57:38.767" v="0" actId="47"/>
        <pc:sldMkLst>
          <pc:docMk/>
          <pc:sldMk cId="3867934551" sldId="441"/>
        </pc:sldMkLst>
      </pc:sldChg>
    </pc:docChg>
  </pc:docChgLst>
  <pc:docChgLst>
    <pc:chgData name="Hans Bartholomeus" userId="fdad893c-ea0f-4e18-a760-ac9a83339ccd" providerId="ADAL" clId="{FD84D0DC-B125-4229-A968-2D9E10D35EB2}"/>
    <pc:docChg chg="undo custSel addSld delSld modSld sldOrd">
      <pc:chgData name="Hans Bartholomeus" userId="fdad893c-ea0f-4e18-a760-ac9a83339ccd" providerId="ADAL" clId="{FD84D0DC-B125-4229-A968-2D9E10D35EB2}" dt="2020-09-08T08:12:53.406" v="218"/>
      <pc:docMkLst>
        <pc:docMk/>
      </pc:docMkLst>
      <pc:sldChg chg="modSp del mod">
        <pc:chgData name="Hans Bartholomeus" userId="fdad893c-ea0f-4e18-a760-ac9a83339ccd" providerId="ADAL" clId="{FD84D0DC-B125-4229-A968-2D9E10D35EB2}" dt="2020-09-08T07:18:30.356" v="37" actId="47"/>
        <pc:sldMkLst>
          <pc:docMk/>
          <pc:sldMk cId="4126130736" sldId="382"/>
        </pc:sldMkLst>
        <pc:grpChg chg="mod">
          <ac:chgData name="Hans Bartholomeus" userId="fdad893c-ea0f-4e18-a760-ac9a83339ccd" providerId="ADAL" clId="{FD84D0DC-B125-4229-A968-2D9E10D35EB2}" dt="2020-09-08T07:16:56.631" v="5" actId="14100"/>
          <ac:grpSpMkLst>
            <pc:docMk/>
            <pc:sldMk cId="4126130736" sldId="382"/>
            <ac:grpSpMk id="23" creationId="{00000000-0000-0000-0000-000000000000}"/>
          </ac:grpSpMkLst>
        </pc:grpChg>
      </pc:sldChg>
      <pc:sldChg chg="ord">
        <pc:chgData name="Hans Bartholomeus" userId="fdad893c-ea0f-4e18-a760-ac9a83339ccd" providerId="ADAL" clId="{FD84D0DC-B125-4229-A968-2D9E10D35EB2}" dt="2020-09-08T07:14:01.555" v="3"/>
        <pc:sldMkLst>
          <pc:docMk/>
          <pc:sldMk cId="693788944" sldId="408"/>
        </pc:sldMkLst>
      </pc:sldChg>
      <pc:sldChg chg="del">
        <pc:chgData name="Hans Bartholomeus" userId="fdad893c-ea0f-4e18-a760-ac9a83339ccd" providerId="ADAL" clId="{FD84D0DC-B125-4229-A968-2D9E10D35EB2}" dt="2020-09-08T07:18:28.983" v="36" actId="47"/>
        <pc:sldMkLst>
          <pc:docMk/>
          <pc:sldMk cId="3309466941" sldId="411"/>
        </pc:sldMkLst>
      </pc:sldChg>
      <pc:sldChg chg="addSp delSp modSp mod modAnim">
        <pc:chgData name="Hans Bartholomeus" userId="fdad893c-ea0f-4e18-a760-ac9a83339ccd" providerId="ADAL" clId="{FD84D0DC-B125-4229-A968-2D9E10D35EB2}" dt="2020-09-08T08:10:15.852" v="213"/>
        <pc:sldMkLst>
          <pc:docMk/>
          <pc:sldMk cId="1267576821" sldId="420"/>
        </pc:sldMkLst>
        <pc:spChg chg="del">
          <ac:chgData name="Hans Bartholomeus" userId="fdad893c-ea0f-4e18-a760-ac9a83339ccd" providerId="ADAL" clId="{FD84D0DC-B125-4229-A968-2D9E10D35EB2}" dt="2020-09-08T07:59:45.414" v="96" actId="478"/>
          <ac:spMkLst>
            <pc:docMk/>
            <pc:sldMk cId="1267576821" sldId="420"/>
            <ac:spMk id="5" creationId="{20A39944-1526-4EC0-AB92-ED12B77217FB}"/>
          </ac:spMkLst>
        </pc:spChg>
        <pc:spChg chg="del">
          <ac:chgData name="Hans Bartholomeus" userId="fdad893c-ea0f-4e18-a760-ac9a83339ccd" providerId="ADAL" clId="{FD84D0DC-B125-4229-A968-2D9E10D35EB2}" dt="2020-09-08T08:00:27.759" v="109" actId="478"/>
          <ac:spMkLst>
            <pc:docMk/>
            <pc:sldMk cId="1267576821" sldId="420"/>
            <ac:spMk id="6" creationId="{38C67A88-0AC1-4EE9-BDDC-961006CB9B2B}"/>
          </ac:spMkLst>
        </pc:spChg>
        <pc:spChg chg="add del">
          <ac:chgData name="Hans Bartholomeus" userId="fdad893c-ea0f-4e18-a760-ac9a83339ccd" providerId="ADAL" clId="{FD84D0DC-B125-4229-A968-2D9E10D35EB2}" dt="2020-09-08T07:59:36.361" v="94" actId="22"/>
          <ac:spMkLst>
            <pc:docMk/>
            <pc:sldMk cId="1267576821" sldId="420"/>
            <ac:spMk id="7" creationId="{2C792C1D-856D-4059-B3E8-E8FD0A34D633}"/>
          </ac:spMkLst>
        </pc:spChg>
        <pc:spChg chg="add mod">
          <ac:chgData name="Hans Bartholomeus" userId="fdad893c-ea0f-4e18-a760-ac9a83339ccd" providerId="ADAL" clId="{FD84D0DC-B125-4229-A968-2D9E10D35EB2}" dt="2020-09-08T08:02:39.479" v="176" actId="1076"/>
          <ac:spMkLst>
            <pc:docMk/>
            <pc:sldMk cId="1267576821" sldId="420"/>
            <ac:spMk id="17" creationId="{392BE1E1-95D9-4B22-BA78-811531F22B9E}"/>
          </ac:spMkLst>
        </pc:spChg>
        <pc:picChg chg="add mod">
          <ac:chgData name="Hans Bartholomeus" userId="fdad893c-ea0f-4e18-a760-ac9a83339ccd" providerId="ADAL" clId="{FD84D0DC-B125-4229-A968-2D9E10D35EB2}" dt="2020-09-08T08:02:50.214" v="177" actId="14100"/>
          <ac:picMkLst>
            <pc:docMk/>
            <pc:sldMk cId="1267576821" sldId="420"/>
            <ac:picMk id="12" creationId="{4D6CA191-59C9-48E3-9562-393BBAF2331C}"/>
          </ac:picMkLst>
        </pc:picChg>
        <pc:picChg chg="add mod">
          <ac:chgData name="Hans Bartholomeus" userId="fdad893c-ea0f-4e18-a760-ac9a83339ccd" providerId="ADAL" clId="{FD84D0DC-B125-4229-A968-2D9E10D35EB2}" dt="2020-09-08T08:02:57.636" v="180" actId="14100"/>
          <ac:picMkLst>
            <pc:docMk/>
            <pc:sldMk cId="1267576821" sldId="420"/>
            <ac:picMk id="14" creationId="{4D13DC32-3A03-432F-960C-20017091D8D2}"/>
          </ac:picMkLst>
        </pc:picChg>
        <pc:picChg chg="add mod">
          <ac:chgData name="Hans Bartholomeus" userId="fdad893c-ea0f-4e18-a760-ac9a83339ccd" providerId="ADAL" clId="{FD84D0DC-B125-4229-A968-2D9E10D35EB2}" dt="2020-09-08T08:02:27.620" v="171" actId="1076"/>
          <ac:picMkLst>
            <pc:docMk/>
            <pc:sldMk cId="1267576821" sldId="420"/>
            <ac:picMk id="16" creationId="{2C758C15-DEE8-45C1-A793-34E50F8C19C9}"/>
          </ac:picMkLst>
        </pc:picChg>
        <pc:cxnChg chg="mod ord">
          <ac:chgData name="Hans Bartholomeus" userId="fdad893c-ea0f-4e18-a760-ac9a83339ccd" providerId="ADAL" clId="{FD84D0DC-B125-4229-A968-2D9E10D35EB2}" dt="2020-09-08T08:02:55.657" v="179" actId="1076"/>
          <ac:cxnSpMkLst>
            <pc:docMk/>
            <pc:sldMk cId="1267576821" sldId="420"/>
            <ac:cxnSpMk id="10" creationId="{00000000-0000-0000-0000-000000000000}"/>
          </ac:cxnSpMkLst>
        </pc:cxnChg>
        <pc:cxnChg chg="mod ord">
          <ac:chgData name="Hans Bartholomeus" userId="fdad893c-ea0f-4e18-a760-ac9a83339ccd" providerId="ADAL" clId="{FD84D0DC-B125-4229-A968-2D9E10D35EB2}" dt="2020-09-08T08:02:53.480" v="178" actId="1076"/>
          <ac:cxnSpMkLst>
            <pc:docMk/>
            <pc:sldMk cId="1267576821" sldId="420"/>
            <ac:cxnSpMk id="11" creationId="{00000000-0000-0000-0000-000000000000}"/>
          </ac:cxnSpMkLst>
        </pc:cxnChg>
      </pc:sldChg>
      <pc:sldChg chg="del">
        <pc:chgData name="Hans Bartholomeus" userId="fdad893c-ea0f-4e18-a760-ac9a83339ccd" providerId="ADAL" clId="{FD84D0DC-B125-4229-A968-2D9E10D35EB2}" dt="2020-09-08T08:05:14.848" v="181" actId="47"/>
        <pc:sldMkLst>
          <pc:docMk/>
          <pc:sldMk cId="2198013082" sldId="421"/>
        </pc:sldMkLst>
      </pc:sldChg>
      <pc:sldChg chg="addSp delSp modSp mod modAnim">
        <pc:chgData name="Hans Bartholomeus" userId="fdad893c-ea0f-4e18-a760-ac9a83339ccd" providerId="ADAL" clId="{FD84D0DC-B125-4229-A968-2D9E10D35EB2}" dt="2020-09-08T08:10:20.882" v="214"/>
        <pc:sldMkLst>
          <pc:docMk/>
          <pc:sldMk cId="1469470808" sldId="422"/>
        </pc:sldMkLst>
        <pc:spChg chg="del">
          <ac:chgData name="Hans Bartholomeus" userId="fdad893c-ea0f-4e18-a760-ac9a83339ccd" providerId="ADAL" clId="{FD84D0DC-B125-4229-A968-2D9E10D35EB2}" dt="2020-09-08T08:08:01.983" v="190" actId="478"/>
          <ac:spMkLst>
            <pc:docMk/>
            <pc:sldMk cId="1469470808" sldId="422"/>
            <ac:spMk id="6" creationId="{0D624F34-E74F-487B-BEBF-E7DBA2245B9A}"/>
          </ac:spMkLst>
        </pc:spChg>
        <pc:spChg chg="add del">
          <ac:chgData name="Hans Bartholomeus" userId="fdad893c-ea0f-4e18-a760-ac9a83339ccd" providerId="ADAL" clId="{FD84D0DC-B125-4229-A968-2D9E10D35EB2}" dt="2020-09-08T08:07:57.431" v="189" actId="478"/>
          <ac:spMkLst>
            <pc:docMk/>
            <pc:sldMk cId="1469470808" sldId="422"/>
            <ac:spMk id="8" creationId="{00000000-0000-0000-0000-000000000000}"/>
          </ac:spMkLst>
        </pc:spChg>
        <pc:spChg chg="del mod">
          <ac:chgData name="Hans Bartholomeus" userId="fdad893c-ea0f-4e18-a760-ac9a83339ccd" providerId="ADAL" clId="{FD84D0DC-B125-4229-A968-2D9E10D35EB2}" dt="2020-09-08T08:10:00.600" v="212" actId="478"/>
          <ac:spMkLst>
            <pc:docMk/>
            <pc:sldMk cId="1469470808" sldId="422"/>
            <ac:spMk id="11" creationId="{00000000-0000-0000-0000-000000000000}"/>
          </ac:spMkLst>
        </pc:spChg>
        <pc:spChg chg="add mod">
          <ac:chgData name="Hans Bartholomeus" userId="fdad893c-ea0f-4e18-a760-ac9a83339ccd" providerId="ADAL" clId="{FD84D0DC-B125-4229-A968-2D9E10D35EB2}" dt="2020-09-08T08:09:13.143" v="203" actId="1076"/>
          <ac:spMkLst>
            <pc:docMk/>
            <pc:sldMk cId="1469470808" sldId="422"/>
            <ac:spMk id="13" creationId="{6DBB1D3E-2D19-4509-BB99-C9357E265E12}"/>
          </ac:spMkLst>
        </pc:spChg>
        <pc:spChg chg="del">
          <ac:chgData name="Hans Bartholomeus" userId="fdad893c-ea0f-4e18-a760-ac9a83339ccd" providerId="ADAL" clId="{FD84D0DC-B125-4229-A968-2D9E10D35EB2}" dt="2020-09-08T08:07:38.687" v="183" actId="478"/>
          <ac:spMkLst>
            <pc:docMk/>
            <pc:sldMk cId="1469470808" sldId="422"/>
            <ac:spMk id="14" creationId="{7C0E7842-F374-43F8-A08A-262C04B0BE2A}"/>
          </ac:spMkLst>
        </pc:spChg>
        <pc:spChg chg="add mod">
          <ac:chgData name="Hans Bartholomeus" userId="fdad893c-ea0f-4e18-a760-ac9a83339ccd" providerId="ADAL" clId="{FD84D0DC-B125-4229-A968-2D9E10D35EB2}" dt="2020-09-08T08:09:58.859" v="211" actId="14100"/>
          <ac:spMkLst>
            <pc:docMk/>
            <pc:sldMk cId="1469470808" sldId="422"/>
            <ac:spMk id="17" creationId="{E89523A2-7BAD-4EC4-AE71-6321FF76E4FF}"/>
          </ac:spMkLst>
        </pc:spChg>
        <pc:picChg chg="add mod">
          <ac:chgData name="Hans Bartholomeus" userId="fdad893c-ea0f-4e18-a760-ac9a83339ccd" providerId="ADAL" clId="{FD84D0DC-B125-4229-A968-2D9E10D35EB2}" dt="2020-09-08T08:07:46.401" v="186" actId="1076"/>
          <ac:picMkLst>
            <pc:docMk/>
            <pc:sldMk cId="1469470808" sldId="422"/>
            <ac:picMk id="5" creationId="{05376DBA-809E-4488-9A4C-0A9C11E99044}"/>
          </ac:picMkLst>
        </pc:picChg>
        <pc:picChg chg="add mod ord">
          <ac:chgData name="Hans Bartholomeus" userId="fdad893c-ea0f-4e18-a760-ac9a83339ccd" providerId="ADAL" clId="{FD84D0DC-B125-4229-A968-2D9E10D35EB2}" dt="2020-09-08T08:09:35.224" v="207" actId="1076"/>
          <ac:picMkLst>
            <pc:docMk/>
            <pc:sldMk cId="1469470808" sldId="422"/>
            <ac:picMk id="9" creationId="{351F5C4E-BE83-431D-9447-1231408ADAF7}"/>
          </ac:picMkLst>
        </pc:picChg>
        <pc:picChg chg="add mod">
          <ac:chgData name="Hans Bartholomeus" userId="fdad893c-ea0f-4e18-a760-ac9a83339ccd" providerId="ADAL" clId="{FD84D0DC-B125-4229-A968-2D9E10D35EB2}" dt="2020-09-08T08:08:58.949" v="201" actId="1076"/>
          <ac:picMkLst>
            <pc:docMk/>
            <pc:sldMk cId="1469470808" sldId="422"/>
            <ac:picMk id="12" creationId="{EA29CA3A-473A-4DE9-99D3-5847CF72648C}"/>
          </ac:picMkLst>
        </pc:picChg>
      </pc:sldChg>
      <pc:sldChg chg="modAnim">
        <pc:chgData name="Hans Bartholomeus" userId="fdad893c-ea0f-4e18-a760-ac9a83339ccd" providerId="ADAL" clId="{FD84D0DC-B125-4229-A968-2D9E10D35EB2}" dt="2020-09-08T08:11:53.969" v="215"/>
        <pc:sldMkLst>
          <pc:docMk/>
          <pc:sldMk cId="36187756" sldId="423"/>
        </pc:sldMkLst>
      </pc:sldChg>
      <pc:sldChg chg="modAnim">
        <pc:chgData name="Hans Bartholomeus" userId="fdad893c-ea0f-4e18-a760-ac9a83339ccd" providerId="ADAL" clId="{FD84D0DC-B125-4229-A968-2D9E10D35EB2}" dt="2020-09-08T08:12:53.406" v="218"/>
        <pc:sldMkLst>
          <pc:docMk/>
          <pc:sldMk cId="2220113508" sldId="425"/>
        </pc:sldMkLst>
      </pc:sldChg>
      <pc:sldChg chg="del">
        <pc:chgData name="Hans Bartholomeus" userId="fdad893c-ea0f-4e18-a760-ac9a83339ccd" providerId="ADAL" clId="{FD84D0DC-B125-4229-A968-2D9E10D35EB2}" dt="2020-09-08T08:09:19.852" v="204" actId="47"/>
        <pc:sldMkLst>
          <pc:docMk/>
          <pc:sldMk cId="2344521751" sldId="435"/>
        </pc:sldMkLst>
      </pc:sldChg>
      <pc:sldChg chg="addSp delSp modSp mod">
        <pc:chgData name="Hans Bartholomeus" userId="fdad893c-ea0f-4e18-a760-ac9a83339ccd" providerId="ADAL" clId="{FD84D0DC-B125-4229-A968-2D9E10D35EB2}" dt="2020-09-08T07:53:19.264" v="92" actId="1076"/>
        <pc:sldMkLst>
          <pc:docMk/>
          <pc:sldMk cId="3273338353" sldId="439"/>
        </pc:sldMkLst>
        <pc:spChg chg="del mod">
          <ac:chgData name="Hans Bartholomeus" userId="fdad893c-ea0f-4e18-a760-ac9a83339ccd" providerId="ADAL" clId="{FD84D0DC-B125-4229-A968-2D9E10D35EB2}" dt="2020-09-08T07:53:12.819" v="88" actId="478"/>
          <ac:spMkLst>
            <pc:docMk/>
            <pc:sldMk cId="3273338353" sldId="439"/>
            <ac:spMk id="4" creationId="{295891BA-5AD7-4780-A50E-3E2FDDAAD93F}"/>
          </ac:spMkLst>
        </pc:spChg>
        <pc:spChg chg="add del mod">
          <ac:chgData name="Hans Bartholomeus" userId="fdad893c-ea0f-4e18-a760-ac9a83339ccd" providerId="ADAL" clId="{FD84D0DC-B125-4229-A968-2D9E10D35EB2}" dt="2020-09-08T07:51:52.141" v="54" actId="22"/>
          <ac:spMkLst>
            <pc:docMk/>
            <pc:sldMk cId="3273338353" sldId="439"/>
            <ac:spMk id="8" creationId="{A5132D9A-02A3-4FC1-83A8-F50438076E13}"/>
          </ac:spMkLst>
        </pc:spChg>
        <pc:spChg chg="del mod">
          <ac:chgData name="Hans Bartholomeus" userId="fdad893c-ea0f-4e18-a760-ac9a83339ccd" providerId="ADAL" clId="{FD84D0DC-B125-4229-A968-2D9E10D35EB2}" dt="2020-09-08T07:51:34.161" v="42" actId="478"/>
          <ac:spMkLst>
            <pc:docMk/>
            <pc:sldMk cId="3273338353" sldId="439"/>
            <ac:spMk id="11" creationId="{84984FAE-4EBF-4BE4-A6E9-96ED301659D8}"/>
          </ac:spMkLst>
        </pc:spChg>
        <pc:spChg chg="del">
          <ac:chgData name="Hans Bartholomeus" userId="fdad893c-ea0f-4e18-a760-ac9a83339ccd" providerId="ADAL" clId="{FD84D0DC-B125-4229-A968-2D9E10D35EB2}" dt="2020-09-08T07:52:35.208" v="76" actId="478"/>
          <ac:spMkLst>
            <pc:docMk/>
            <pc:sldMk cId="3273338353" sldId="439"/>
            <ac:spMk id="13" creationId="{F6A4725B-CA58-4491-88CB-B461005A9859}"/>
          </ac:spMkLst>
        </pc:spChg>
        <pc:picChg chg="mod">
          <ac:chgData name="Hans Bartholomeus" userId="fdad893c-ea0f-4e18-a760-ac9a83339ccd" providerId="ADAL" clId="{FD84D0DC-B125-4229-A968-2D9E10D35EB2}" dt="2020-09-08T07:53:17.311" v="91" actId="1076"/>
          <ac:picMkLst>
            <pc:docMk/>
            <pc:sldMk cId="3273338353" sldId="439"/>
            <ac:picMk id="3" creationId="{422F1430-923B-45A8-8B89-BDAD8A20C391}"/>
          </ac:picMkLst>
        </pc:picChg>
        <pc:picChg chg="add mod">
          <ac:chgData name="Hans Bartholomeus" userId="fdad893c-ea0f-4e18-a760-ac9a83339ccd" providerId="ADAL" clId="{FD84D0DC-B125-4229-A968-2D9E10D35EB2}" dt="2020-09-08T07:52:30.456" v="75" actId="1036"/>
          <ac:picMkLst>
            <pc:docMk/>
            <pc:sldMk cId="3273338353" sldId="439"/>
            <ac:picMk id="7" creationId="{3AA400A7-4912-4AFA-AB54-CCA63E6F9228}"/>
          </ac:picMkLst>
        </pc:picChg>
        <pc:picChg chg="add mod">
          <ac:chgData name="Hans Bartholomeus" userId="fdad893c-ea0f-4e18-a760-ac9a83339ccd" providerId="ADAL" clId="{FD84D0DC-B125-4229-A968-2D9E10D35EB2}" dt="2020-09-08T07:52:23.048" v="66" actId="1035"/>
          <ac:picMkLst>
            <pc:docMk/>
            <pc:sldMk cId="3273338353" sldId="439"/>
            <ac:picMk id="10" creationId="{AE8603C8-1F12-4C84-BEC1-720ED9AAD473}"/>
          </ac:picMkLst>
        </pc:picChg>
        <pc:picChg chg="add mod">
          <ac:chgData name="Hans Bartholomeus" userId="fdad893c-ea0f-4e18-a760-ac9a83339ccd" providerId="ADAL" clId="{FD84D0DC-B125-4229-A968-2D9E10D35EB2}" dt="2020-09-08T07:53:19.264" v="92" actId="1076"/>
          <ac:picMkLst>
            <pc:docMk/>
            <pc:sldMk cId="3273338353" sldId="439"/>
            <ac:picMk id="18" creationId="{8962C011-B3E4-41AB-A502-605497DB32FA}"/>
          </ac:picMkLst>
        </pc:picChg>
        <pc:cxnChg chg="del">
          <ac:chgData name="Hans Bartholomeus" userId="fdad893c-ea0f-4e18-a760-ac9a83339ccd" providerId="ADAL" clId="{FD84D0DC-B125-4229-A968-2D9E10D35EB2}" dt="2020-09-08T07:53:15.072" v="89" actId="478"/>
          <ac:cxnSpMkLst>
            <pc:docMk/>
            <pc:sldMk cId="3273338353" sldId="439"/>
            <ac:cxnSpMk id="15" creationId="{29691462-0281-40CF-8E7A-4BF788CB9CEB}"/>
          </ac:cxnSpMkLst>
        </pc:cxnChg>
        <pc:cxnChg chg="del">
          <ac:chgData name="Hans Bartholomeus" userId="fdad893c-ea0f-4e18-a760-ac9a83339ccd" providerId="ADAL" clId="{FD84D0DC-B125-4229-A968-2D9E10D35EB2}" dt="2020-09-08T07:53:15.992" v="90" actId="478"/>
          <ac:cxnSpMkLst>
            <pc:docMk/>
            <pc:sldMk cId="3273338353" sldId="439"/>
            <ac:cxnSpMk id="16" creationId="{BC4733FF-55D0-4967-8368-5D53BC8B98DF}"/>
          </ac:cxnSpMkLst>
        </pc:cxnChg>
      </pc:sldChg>
      <pc:sldChg chg="addSp delSp modSp add mod">
        <pc:chgData name="Hans Bartholomeus" userId="fdad893c-ea0f-4e18-a760-ac9a83339ccd" providerId="ADAL" clId="{FD84D0DC-B125-4229-A968-2D9E10D35EB2}" dt="2020-09-08T07:17:55.051" v="35" actId="1038"/>
        <pc:sldMkLst>
          <pc:docMk/>
          <pc:sldMk cId="1835597054" sldId="440"/>
        </pc:sldMkLst>
        <pc:spChg chg="mod">
          <ac:chgData name="Hans Bartholomeus" userId="fdad893c-ea0f-4e18-a760-ac9a83339ccd" providerId="ADAL" clId="{FD84D0DC-B125-4229-A968-2D9E10D35EB2}" dt="2020-09-08T07:17:42.808" v="16" actId="1076"/>
          <ac:spMkLst>
            <pc:docMk/>
            <pc:sldMk cId="1835597054" sldId="440"/>
            <ac:spMk id="101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46.597" v="17" actId="1076"/>
          <ac:spMkLst>
            <pc:docMk/>
            <pc:sldMk cId="1835597054" sldId="440"/>
            <ac:spMk id="102" creationId="{00000000-0000-0000-0000-000000000000}"/>
          </ac:spMkLst>
        </pc:spChg>
        <pc:spChg chg="mod">
          <ac:chgData name="Hans Bartholomeus" userId="fdad893c-ea0f-4e18-a760-ac9a83339ccd" providerId="ADAL" clId="{FD84D0DC-B125-4229-A968-2D9E10D35EB2}" dt="2020-09-08T07:17:51.597" v="18" actId="1076"/>
          <ac:spMkLst>
            <pc:docMk/>
            <pc:sldMk cId="1835597054" sldId="440"/>
            <ac:spMk id="103" creationId="{00000000-0000-0000-0000-000000000000}"/>
          </ac:spMkLst>
        </pc:spChg>
        <pc:grpChg chg="del">
          <ac:chgData name="Hans Bartholomeus" userId="fdad893c-ea0f-4e18-a760-ac9a83339ccd" providerId="ADAL" clId="{FD84D0DC-B125-4229-A968-2D9E10D35EB2}" dt="2020-09-08T07:17:14.032" v="7" actId="478"/>
          <ac:grpSpMkLst>
            <pc:docMk/>
            <pc:sldMk cId="1835597054" sldId="440"/>
            <ac:grpSpMk id="23" creationId="{00000000-0000-0000-0000-000000000000}"/>
          </ac:grpSpMkLst>
        </pc:grpChg>
        <pc:picChg chg="add mod">
          <ac:chgData name="Hans Bartholomeus" userId="fdad893c-ea0f-4e18-a760-ac9a83339ccd" providerId="ADAL" clId="{FD84D0DC-B125-4229-A968-2D9E10D35EB2}" dt="2020-09-08T07:17:55.051" v="35" actId="1038"/>
          <ac:picMkLst>
            <pc:docMk/>
            <pc:sldMk cId="1835597054" sldId="440"/>
            <ac:picMk id="4" creationId="{26D4084B-171C-4C00-8F0F-ECB9B390590B}"/>
          </ac:picMkLst>
        </pc:picChg>
        <pc:picChg chg="add mod">
          <ac:chgData name="Hans Bartholomeus" userId="fdad893c-ea0f-4e18-a760-ac9a83339ccd" providerId="ADAL" clId="{FD84D0DC-B125-4229-A968-2D9E10D35EB2}" dt="2020-09-08T07:17:35.356" v="15" actId="1076"/>
          <ac:picMkLst>
            <pc:docMk/>
            <pc:sldMk cId="1835597054" sldId="440"/>
            <ac:picMk id="10" creationId="{22E22550-30F5-4466-8AA5-CDCEEFD1408E}"/>
          </ac:picMkLst>
        </pc:pic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45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64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77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6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89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90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3" creationId="{00000000-0000-0000-0000-000000000000}"/>
          </ac:cxnSpMkLst>
        </pc:cxnChg>
        <pc:cxnChg chg="mod">
          <ac:chgData name="Hans Bartholomeus" userId="fdad893c-ea0f-4e18-a760-ac9a83339ccd" providerId="ADAL" clId="{FD84D0DC-B125-4229-A968-2D9E10D35EB2}" dt="2020-09-08T07:17:14.032" v="7" actId="478"/>
          <ac:cxnSpMkLst>
            <pc:docMk/>
            <pc:sldMk cId="1835597054" sldId="440"/>
            <ac:cxnSpMk id="116" creationId="{00000000-0000-0000-0000-000000000000}"/>
          </ac:cxnSpMkLst>
        </pc:cxnChg>
      </pc:sldChg>
    </pc:docChg>
  </pc:docChgLst>
  <pc:docChgLst>
    <pc:chgData name="Hans" userId="fdad893c-ea0f-4e18-a760-ac9a83339ccd" providerId="ADAL" clId="{FDC5C97C-D01D-43CC-9BE8-37312BA368AE}"/>
    <pc:docChg chg="undo custSel modSld">
      <pc:chgData name="Hans" userId="fdad893c-ea0f-4e18-a760-ac9a83339ccd" providerId="ADAL" clId="{FDC5C97C-D01D-43CC-9BE8-37312BA368AE}" dt="2020-11-30T12:48:24.876" v="35" actId="1076"/>
      <pc:docMkLst>
        <pc:docMk/>
      </pc:docMkLst>
      <pc:sldChg chg="modSp mod">
        <pc:chgData name="Hans" userId="fdad893c-ea0f-4e18-a760-ac9a83339ccd" providerId="ADAL" clId="{FDC5C97C-D01D-43CC-9BE8-37312BA368AE}" dt="2020-11-24T09:37:00.711" v="1" actId="6549"/>
        <pc:sldMkLst>
          <pc:docMk/>
          <pc:sldMk cId="737216677" sldId="405"/>
        </pc:sldMkLst>
        <pc:spChg chg="mod">
          <ac:chgData name="Hans" userId="fdad893c-ea0f-4e18-a760-ac9a83339ccd" providerId="ADAL" clId="{FDC5C97C-D01D-43CC-9BE8-37312BA368AE}" dt="2020-11-24T09:37:00.711" v="1" actId="6549"/>
          <ac:spMkLst>
            <pc:docMk/>
            <pc:sldMk cId="737216677" sldId="405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24T09:40:43.844" v="33" actId="20577"/>
        <pc:sldMkLst>
          <pc:docMk/>
          <pc:sldMk cId="1093698482" sldId="406"/>
        </pc:sldMkLst>
        <pc:spChg chg="mod">
          <ac:chgData name="Hans" userId="fdad893c-ea0f-4e18-a760-ac9a83339ccd" providerId="ADAL" clId="{FDC5C97C-D01D-43CC-9BE8-37312BA368AE}" dt="2020-11-24T09:40:43.844" v="33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 mod">
        <pc:chgData name="Hans" userId="fdad893c-ea0f-4e18-a760-ac9a83339ccd" providerId="ADAL" clId="{FDC5C97C-D01D-43CC-9BE8-37312BA368AE}" dt="2020-11-30T12:48:24.876" v="35" actId="1076"/>
        <pc:sldMkLst>
          <pc:docMk/>
          <pc:sldMk cId="1267576821" sldId="420"/>
        </pc:sldMkLst>
        <pc:picChg chg="mod">
          <ac:chgData name="Hans" userId="fdad893c-ea0f-4e18-a760-ac9a83339ccd" providerId="ADAL" clId="{FDC5C97C-D01D-43CC-9BE8-37312BA368AE}" dt="2020-11-30T12:48:24.876" v="35" actId="1076"/>
          <ac:picMkLst>
            <pc:docMk/>
            <pc:sldMk cId="1267576821" sldId="420"/>
            <ac:picMk id="16" creationId="{2C758C15-DEE8-45C1-A793-34E50F8C19C9}"/>
          </ac:picMkLst>
        </pc:picChg>
      </pc:sldChg>
    </pc:docChg>
  </pc:docChgLst>
  <pc:docChgLst>
    <pc:chgData name="Ellen Torfs" userId="c6aa1e10-4a12-4511-8c7c-135720d4f277" providerId="ADAL" clId="{CAF935B8-2896-49AE-BD90-333CEAAB2CBE}"/>
    <pc:docChg chg="modSld">
      <pc:chgData name="Ellen Torfs" userId="c6aa1e10-4a12-4511-8c7c-135720d4f277" providerId="ADAL" clId="{CAF935B8-2896-49AE-BD90-333CEAAB2CBE}" dt="2021-09-07T08:01:28.921" v="1" actId="6549"/>
      <pc:docMkLst>
        <pc:docMk/>
      </pc:docMkLst>
      <pc:sldChg chg="modSp mod">
        <pc:chgData name="Ellen Torfs" userId="c6aa1e10-4a12-4511-8c7c-135720d4f277" providerId="ADAL" clId="{CAF935B8-2896-49AE-BD90-333CEAAB2CBE}" dt="2021-09-07T08:00:57.316" v="0" actId="20577"/>
        <pc:sldMkLst>
          <pc:docMk/>
          <pc:sldMk cId="3667593340" sldId="410"/>
        </pc:sldMkLst>
        <pc:spChg chg="mod">
          <ac:chgData name="Ellen Torfs" userId="c6aa1e10-4a12-4511-8c7c-135720d4f277" providerId="ADAL" clId="{CAF935B8-2896-49AE-BD90-333CEAAB2CBE}" dt="2021-09-07T08:00:57.316" v="0" actId="20577"/>
          <ac:spMkLst>
            <pc:docMk/>
            <pc:sldMk cId="3667593340" sldId="410"/>
            <ac:spMk id="5123" creationId="{00000000-0000-0000-0000-000000000000}"/>
          </ac:spMkLst>
        </pc:spChg>
      </pc:sldChg>
      <pc:sldChg chg="modSp mod">
        <pc:chgData name="Ellen Torfs" userId="c6aa1e10-4a12-4511-8c7c-135720d4f277" providerId="ADAL" clId="{CAF935B8-2896-49AE-BD90-333CEAAB2CBE}" dt="2021-09-07T08:01:28.921" v="1" actId="6549"/>
        <pc:sldMkLst>
          <pc:docMk/>
          <pc:sldMk cId="4003881560" sldId="413"/>
        </pc:sldMkLst>
        <pc:spChg chg="mod">
          <ac:chgData name="Ellen Torfs" userId="c6aa1e10-4a12-4511-8c7c-135720d4f277" providerId="ADAL" clId="{CAF935B8-2896-49AE-BD90-333CEAAB2CBE}" dt="2021-09-07T08:01:28.921" v="1" actId="6549"/>
          <ac:spMkLst>
            <pc:docMk/>
            <pc:sldMk cId="4003881560" sldId="413"/>
            <ac:spMk id="9" creationId="{00000000-0000-0000-0000-000000000000}"/>
          </ac:spMkLst>
        </pc:spChg>
      </pc:sldChg>
    </pc:docChg>
  </pc:docChgLst>
  <pc:docChgLst>
    <pc:chgData name="Dirk Mervis" userId="197c8981-22eb-4dca-b603-0aa0f7d3451e" providerId="ADAL" clId="{3499402D-5927-4C84-A17D-83E31BA40AF2}"/>
    <pc:docChg chg="undo custSel modSld">
      <pc:chgData name="Dirk Mervis" userId="197c8981-22eb-4dca-b603-0aa0f7d3451e" providerId="ADAL" clId="{3499402D-5927-4C84-A17D-83E31BA40AF2}" dt="2020-11-30T12:27:33.294" v="3" actId="1076"/>
      <pc:docMkLst>
        <pc:docMk/>
      </pc:docMkLst>
      <pc:sldChg chg="modSp">
        <pc:chgData name="Dirk Mervis" userId="197c8981-22eb-4dca-b603-0aa0f7d3451e" providerId="ADAL" clId="{3499402D-5927-4C84-A17D-83E31BA40AF2}" dt="2020-11-30T12:05:49.679" v="1" actId="1076"/>
        <pc:sldMkLst>
          <pc:docMk/>
          <pc:sldMk cId="556883934" sldId="412"/>
        </pc:sldMkLst>
        <pc:spChg chg="mod">
          <ac:chgData name="Dirk Mervis" userId="197c8981-22eb-4dca-b603-0aa0f7d3451e" providerId="ADAL" clId="{3499402D-5927-4C84-A17D-83E31BA40AF2}" dt="2020-11-30T12:05:49.679" v="1" actId="1076"/>
          <ac:spMkLst>
            <pc:docMk/>
            <pc:sldMk cId="556883934" sldId="412"/>
            <ac:spMk id="2" creationId="{00000000-0000-0000-0000-000000000000}"/>
          </ac:spMkLst>
        </pc:spChg>
      </pc:sldChg>
      <pc:sldChg chg="modSp mod">
        <pc:chgData name="Dirk Mervis" userId="197c8981-22eb-4dca-b603-0aa0f7d3451e" providerId="ADAL" clId="{3499402D-5927-4C84-A17D-83E31BA40AF2}" dt="2020-11-30T12:27:33.294" v="3" actId="1076"/>
        <pc:sldMkLst>
          <pc:docMk/>
          <pc:sldMk cId="2139105746" sldId="415"/>
        </pc:sldMkLst>
        <pc:spChg chg="mod">
          <ac:chgData name="Dirk Mervis" userId="197c8981-22eb-4dca-b603-0aa0f7d3451e" providerId="ADAL" clId="{3499402D-5927-4C84-A17D-83E31BA40AF2}" dt="2020-11-30T12:27:33.294" v="3" actId="1076"/>
          <ac:spMkLst>
            <pc:docMk/>
            <pc:sldMk cId="2139105746" sldId="415"/>
            <ac:spMk id="4" creationId="{F233B4C9-2AA8-484E-8A18-62B7E3761318}"/>
          </ac:spMkLst>
        </pc:spChg>
      </pc:sldChg>
    </pc:docChg>
  </pc:docChgLst>
  <pc:docChgLst>
    <pc:chgData name="Kristine Mangelschots" userId="f3152f8f-1017-4733-9e76-33dd9c43a1dc" providerId="ADAL" clId="{BD541941-576E-486C-B955-D45212A99A27}"/>
    <pc:docChg chg="modSld sldOrd">
      <pc:chgData name="Kristine Mangelschots" userId="f3152f8f-1017-4733-9e76-33dd9c43a1dc" providerId="ADAL" clId="{BD541941-576E-486C-B955-D45212A99A27}" dt="2021-12-02T13:09:53.692" v="1"/>
      <pc:docMkLst>
        <pc:docMk/>
      </pc:docMkLst>
      <pc:sldChg chg="ord">
        <pc:chgData name="Kristine Mangelschots" userId="f3152f8f-1017-4733-9e76-33dd9c43a1dc" providerId="ADAL" clId="{BD541941-576E-486C-B955-D45212A99A27}" dt="2021-12-02T13:09:53.692" v="1"/>
        <pc:sldMkLst>
          <pc:docMk/>
          <pc:sldMk cId="3764093758" sldId="432"/>
        </pc:sldMkLst>
      </pc:sldChg>
    </pc:docChg>
  </pc:docChgLst>
  <pc:docChgLst>
    <pc:chgData name="Ellen Torfs" userId="c6aa1e10-4a12-4511-8c7c-135720d4f277" providerId="ADAL" clId="{32A87022-85CE-4E5F-87F5-79DC90B55115}"/>
    <pc:docChg chg="custSel modSld">
      <pc:chgData name="Ellen Torfs" userId="c6aa1e10-4a12-4511-8c7c-135720d4f277" providerId="ADAL" clId="{32A87022-85CE-4E5F-87F5-79DC90B55115}" dt="2020-08-17T12:55:53.740" v="310" actId="20577"/>
      <pc:docMkLst>
        <pc:docMk/>
      </pc:docMkLst>
      <pc:sldChg chg="modSp">
        <pc:chgData name="Ellen Torfs" userId="c6aa1e10-4a12-4511-8c7c-135720d4f277" providerId="ADAL" clId="{32A87022-85CE-4E5F-87F5-79DC90B55115}" dt="2020-08-17T12:07:52.928" v="4" actId="20577"/>
        <pc:sldMkLst>
          <pc:docMk/>
          <pc:sldMk cId="1012872656" sldId="401"/>
        </pc:sldMkLst>
        <pc:spChg chg="mod">
          <ac:chgData name="Ellen Torfs" userId="c6aa1e10-4a12-4511-8c7c-135720d4f277" providerId="ADAL" clId="{32A87022-85CE-4E5F-87F5-79DC90B55115}" dt="2020-08-17T12:07:52.928" v="4" actId="20577"/>
          <ac:spMkLst>
            <pc:docMk/>
            <pc:sldMk cId="1012872656" sldId="401"/>
            <ac:spMk id="5123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36:20.896" v="107" actId="20577"/>
        <pc:sldMkLst>
          <pc:docMk/>
          <pc:sldMk cId="3652532805" sldId="402"/>
        </pc:sldMkLst>
        <pc:spChg chg="mod">
          <ac:chgData name="Ellen Torfs" userId="c6aa1e10-4a12-4511-8c7c-135720d4f277" providerId="ADAL" clId="{32A87022-85CE-4E5F-87F5-79DC90B55115}" dt="2020-08-17T12:35:33.399" v="53" actId="1076"/>
          <ac:spMkLst>
            <pc:docMk/>
            <pc:sldMk cId="3652532805" sldId="402"/>
            <ac:spMk id="4" creationId="{ABDF8DA1-AB50-4BF7-B071-FA73A5CEDBC8}"/>
          </ac:spMkLst>
        </pc:spChg>
        <pc:spChg chg="mod">
          <ac:chgData name="Ellen Torfs" userId="c6aa1e10-4a12-4511-8c7c-135720d4f277" providerId="ADAL" clId="{32A87022-85CE-4E5F-87F5-79DC90B55115}" dt="2020-08-17T12:36:20.896" v="107" actId="20577"/>
          <ac:spMkLst>
            <pc:docMk/>
            <pc:sldMk cId="3652532805" sldId="402"/>
            <ac:spMk id="5123" creationId="{00000000-0000-0000-0000-000000000000}"/>
          </ac:spMkLst>
        </pc:spChg>
      </pc:sldChg>
      <pc:sldChg chg="addSp delSp modSp">
        <pc:chgData name="Ellen Torfs" userId="c6aa1e10-4a12-4511-8c7c-135720d4f277" providerId="ADAL" clId="{32A87022-85CE-4E5F-87F5-79DC90B55115}" dt="2020-08-17T12:38:56.143" v="139" actId="27636"/>
        <pc:sldMkLst>
          <pc:docMk/>
          <pc:sldMk cId="1311779345" sldId="403"/>
        </pc:sldMkLst>
        <pc:spChg chg="mod">
          <ac:chgData name="Ellen Torfs" userId="c6aa1e10-4a12-4511-8c7c-135720d4f277" providerId="ADAL" clId="{32A87022-85CE-4E5F-87F5-79DC90B55115}" dt="2020-08-17T12:38:56.143" v="139" actId="27636"/>
          <ac:spMkLst>
            <pc:docMk/>
            <pc:sldMk cId="1311779345" sldId="40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37:15.501" v="110" actId="14100"/>
          <ac:spMkLst>
            <pc:docMk/>
            <pc:sldMk cId="1311779345" sldId="403"/>
            <ac:spMk id="9" creationId="{9164EB85-4B20-4B4E-8FA5-A898ADC870C8}"/>
          </ac:spMkLst>
        </pc:spChg>
        <pc:cxnChg chg="add del mod">
          <ac:chgData name="Ellen Torfs" userId="c6aa1e10-4a12-4511-8c7c-135720d4f277" providerId="ADAL" clId="{32A87022-85CE-4E5F-87F5-79DC90B55115}" dt="2020-08-17T12:38:23.240" v="122" actId="478"/>
          <ac:cxnSpMkLst>
            <pc:docMk/>
            <pc:sldMk cId="1311779345" sldId="403"/>
            <ac:cxnSpMk id="7" creationId="{A77280D7-7961-4BA8-A891-30F83368AE7E}"/>
          </ac:cxnSpMkLst>
        </pc:cxnChg>
      </pc:sldChg>
      <pc:sldChg chg="modSp">
        <pc:chgData name="Ellen Torfs" userId="c6aa1e10-4a12-4511-8c7c-135720d4f277" providerId="ADAL" clId="{32A87022-85CE-4E5F-87F5-79DC90B55115}" dt="2020-08-17T12:39:25.378" v="141" actId="14100"/>
        <pc:sldMkLst>
          <pc:docMk/>
          <pc:sldMk cId="2905890067" sldId="404"/>
        </pc:sldMkLst>
        <pc:spChg chg="mod">
          <ac:chgData name="Ellen Torfs" userId="c6aa1e10-4a12-4511-8c7c-135720d4f277" providerId="ADAL" clId="{32A87022-85CE-4E5F-87F5-79DC90B55115}" dt="2020-08-17T12:39:25.378" v="141" actId="14100"/>
          <ac:spMkLst>
            <pc:docMk/>
            <pc:sldMk cId="2905890067" sldId="404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2:53.618" v="172" actId="20577"/>
        <pc:sldMkLst>
          <pc:docMk/>
          <pc:sldMk cId="737216677" sldId="405"/>
        </pc:sldMkLst>
        <pc:spChg chg="mod">
          <ac:chgData name="Ellen Torfs" userId="c6aa1e10-4a12-4511-8c7c-135720d4f277" providerId="ADAL" clId="{32A87022-85CE-4E5F-87F5-79DC90B55115}" dt="2020-08-17T12:42:53.618" v="172" actId="20577"/>
          <ac:spMkLst>
            <pc:docMk/>
            <pc:sldMk cId="737216677" sldId="405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48:06.544" v="241" actId="20577"/>
        <pc:sldMkLst>
          <pc:docMk/>
          <pc:sldMk cId="1093698482" sldId="406"/>
        </pc:sldMkLst>
        <pc:spChg chg="mod">
          <ac:chgData name="Ellen Torfs" userId="c6aa1e10-4a12-4511-8c7c-135720d4f277" providerId="ADAL" clId="{32A87022-85CE-4E5F-87F5-79DC90B55115}" dt="2020-08-17T12:48:06.544" v="241" actId="20577"/>
          <ac:spMkLst>
            <pc:docMk/>
            <pc:sldMk cId="1093698482" sldId="406"/>
            <ac:spMk id="2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0:11.710" v="246" actId="20577"/>
        <pc:sldMkLst>
          <pc:docMk/>
          <pc:sldMk cId="556883934" sldId="412"/>
        </pc:sldMkLst>
        <pc:spChg chg="mod">
          <ac:chgData name="Ellen Torfs" userId="c6aa1e10-4a12-4511-8c7c-135720d4f277" providerId="ADAL" clId="{32A87022-85CE-4E5F-87F5-79DC90B55115}" dt="2020-08-17T12:50:11.710" v="246" actId="20577"/>
          <ac:spMkLst>
            <pc:docMk/>
            <pc:sldMk cId="556883934" sldId="412"/>
            <ac:spMk id="8" creationId="{00000000-0000-0000-0000-000000000000}"/>
          </ac:spMkLst>
        </pc:spChg>
      </pc:sldChg>
      <pc:sldChg chg="modSp">
        <pc:chgData name="Ellen Torfs" userId="c6aa1e10-4a12-4511-8c7c-135720d4f277" providerId="ADAL" clId="{32A87022-85CE-4E5F-87F5-79DC90B55115}" dt="2020-08-17T12:53:10.832" v="301" actId="1076"/>
        <pc:sldMkLst>
          <pc:docMk/>
          <pc:sldMk cId="4003881560" sldId="413"/>
        </pc:sldMkLst>
        <pc:spChg chg="mod">
          <ac:chgData name="Ellen Torfs" userId="c6aa1e10-4a12-4511-8c7c-135720d4f277" providerId="ADAL" clId="{32A87022-85CE-4E5F-87F5-79DC90B55115}" dt="2020-08-17T12:51:41.704" v="252" actId="20577"/>
          <ac:spMkLst>
            <pc:docMk/>
            <pc:sldMk cId="4003881560" sldId="413"/>
            <ac:spMk id="2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0:55.372" v="251" actId="20577"/>
          <ac:spMkLst>
            <pc:docMk/>
            <pc:sldMk cId="4003881560" sldId="413"/>
            <ac:spMk id="8" creationId="{00000000-0000-0000-0000-000000000000}"/>
          </ac:spMkLst>
        </pc:spChg>
        <pc:spChg chg="mod">
          <ac:chgData name="Ellen Torfs" userId="c6aa1e10-4a12-4511-8c7c-135720d4f277" providerId="ADAL" clId="{32A87022-85CE-4E5F-87F5-79DC90B55115}" dt="2020-08-17T12:52:56.695" v="300" actId="20577"/>
          <ac:spMkLst>
            <pc:docMk/>
            <pc:sldMk cId="4003881560" sldId="413"/>
            <ac:spMk id="9" creationId="{00000000-0000-0000-0000-000000000000}"/>
          </ac:spMkLst>
        </pc:spChg>
        <pc:picChg chg="mod">
          <ac:chgData name="Ellen Torfs" userId="c6aa1e10-4a12-4511-8c7c-135720d4f277" providerId="ADAL" clId="{32A87022-85CE-4E5F-87F5-79DC90B55115}" dt="2020-08-17T12:53:10.832" v="301" actId="1076"/>
          <ac:picMkLst>
            <pc:docMk/>
            <pc:sldMk cId="4003881560" sldId="413"/>
            <ac:picMk id="7" creationId="{E2A1598E-7CF0-46AC-82B2-06FB423F7E88}"/>
          </ac:picMkLst>
        </pc:picChg>
      </pc:sldChg>
      <pc:sldChg chg="modSp">
        <pc:chgData name="Ellen Torfs" userId="c6aa1e10-4a12-4511-8c7c-135720d4f277" providerId="ADAL" clId="{32A87022-85CE-4E5F-87F5-79DC90B55115}" dt="2020-08-17T12:55:18.698" v="306" actId="1076"/>
        <pc:sldMkLst>
          <pc:docMk/>
          <pc:sldMk cId="3271822827" sldId="414"/>
        </pc:sldMkLst>
        <pc:spChg chg="mod">
          <ac:chgData name="Ellen Torfs" userId="c6aa1e10-4a12-4511-8c7c-135720d4f277" providerId="ADAL" clId="{32A87022-85CE-4E5F-87F5-79DC90B55115}" dt="2020-08-17T12:55:12.209" v="305" actId="1076"/>
          <ac:spMkLst>
            <pc:docMk/>
            <pc:sldMk cId="3271822827" sldId="414"/>
            <ac:spMk id="15" creationId="{048D681B-53A6-4584-B49E-8D86BFE0D215}"/>
          </ac:spMkLst>
        </pc:spChg>
        <pc:picChg chg="mod">
          <ac:chgData name="Ellen Torfs" userId="c6aa1e10-4a12-4511-8c7c-135720d4f277" providerId="ADAL" clId="{32A87022-85CE-4E5F-87F5-79DC90B55115}" dt="2020-08-17T12:55:18.698" v="306" actId="1076"/>
          <ac:picMkLst>
            <pc:docMk/>
            <pc:sldMk cId="3271822827" sldId="414"/>
            <ac:picMk id="7" creationId="{FC2118FF-7EF8-45CD-AB96-659B6A26E054}"/>
          </ac:picMkLst>
        </pc:picChg>
      </pc:sldChg>
      <pc:sldChg chg="modSp">
        <pc:chgData name="Ellen Torfs" userId="c6aa1e10-4a12-4511-8c7c-135720d4f277" providerId="ADAL" clId="{32A87022-85CE-4E5F-87F5-79DC90B55115}" dt="2020-08-17T12:55:53.740" v="310" actId="20577"/>
        <pc:sldMkLst>
          <pc:docMk/>
          <pc:sldMk cId="2139105746" sldId="415"/>
        </pc:sldMkLst>
        <pc:spChg chg="mod">
          <ac:chgData name="Ellen Torfs" userId="c6aa1e10-4a12-4511-8c7c-135720d4f277" providerId="ADAL" clId="{32A87022-85CE-4E5F-87F5-79DC90B55115}" dt="2020-08-17T12:55:53.740" v="310" actId="20577"/>
          <ac:spMkLst>
            <pc:docMk/>
            <pc:sldMk cId="2139105746" sldId="41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17/10/2022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l.wikipedia.org/wiki/Syntaxisboom" TargetMode="External"/><Relationship Id="rId3" Type="http://schemas.openxmlformats.org/officeDocument/2006/relationships/hyperlink" Target="https://nl.wikipedia.org/wiki/Computerprogramma" TargetMode="External"/><Relationship Id="rId7" Type="http://schemas.openxmlformats.org/officeDocument/2006/relationships/hyperlink" Target="https://nl.wikipedia.org/wiki/Boom_(datastructuur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l.wikipedia.org/wiki/Datastructuur" TargetMode="External"/><Relationship Id="rId5" Type="http://schemas.openxmlformats.org/officeDocument/2006/relationships/hyperlink" Target="https://nl.wikipedia.org/wiki/Grammatica" TargetMode="External"/><Relationship Id="rId4" Type="http://schemas.openxmlformats.org/officeDocument/2006/relationships/hyperlink" Target="https://nl.wikipedia.org/wiki/Structuu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418573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16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773FA0-F0D1-46FE-A6BF-A729BA0520E7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49398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416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nl-BE" altLang="nl-BE" sz="1200">
                <a:latin typeface="Times New Roman" panose="02020603050405020304" pitchFamily="18" charset="0"/>
              </a:rPr>
              <a:t>XML introduction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8B4DBD-872D-4007-9747-EB8B042D7F85}" type="slidenum">
              <a:rPr lang="nl-BE" altLang="nl-BE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nl-BE" altLang="nl-BE" sz="1200">
              <a:latin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3914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18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(from English 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parse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dissect, and the Latin 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part) is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programma"/>
              </a:rPr>
              <a:t>computer program,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component of a program, that dissects the grammatical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ructuur"/>
              </a:rPr>
              <a:t>structure of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input according to a fixed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ammatica"/>
              </a:rPr>
              <a:t>grammar</a:t>
            </a:r>
            <a:r>
              <a:rPr lang="nl-BE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(parset)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parser converts the entered text into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atastructuur"/>
              </a:rPr>
              <a:t>data structure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Compare it to filling in a form with data in the given place in a given text format, such as block text.</a:t>
            </a:r>
          </a:p>
          <a:p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an operation with a parser is usually a </a:t>
            </a:r>
            <a:r>
              <a:rPr lang="nl-BE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oom (datastructuur)"/>
              </a:rPr>
              <a:t>tree structure</a:t>
            </a:r>
            <a:r>
              <a:rPr lang="nl-B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called the </a:t>
            </a:r>
            <a:r>
              <a:rPr lang="nl-BE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yntaxisboom"/>
              </a:rPr>
              <a:t>syntax tree.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8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CB7B2-86EF-4EAE-A9B5-C63073B81464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37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CB7B2-86EF-4EAE-A9B5-C63073B8146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69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18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4DB-1B16-4AD1-A9F9-560BFE3100B9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DD14-A5A2-4EBE-8108-B4151B97AFA3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2C0-23FD-48D4-8694-5C8CCB26DE5B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2A1D-A910-4100-B61A-B3604D95ED9D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4EC3-A4C1-4AD9-8B7B-E6619E9154A0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E8DE-ADBC-4B34-812D-AE94AC273780}" type="datetime1">
              <a:rPr lang="nl-BE" smtClean="0"/>
              <a:t>17/10/2022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5BAB-8768-4F28-94D4-0FB2B7E5CAF3}" type="datetime1">
              <a:rPr lang="nl-BE" smtClean="0"/>
              <a:t>17/10/2022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6F45-FB20-41E3-B1E4-21B171F68161}" type="datetime1">
              <a:rPr lang="nl-BE" smtClean="0"/>
              <a:t>17/10/2022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8E41-313F-407F-8EC3-61136F94D127}" type="datetime1">
              <a:rPr lang="nl-BE" smtClean="0"/>
              <a:t>17/10/2022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5F37-38DA-4EAB-81BB-622D74C0BD14}" type="datetime1">
              <a:rPr lang="nl-BE" smtClean="0"/>
              <a:t>17/10/2022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687-702D-4DA9-A09E-7D549958D675}" type="datetime1">
              <a:rPr lang="nl-BE" smtClean="0"/>
              <a:t>17/10/2022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CD4-31DA-4C13-BE74-A8E9DA10F56B}" type="datetime1">
              <a:rPr lang="nl-BE" smtClean="0"/>
              <a:t>17/10/2022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xmlviewer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9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err="1"/>
              <a:t>XML files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ACFA0-BC9C-7A56-BB85-C9BF6B1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8"/>
    </mc:Choice>
    <mc:Fallback xmlns="">
      <p:transition spd="slow" advTm="54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XML file in different browsers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/>
              <a:t>XML file </a:t>
            </a:r>
            <a:r>
              <a:rPr lang="nl-BE" err="1"/>
              <a:t>opened</a:t>
            </a:r>
            <a:r>
              <a:rPr lang="nl-BE"/>
              <a:t> in Chrome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CE00BD-D332-4EF2-93CA-CCC7407C9E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/>
              <a:t>XML file </a:t>
            </a:r>
            <a:r>
              <a:rPr lang="nl-BE" err="1"/>
              <a:t>opened</a:t>
            </a:r>
            <a:r>
              <a:rPr lang="nl-BE"/>
              <a:t> in Firefox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10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5577C76-7648-4FCD-87F6-28314A56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3" y="2530108"/>
            <a:ext cx="4131538" cy="2745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725CAB1-4809-4EA3-90C2-7E46D822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30" y="2414034"/>
            <a:ext cx="3800965" cy="28612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6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48"/>
    </mc:Choice>
    <mc:Fallback xmlns="">
      <p:transition spd="slow" advTm="515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02844" y="1564163"/>
            <a:ext cx="11354352" cy="5157312"/>
          </a:xfrm>
        </p:spPr>
        <p:txBody>
          <a:bodyPr>
            <a:normAutofit lnSpcReduction="10000"/>
          </a:bodyPr>
          <a:lstStyle/>
          <a:p>
            <a:r>
              <a:rPr lang="nl-NL"/>
              <a:t>XML documents must have </a:t>
            </a:r>
            <a:r>
              <a:rPr lang="nl-NL">
                <a:solidFill>
                  <a:srgbClr val="EC4B2F"/>
                </a:solidFill>
              </a:rPr>
              <a:t>1 root</a:t>
            </a:r>
            <a:r>
              <a:rPr lang="nl-NL">
                <a:solidFill>
                  <a:schemeClr val="tx1"/>
                </a:solidFill>
              </a:rPr>
              <a:t> element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&lt;root&gt;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&lt;child&gt;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	&lt;</a:t>
            </a:r>
            <a:r>
              <a:rPr lang="en-US" sz="2200" err="1">
                <a:latin typeface="Consolas" panose="020B0609020204030204" pitchFamily="49" charset="0"/>
              </a:rPr>
              <a:t>subchild</a:t>
            </a:r>
            <a:r>
              <a:rPr lang="en-US" sz="2200">
                <a:latin typeface="Consolas" panose="020B0609020204030204" pitchFamily="49" charset="0"/>
              </a:rPr>
              <a:t>&gt;…… &lt;/</a:t>
            </a:r>
            <a:r>
              <a:rPr lang="en-US" sz="2200" err="1">
                <a:latin typeface="Consolas" panose="020B0609020204030204" pitchFamily="49" charset="0"/>
              </a:rPr>
              <a:t>subchild</a:t>
            </a:r>
            <a:r>
              <a:rPr lang="en-US" sz="220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	&lt;/child&gt; </a:t>
            </a:r>
          </a:p>
          <a:p>
            <a:pPr marL="0" indent="0">
              <a:buNone/>
              <a:tabLst>
                <a:tab pos="893763" algn="l"/>
                <a:tab pos="1252538" algn="l"/>
                <a:tab pos="1609725" algn="l"/>
              </a:tabLst>
            </a:pPr>
            <a:r>
              <a:rPr lang="en-US" sz="2200">
                <a:latin typeface="Consolas" panose="020B0609020204030204" pitchFamily="49" charset="0"/>
              </a:rPr>
              <a:t>	&lt;/root&gt; </a:t>
            </a:r>
          </a:p>
          <a:p>
            <a:r>
              <a:rPr lang="nl-BE"/>
              <a:t>Element names are </a:t>
            </a:r>
            <a:r>
              <a:rPr lang="nl-BE">
                <a:solidFill>
                  <a:srgbClr val="EC4B2F"/>
                </a:solidFill>
              </a:rPr>
              <a:t>case sensitive </a:t>
            </a:r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</a:t>
            </a:r>
            <a:r>
              <a:rPr lang="nl-BE" sz="22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nl-BE" sz="2200">
                <a:latin typeface="Consolas" panose="020B0609020204030204" pitchFamily="49" charset="0"/>
              </a:rPr>
              <a:t>lbum&gt;</a:t>
            </a:r>
            <a:r>
              <a:rPr lang="nl-BE" sz="2200" err="1">
                <a:latin typeface="Consolas" panose="020B0609020204030204" pitchFamily="49" charset="0"/>
              </a:rPr>
              <a:t>this</a:t>
            </a:r>
            <a:r>
              <a:rPr lang="nl-BE" sz="2200">
                <a:latin typeface="Consolas" panose="020B0609020204030204" pitchFamily="49" charset="0"/>
              </a:rPr>
              <a:t> is wrong&lt;/</a:t>
            </a:r>
            <a:r>
              <a:rPr lang="nl-BE" sz="22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nl-BE" sz="2200">
                <a:latin typeface="Consolas" panose="020B0609020204030204" pitchFamily="49" charset="0"/>
              </a:rPr>
              <a:t>lbum&gt; </a:t>
            </a:r>
          </a:p>
          <a:p>
            <a:pPr marL="857250" lvl="2" indent="0">
              <a:buNone/>
            </a:pPr>
            <a:r>
              <a:rPr lang="nl-NL" sz="2200">
                <a:latin typeface="Consolas" panose="020B0609020204030204" pitchFamily="49" charset="0"/>
              </a:rPr>
              <a:t>&lt;</a:t>
            </a:r>
            <a:r>
              <a:rPr lang="nl-NL" sz="220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nl-NL" sz="2200">
                <a:latin typeface="Consolas" panose="020B0609020204030204" pitchFamily="49" charset="0"/>
              </a:rPr>
              <a:t>lbum&gt;</a:t>
            </a:r>
            <a:r>
              <a:rPr lang="nl-NL" sz="2200" err="1">
                <a:latin typeface="Consolas" panose="020B0609020204030204" pitchFamily="49" charset="0"/>
              </a:rPr>
              <a:t>this</a:t>
            </a:r>
            <a:r>
              <a:rPr lang="nl-NL" sz="2200">
                <a:latin typeface="Consolas" panose="020B0609020204030204" pitchFamily="49" charset="0"/>
              </a:rPr>
              <a:t> is correct&lt;/</a:t>
            </a:r>
            <a:r>
              <a:rPr lang="nl-NL" sz="220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nl-NL" sz="2200">
                <a:latin typeface="Consolas" panose="020B0609020204030204" pitchFamily="49" charset="0"/>
              </a:rPr>
              <a:t>lbum&gt; </a:t>
            </a:r>
            <a:br>
              <a:rPr lang="nl-NL" sz="2200">
                <a:latin typeface="Consolas" panose="020B0609020204030204" pitchFamily="49" charset="0"/>
              </a:rPr>
            </a:br>
            <a:endParaRPr lang="nl-NL"/>
          </a:p>
          <a:p>
            <a:r>
              <a:rPr lang="nl-NL"/>
              <a:t>Elements must </a:t>
            </a:r>
            <a:r>
              <a:rPr lang="nl-NL">
                <a:solidFill>
                  <a:srgbClr val="EC4B2F"/>
                </a:solidFill>
              </a:rPr>
              <a:t>have a </a:t>
            </a:r>
            <a:r>
              <a:rPr lang="nl-NL" err="1">
                <a:solidFill>
                  <a:srgbClr val="EC4B2F"/>
                </a:solidFill>
              </a:rPr>
              <a:t>closing</a:t>
            </a:r>
            <a:r>
              <a:rPr lang="nl-NL">
                <a:solidFill>
                  <a:srgbClr val="EC4B2F"/>
                </a:solidFill>
              </a:rPr>
              <a:t> tag</a:t>
            </a:r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&lt;artist&gt;</a:t>
            </a:r>
            <a:r>
              <a:rPr lang="nl-BE" sz="2200" err="1">
                <a:latin typeface="Consolas" panose="020B0609020204030204" pitchFamily="49" charset="0"/>
              </a:rPr>
              <a:t>This</a:t>
            </a:r>
            <a:r>
              <a:rPr lang="nl-BE" sz="2200">
                <a:latin typeface="Consolas" panose="020B0609020204030204" pitchFamily="49" charset="0"/>
              </a:rPr>
              <a:t> is content&lt;/artist&gt;</a:t>
            </a:r>
            <a:endParaRPr lang="nl-BE" sz="2800"/>
          </a:p>
          <a:p>
            <a:pPr marL="857250" lvl="2" indent="0">
              <a:buNone/>
            </a:pPr>
            <a:r>
              <a:rPr lang="nl-BE" sz="2200">
                <a:latin typeface="Consolas" panose="020B0609020204030204" pitchFamily="49" charset="0"/>
              </a:rPr>
              <a:t>&lt;artist/&gt;			</a:t>
            </a:r>
            <a:r>
              <a:rPr lang="nl-BE" sz="2400"/>
              <a:t> </a:t>
            </a:r>
            <a:r>
              <a:rPr lang="nl-BE" sz="2400" i="1" err="1"/>
              <a:t>when</a:t>
            </a:r>
            <a:r>
              <a:rPr lang="nl-BE" sz="2400" i="1"/>
              <a:t> </a:t>
            </a:r>
            <a:r>
              <a:rPr lang="nl-BE" sz="2400" i="1" err="1"/>
              <a:t>the</a:t>
            </a:r>
            <a:r>
              <a:rPr lang="nl-BE" sz="2400" i="1"/>
              <a:t> tag is empty</a:t>
            </a:r>
            <a:endParaRPr lang="nl-BE" sz="2200" i="1"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11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</p:spTree>
    <p:extLst>
      <p:ext uri="{BB962C8B-B14F-4D97-AF65-F5344CB8AC3E}">
        <p14:creationId xmlns:p14="http://schemas.microsoft.com/office/powerpoint/2010/main" val="7372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35"/>
    </mc:Choice>
    <mc:Fallback xmlns="">
      <p:transition spd="slow" advTm="741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21131" y="1564163"/>
            <a:ext cx="11654911" cy="5157312"/>
          </a:xfrm>
        </p:spPr>
        <p:txBody>
          <a:bodyPr>
            <a:normAutofit/>
          </a:bodyPr>
          <a:lstStyle/>
          <a:p>
            <a:r>
              <a:rPr lang="nl-BE" err="1"/>
              <a:t>Elements</a:t>
            </a:r>
            <a:r>
              <a:rPr lang="nl-BE"/>
              <a:t> </a:t>
            </a:r>
            <a:r>
              <a:rPr lang="nl-BE" b="1"/>
              <a:t>must </a:t>
            </a:r>
            <a:r>
              <a:rPr lang="nl-BE" b="1" err="1"/>
              <a:t>be</a:t>
            </a:r>
            <a:r>
              <a:rPr lang="nl-BE" b="1"/>
              <a:t> </a:t>
            </a:r>
            <a:r>
              <a:rPr lang="nl-BE" b="1" err="1"/>
              <a:t>nested</a:t>
            </a:r>
            <a:r>
              <a:rPr lang="nl-BE" b="1"/>
              <a:t> </a:t>
            </a:r>
            <a:r>
              <a:rPr lang="nl-BE" b="1" err="1"/>
              <a:t>correctly</a:t>
            </a:r>
            <a:endParaRPr lang="nl-BE" b="1"/>
          </a:p>
          <a:p>
            <a:pPr marL="800100" lvl="2" indent="0">
              <a:buNone/>
            </a:pPr>
            <a:r>
              <a:rPr lang="nl-NL" sz="2000" b="1">
                <a:solidFill>
                  <a:srgbClr val="009CAB"/>
                </a:solidFill>
                <a:latin typeface="Consolas" panose="020B0609020204030204" pitchFamily="49" charset="0"/>
              </a:rPr>
              <a:t>&lt;</a:t>
            </a:r>
            <a:r>
              <a:rPr lang="nl-NL" sz="2000" b="1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 b="1">
                <a:solidFill>
                  <a:srgbClr val="009CAB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solidFill>
                  <a:srgbClr val="FF0000"/>
                </a:solidFill>
                <a:latin typeface="Consolas" panose="020B0609020204030204" pitchFamily="49" charset="0"/>
              </a:rPr>
              <a:t>&lt;part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nl-NL" sz="2000" err="1">
                <a:latin typeface="Consolas" panose="020B0609020204030204" pitchFamily="49" charset="0"/>
              </a:rPr>
              <a:t>this</a:t>
            </a:r>
            <a:r>
              <a:rPr lang="nl-NL" sz="2000">
                <a:latin typeface="Consolas" panose="020B0609020204030204" pitchFamily="49" charset="0"/>
              </a:rPr>
              <a:t> is wrong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&lt;/part&gt;</a:t>
            </a:r>
            <a:r>
              <a:rPr lang="nl-NL" sz="2000">
                <a:latin typeface="Consolas" panose="020B0609020204030204" pitchFamily="49" charset="0"/>
              </a:rPr>
              <a:t>in XML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 </a:t>
            </a:r>
          </a:p>
          <a:p>
            <a:pPr marL="800100" lvl="2" indent="0">
              <a:buNone/>
            </a:pP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&lt;part&gt;</a:t>
            </a:r>
            <a:r>
              <a:rPr lang="nl-NL" sz="2000" err="1">
                <a:latin typeface="Consolas" panose="020B0609020204030204" pitchFamily="49" charset="0"/>
              </a:rPr>
              <a:t>this</a:t>
            </a:r>
            <a:r>
              <a:rPr lang="nl-NL" sz="2000">
                <a:latin typeface="Consolas" panose="020B0609020204030204" pitchFamily="49" charset="0"/>
              </a:rPr>
              <a:t> is correct in XML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&lt;/part&gt;&lt;/</a:t>
            </a:r>
            <a:r>
              <a:rPr lang="nl-NL" sz="2000" err="1">
                <a:solidFill>
                  <a:srgbClr val="009CAB"/>
                </a:solidFill>
                <a:latin typeface="Consolas" panose="020B0609020204030204" pitchFamily="49" charset="0"/>
              </a:rPr>
              <a:t>sentence</a:t>
            </a:r>
            <a:r>
              <a:rPr lang="nl-NL" sz="2000">
                <a:solidFill>
                  <a:srgbClr val="009CAB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tabLst>
                <a:tab pos="1252538" algn="l"/>
                <a:tab pos="1609725" algn="l"/>
              </a:tabLst>
            </a:pPr>
            <a:endParaRPr lang="nl-NL" sz="1200"/>
          </a:p>
          <a:p>
            <a:pPr>
              <a:tabLst>
                <a:tab pos="1252538" algn="l"/>
                <a:tab pos="1609725" algn="l"/>
              </a:tabLst>
            </a:pPr>
            <a:r>
              <a:rPr lang="nl-NL" err="1"/>
              <a:t>Elements</a:t>
            </a:r>
            <a:r>
              <a:rPr lang="nl-NL"/>
              <a:t> </a:t>
            </a:r>
            <a:r>
              <a:rPr lang="nl-NL" b="1" err="1"/>
              <a:t>may</a:t>
            </a:r>
            <a:r>
              <a:rPr lang="nl-NL" b="1"/>
              <a:t> have </a:t>
            </a:r>
            <a:r>
              <a:rPr lang="nl-NL" err="1"/>
              <a:t>attributes</a:t>
            </a:r>
            <a:r>
              <a:rPr lang="nl-NL"/>
              <a:t>.  </a:t>
            </a:r>
            <a:r>
              <a:rPr lang="nl-NL" err="1"/>
              <a:t>Their</a:t>
            </a:r>
            <a:r>
              <a:rPr lang="nl-NL"/>
              <a:t> </a:t>
            </a:r>
            <a:r>
              <a:rPr lang="nl-NL" err="1"/>
              <a:t>value</a:t>
            </a:r>
            <a:r>
              <a:rPr lang="nl-NL"/>
              <a:t> must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between</a:t>
            </a:r>
            <a:r>
              <a:rPr lang="nl-NL"/>
              <a:t> (double) quotes 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&lt;</a:t>
            </a:r>
            <a:r>
              <a:rPr lang="nl-BE" sz="2000" err="1">
                <a:latin typeface="Consolas" panose="020B0609020204030204" pitchFamily="49" charset="0"/>
              </a:rPr>
              <a:t>message</a:t>
            </a:r>
            <a:r>
              <a:rPr lang="nl-BE" sz="2000">
                <a:latin typeface="Consolas" panose="020B0609020204030204" pitchFamily="49" charset="0"/>
              </a:rPr>
              <a:t> 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</a:rPr>
              <a:t>date=“1 </a:t>
            </a:r>
            <a:r>
              <a:rPr lang="nl-BE" sz="2000" err="1">
                <a:solidFill>
                  <a:srgbClr val="00B050"/>
                </a:solidFill>
                <a:latin typeface="Consolas" panose="020B0609020204030204" pitchFamily="49" charset="0"/>
              </a:rPr>
              <a:t>October</a:t>
            </a:r>
            <a:r>
              <a:rPr lang="nl-BE" sz="2000">
                <a:solidFill>
                  <a:srgbClr val="00B050"/>
                </a:solidFill>
                <a:latin typeface="Consolas" panose="020B0609020204030204" pitchFamily="49" charset="0"/>
              </a:rPr>
              <a:t>”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	&lt;</a:t>
            </a:r>
            <a:r>
              <a:rPr lang="nl-BE" sz="2000" err="1">
                <a:latin typeface="Consolas" panose="020B0609020204030204" pitchFamily="49" charset="0"/>
              </a:rPr>
              <a:t>from</a:t>
            </a:r>
            <a:r>
              <a:rPr lang="nl-BE" sz="2000">
                <a:latin typeface="Consolas" panose="020B0609020204030204" pitchFamily="49" charset="0"/>
              </a:rPr>
              <a:t>&gt;Python teacher&lt;/</a:t>
            </a:r>
            <a:r>
              <a:rPr lang="nl-BE" sz="2000" err="1">
                <a:latin typeface="Consolas" panose="020B0609020204030204" pitchFamily="49" charset="0"/>
              </a:rPr>
              <a:t>from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	&lt;</a:t>
            </a:r>
            <a:r>
              <a:rPr lang="nl-BE" sz="2000" err="1">
                <a:latin typeface="Consolas" panose="020B0609020204030204" pitchFamily="49" charset="0"/>
              </a:rPr>
              <a:t>to</a:t>
            </a:r>
            <a:r>
              <a:rPr lang="nl-BE" sz="2000">
                <a:latin typeface="Consolas" panose="020B0609020204030204" pitchFamily="49" charset="0"/>
              </a:rPr>
              <a:t>&gt;1 ITF A&lt;/</a:t>
            </a:r>
            <a:r>
              <a:rPr lang="nl-BE" sz="2000" err="1">
                <a:latin typeface="Consolas" panose="020B0609020204030204" pitchFamily="49" charset="0"/>
              </a:rPr>
              <a:t>to</a:t>
            </a:r>
            <a:r>
              <a:rPr lang="nl-BE" sz="2000">
                <a:latin typeface="Consolas" panose="020B0609020204030204" pitchFamily="49" charset="0"/>
              </a:rPr>
              <a:t>&gt;</a:t>
            </a:r>
          </a:p>
          <a:p>
            <a:pPr marL="800100" lvl="2" indent="0">
              <a:buNone/>
              <a:tabLst>
                <a:tab pos="1252538" algn="l"/>
                <a:tab pos="1609725" algn="l"/>
              </a:tabLst>
            </a:pPr>
            <a:r>
              <a:rPr lang="nl-BE" sz="2000">
                <a:latin typeface="Consolas" panose="020B0609020204030204" pitchFamily="49" charset="0"/>
              </a:rPr>
              <a:t>&lt;/</a:t>
            </a:r>
            <a:r>
              <a:rPr lang="nl-BE" sz="2000" err="1">
                <a:latin typeface="Consolas" panose="020B0609020204030204" pitchFamily="49" charset="0"/>
              </a:rPr>
              <a:t>message</a:t>
            </a:r>
            <a:r>
              <a:rPr lang="nl-BE" sz="2000">
                <a:latin typeface="Consolas" panose="020B0609020204030204" pitchFamily="49" charset="0"/>
              </a:rPr>
              <a:t>&gt; </a:t>
            </a:r>
          </a:p>
          <a:p>
            <a:pPr>
              <a:tabLst>
                <a:tab pos="1252538" algn="l"/>
                <a:tab pos="1609725" algn="l"/>
              </a:tabLst>
            </a:pPr>
            <a:endParaRPr lang="nl-BE" sz="1050"/>
          </a:p>
          <a:p>
            <a:pPr>
              <a:tabLst>
                <a:tab pos="1252538" algn="l"/>
                <a:tab pos="1609725" algn="l"/>
              </a:tabLst>
            </a:pPr>
            <a:r>
              <a:rPr lang="nl-BE" err="1"/>
              <a:t>Names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a letter</a:t>
            </a:r>
            <a:r>
              <a:rPr lang="nl-BE" altLang="nl-BE"/>
              <a:t>, </a:t>
            </a:r>
            <a:r>
              <a:rPr lang="nl-BE" altLang="nl-BE" err="1"/>
              <a:t>followed</a:t>
            </a:r>
            <a:r>
              <a:rPr lang="nl-BE" altLang="nl-BE"/>
              <a:t> </a:t>
            </a:r>
            <a:r>
              <a:rPr lang="nl-BE" altLang="nl-BE" err="1"/>
              <a:t>by</a:t>
            </a:r>
            <a:r>
              <a:rPr lang="nl-BE" altLang="nl-BE"/>
              <a:t> a letter, </a:t>
            </a:r>
            <a:r>
              <a:rPr lang="nl-BE" altLang="nl-BE" err="1"/>
              <a:t>number</a:t>
            </a:r>
            <a:r>
              <a:rPr lang="nl-BE" altLang="nl-BE"/>
              <a:t>, ".", "_", "-" or ":" (</a:t>
            </a:r>
            <a:r>
              <a:rPr lang="nl-BE" altLang="nl-BE" err="1"/>
              <a:t>reserved</a:t>
            </a:r>
            <a:r>
              <a:rPr lang="nl-BE" altLang="nl-BE"/>
              <a:t> </a:t>
            </a:r>
            <a:r>
              <a:rPr lang="nl-BE" altLang="nl-BE" err="1"/>
              <a:t>sign</a:t>
            </a:r>
            <a:r>
              <a:rPr lang="nl-BE" altLang="nl-BE"/>
              <a:t>). </a:t>
            </a:r>
            <a:br>
              <a:rPr lang="nl-BE" altLang="nl-BE"/>
            </a:br>
            <a:r>
              <a:rPr lang="nl-BE" altLang="nl-BE" err="1"/>
              <a:t>Names</a:t>
            </a:r>
            <a:r>
              <a:rPr lang="nl-BE" altLang="nl-BE"/>
              <a:t> </a:t>
            </a:r>
            <a:r>
              <a:rPr lang="nl-BE" altLang="nl-BE" err="1"/>
              <a:t>may</a:t>
            </a:r>
            <a:r>
              <a:rPr lang="nl-BE"/>
              <a:t>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contain</a:t>
            </a:r>
            <a:r>
              <a:rPr lang="nl-BE"/>
              <a:t> </a:t>
            </a:r>
            <a:r>
              <a:rPr lang="nl-BE" err="1"/>
              <a:t>any</a:t>
            </a:r>
            <a:r>
              <a:rPr lang="nl-BE"/>
              <a:t> blanks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cannot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letters XML.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12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</p:spTree>
    <p:extLst>
      <p:ext uri="{BB962C8B-B14F-4D97-AF65-F5344CB8AC3E}">
        <p14:creationId xmlns:p14="http://schemas.microsoft.com/office/powerpoint/2010/main" val="1093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08"/>
    </mc:Choice>
    <mc:Fallback xmlns="">
      <p:transition spd="slow" advTm="1024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11988" y="1482336"/>
            <a:ext cx="11354352" cy="5157312"/>
          </a:xfrm>
        </p:spPr>
        <p:txBody>
          <a:bodyPr>
            <a:normAutofit/>
          </a:bodyPr>
          <a:lstStyle/>
          <a:p>
            <a:r>
              <a:rPr lang="nl-BE" err="1"/>
              <a:t>Comment</a:t>
            </a:r>
            <a:r>
              <a:rPr lang="nl-BE"/>
              <a:t> as </a:t>
            </a:r>
            <a:r>
              <a:rPr lang="nl-BE" err="1"/>
              <a:t>follows</a:t>
            </a:r>
            <a:r>
              <a:rPr lang="nl-BE"/>
              <a:t>:</a:t>
            </a:r>
          </a:p>
          <a:p>
            <a:pPr marL="457200" lvl="1" indent="0">
              <a:buNone/>
            </a:pPr>
            <a:r>
              <a:rPr lang="nl-BE" altLang="nl-BE"/>
              <a:t>	</a:t>
            </a:r>
            <a:r>
              <a:rPr lang="nl-BE" altLang="nl-BE">
                <a:solidFill>
                  <a:srgbClr val="4584B6"/>
                </a:solidFill>
                <a:latin typeface="Consolas" panose="020B0609020204030204" pitchFamily="49" charset="0"/>
              </a:rPr>
              <a:t>&lt;!--</a:t>
            </a:r>
            <a:r>
              <a:rPr lang="nl-BE" altLang="nl-BE" err="1">
                <a:solidFill>
                  <a:srgbClr val="4584B6"/>
                </a:solidFill>
                <a:latin typeface="Consolas" panose="020B0609020204030204" pitchFamily="49" charset="0"/>
              </a:rPr>
              <a:t>comment</a:t>
            </a:r>
            <a:r>
              <a:rPr lang="nl-BE" altLang="nl-BE">
                <a:solidFill>
                  <a:srgbClr val="4584B6"/>
                </a:solidFill>
                <a:latin typeface="Consolas" panose="020B0609020204030204" pitchFamily="49" charset="0"/>
              </a:rPr>
              <a:t>--&gt;</a:t>
            </a:r>
            <a:endParaRPr lang="nl-NL" altLang="nl-BE">
              <a:solidFill>
                <a:srgbClr val="4584B6"/>
              </a:solidFill>
              <a:latin typeface="Consolas" panose="020B0609020204030204" pitchFamily="49" charset="0"/>
            </a:endParaRPr>
          </a:p>
          <a:p>
            <a:endParaRPr lang="nl-BE"/>
          </a:p>
          <a:p>
            <a:r>
              <a:rPr lang="nl-BE"/>
              <a:t>5 special characters have an '</a:t>
            </a:r>
            <a:r>
              <a:rPr lang="nl-BE" err="1"/>
              <a:t>entity</a:t>
            </a:r>
            <a:r>
              <a:rPr lang="nl-BE"/>
              <a:t> </a:t>
            </a:r>
            <a:r>
              <a:rPr lang="nl-BE" err="1"/>
              <a:t>reference</a:t>
            </a:r>
            <a:r>
              <a:rPr lang="nl-BE"/>
              <a:t>’.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13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Syntax XML</a:t>
            </a: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3B80E690-E4E5-471D-9B0B-0865AE4D1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33706"/>
              </p:ext>
            </p:extLst>
          </p:nvPr>
        </p:nvGraphicFramePr>
        <p:xfrm>
          <a:off x="2292402" y="3613150"/>
          <a:ext cx="673073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943">
                  <a:extLst>
                    <a:ext uri="{9D8B030D-6E8A-4147-A177-3AD203B41FA5}">
                      <a16:colId xmlns:a16="http://schemas.microsoft.com/office/drawing/2014/main" val="583625504"/>
                    </a:ext>
                  </a:extLst>
                </a:gridCol>
                <a:gridCol w="3374795">
                  <a:extLst>
                    <a:ext uri="{9D8B030D-6E8A-4147-A177-3AD203B41FA5}">
                      <a16:colId xmlns:a16="http://schemas.microsoft.com/office/drawing/2014/main" val="284372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err="1"/>
                        <a:t>If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you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need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the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character</a:t>
                      </a:r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err="1"/>
                        <a:t>You</a:t>
                      </a:r>
                      <a:r>
                        <a:rPr lang="nl-BE" sz="2400"/>
                        <a:t> </a:t>
                      </a:r>
                      <a:r>
                        <a:rPr lang="nl-BE" sz="2400" err="1"/>
                        <a:t>write</a:t>
                      </a:r>
                      <a:r>
                        <a:rPr lang="nl-BE" sz="2400"/>
                        <a:t> in </a:t>
                      </a:r>
                      <a:r>
                        <a:rPr lang="nl-BE" sz="2400" err="1"/>
                        <a:t>the</a:t>
                      </a:r>
                      <a:r>
                        <a:rPr lang="nl-BE" sz="2400"/>
                        <a:t> XML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0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altLang="nl-BE" sz="2400"/>
                        <a:t>&lt;</a:t>
                      </a:r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lt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86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gt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3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apos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quot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&amp;</a:t>
                      </a:r>
                      <a:r>
                        <a:rPr lang="nl-BE" sz="2400" err="1"/>
                        <a:t>amp</a:t>
                      </a:r>
                      <a:r>
                        <a:rPr lang="nl-BE" sz="240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9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02"/>
    </mc:Choice>
    <mc:Fallback xmlns="">
      <p:transition spd="slow" advTm="383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XML in Python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BE" altLang="nl-BE" sz="2800"/>
              <a:t>In Python we will learn to</a:t>
            </a:r>
            <a:endParaRPr lang="nl-NL" altLang="nl-BE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nl-NL" altLang="nl-BE">
                <a:solidFill>
                  <a:srgbClr val="C00000"/>
                </a:solidFill>
                <a:cs typeface="Times New Roman" panose="02020603050405020304" pitchFamily="18" charset="0"/>
              </a:rPr>
              <a:t>navigate</a:t>
            </a:r>
            <a:r>
              <a:rPr lang="nl-NL" altLang="nl-BE" sz="2600">
                <a:cs typeface="Times New Roman" panose="02020603050405020304" pitchFamily="18" charset="0"/>
              </a:rPr>
              <a:t> through the structure of an XML document</a:t>
            </a:r>
          </a:p>
          <a:p>
            <a:pPr lvl="1"/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add</a:t>
            </a:r>
            <a:r>
              <a:rPr lang="nl-NL" altLang="nl-BE" sz="2600">
                <a:cs typeface="Times New Roman" panose="02020603050405020304" pitchFamily="18" charset="0"/>
              </a:rPr>
              <a:t>, </a:t>
            </a:r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delete</a:t>
            </a:r>
            <a:r>
              <a:rPr lang="nl-NL" altLang="nl-BE" sz="2600">
                <a:cs typeface="Times New Roman" panose="02020603050405020304" pitchFamily="18" charset="0"/>
              </a:rPr>
              <a:t> and </a:t>
            </a:r>
            <a:r>
              <a:rPr lang="nl-NL" altLang="nl-BE" sz="2600">
                <a:solidFill>
                  <a:srgbClr val="C00000"/>
                </a:solidFill>
                <a:cs typeface="Times New Roman" panose="02020603050405020304" pitchFamily="18" charset="0"/>
              </a:rPr>
              <a:t>modify</a:t>
            </a:r>
            <a:r>
              <a:rPr lang="nl-NL" altLang="nl-BE" sz="2600">
                <a:cs typeface="Times New Roman" panose="02020603050405020304" pitchFamily="18" charset="0"/>
              </a:rPr>
              <a:t> elements </a:t>
            </a:r>
          </a:p>
          <a:p>
            <a:pPr lvl="1"/>
            <a:r>
              <a:rPr lang="nl-NL" altLang="nl-BE">
                <a:solidFill>
                  <a:srgbClr val="C00000"/>
                </a:solidFill>
                <a:cs typeface="Times New Roman" panose="02020603050405020304" pitchFamily="18" charset="0"/>
              </a:rPr>
              <a:t>create</a:t>
            </a:r>
            <a:r>
              <a:rPr lang="nl-NL" altLang="nl-BE">
                <a:cs typeface="Times New Roman" panose="02020603050405020304" pitchFamily="18" charset="0"/>
              </a:rPr>
              <a:t> an XML file</a:t>
            </a:r>
          </a:p>
          <a:p>
            <a:pPr lvl="1">
              <a:lnSpc>
                <a:spcPct val="90000"/>
              </a:lnSpc>
            </a:pPr>
            <a:endParaRPr lang="nl-NL" altLang="nl-BE" sz="2600">
              <a:solidFill>
                <a:srgbClr val="C00000"/>
              </a:solidFill>
            </a:endParaRPr>
          </a:p>
          <a:p>
            <a:r>
              <a:rPr lang="en-US"/>
              <a:t>All elements can be accessed through the XML DOM (</a:t>
            </a:r>
            <a:r>
              <a:rPr lang="nl-BE" i="1"/>
              <a:t>Document Object Model) </a:t>
            </a:r>
            <a:r>
              <a:rPr lang="en-US"/>
              <a:t>.</a:t>
            </a:r>
          </a:p>
          <a:p>
            <a:r>
              <a:rPr lang="en-US"/>
              <a:t>The XML DOM defines a standard way for accessing and manipulating XML documents. It presents an XML document as a tree-structure.</a:t>
            </a:r>
            <a:endParaRPr lang="nl-NL" altLang="nl-BE" sz="2800"/>
          </a:p>
        </p:txBody>
      </p:sp>
    </p:spTree>
    <p:extLst>
      <p:ext uri="{BB962C8B-B14F-4D97-AF65-F5344CB8AC3E}">
        <p14:creationId xmlns:p14="http://schemas.microsoft.com/office/powerpoint/2010/main" val="3667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4"/>
    </mc:Choice>
    <mc:Fallback xmlns="">
      <p:transition spd="slow" advTm="5090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15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Example 1: tree structure customers.xml</a:t>
            </a:r>
          </a:p>
        </p:txBody>
      </p:sp>
      <p:sp>
        <p:nvSpPr>
          <p:cNvPr id="101" name="Tekstvak 100"/>
          <p:cNvSpPr txBox="1"/>
          <p:nvPr/>
        </p:nvSpPr>
        <p:spPr>
          <a:xfrm>
            <a:off x="10860498" y="3057804"/>
            <a:ext cx="101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0</a:t>
            </a:r>
          </a:p>
        </p:txBody>
      </p:sp>
      <p:sp>
        <p:nvSpPr>
          <p:cNvPr id="102" name="Tekstvak 101"/>
          <p:cNvSpPr txBox="1"/>
          <p:nvPr/>
        </p:nvSpPr>
        <p:spPr>
          <a:xfrm>
            <a:off x="10854999" y="3708902"/>
            <a:ext cx="105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1</a:t>
            </a:r>
          </a:p>
        </p:txBody>
      </p:sp>
      <p:sp>
        <p:nvSpPr>
          <p:cNvPr id="103" name="Tekstvak 102"/>
          <p:cNvSpPr txBox="1"/>
          <p:nvPr/>
        </p:nvSpPr>
        <p:spPr>
          <a:xfrm>
            <a:off x="10892864" y="4872354"/>
            <a:ext cx="101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solidFill>
                  <a:srgbClr val="EC4B2F"/>
                </a:solidFill>
              </a:rPr>
              <a:t>Level 2</a:t>
            </a:r>
          </a:p>
        </p:txBody>
      </p:sp>
      <p:sp>
        <p:nvSpPr>
          <p:cNvPr id="108" name="Afgeronde rechthoek 107"/>
          <p:cNvSpPr/>
          <p:nvPr/>
        </p:nvSpPr>
        <p:spPr>
          <a:xfrm>
            <a:off x="10223429" y="1559306"/>
            <a:ext cx="1608617" cy="45824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9" name="Rechthoek 108"/>
          <p:cNvSpPr/>
          <p:nvPr/>
        </p:nvSpPr>
        <p:spPr>
          <a:xfrm>
            <a:off x="10223429" y="2148580"/>
            <a:ext cx="1608617" cy="312779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>
                <a:solidFill>
                  <a:schemeClr val="tx1"/>
                </a:solidFill>
              </a:rPr>
              <a:t>attribute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6D4084B-171C-4C00-8F0F-ECB9B390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81" y="2461359"/>
            <a:ext cx="6547100" cy="275826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E22550-30F5-4466-8AA5-CDCEEFD1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0" y="2032385"/>
            <a:ext cx="3858486" cy="3871493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E879B46D-A4CC-47B9-B75B-12DB55BE0D94}"/>
              </a:ext>
            </a:extLst>
          </p:cNvPr>
          <p:cNvSpPr txBox="1"/>
          <p:nvPr/>
        </p:nvSpPr>
        <p:spPr>
          <a:xfrm>
            <a:off x="4316681" y="6204797"/>
            <a:ext cx="68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4"/>
              </a:rPr>
              <a:t>https://www.xmlviewer.org/</a:t>
            </a:r>
            <a:r>
              <a:rPr lang="nl-BE" dirty="0"/>
              <a:t> website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visualize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XML-</a:t>
            </a:r>
            <a:r>
              <a:rPr lang="nl-BE" dirty="0" err="1"/>
              <a:t>structure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55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26"/>
    </mc:Choice>
    <mc:Fallback xmlns="">
      <p:transition spd="slow" advTm="1465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417" y="365125"/>
            <a:ext cx="11095383" cy="920015"/>
          </a:xfrm>
          <a:noFill/>
        </p:spPr>
        <p:txBody>
          <a:bodyPr>
            <a:normAutofit/>
          </a:bodyPr>
          <a:lstStyle/>
          <a:p>
            <a:r>
              <a:rPr lang="nl-BE" sz="3200"/>
              <a:t>Example 1: </a:t>
            </a:r>
            <a:r>
              <a:rPr lang="nl-BE" sz="3200" err="1"/>
              <a:t>Loading</a:t>
            </a:r>
            <a:r>
              <a:rPr lang="nl-BE" sz="3200"/>
              <a:t> </a:t>
            </a:r>
            <a:r>
              <a:rPr lang="nl-BE" sz="3200" err="1"/>
              <a:t>an</a:t>
            </a:r>
            <a:r>
              <a:rPr lang="nl-BE" sz="3200"/>
              <a:t> XML file </a:t>
            </a:r>
            <a:r>
              <a:rPr lang="nl-BE" sz="3200" err="1"/>
              <a:t>and</a:t>
            </a:r>
            <a:r>
              <a:rPr lang="nl-BE" sz="3200"/>
              <a:t> building a tree structure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368300" y="1640263"/>
            <a:ext cx="11640820" cy="4840413"/>
          </a:xfrm>
        </p:spPr>
        <p:txBody>
          <a:bodyPr/>
          <a:lstStyle/>
          <a:p>
            <a:endParaRPr lang="nl-BE" sz="2400"/>
          </a:p>
          <a:p>
            <a:r>
              <a:rPr lang="nl-BE" sz="2400"/>
              <a:t>We import </a:t>
            </a:r>
            <a:r>
              <a:rPr lang="nl-BE" sz="2400" err="1"/>
              <a:t>xml.etree.ElementTree</a:t>
            </a:r>
            <a:r>
              <a:rPr lang="nl-BE" sz="2400"/>
              <a:t>: </a:t>
            </a:r>
            <a:r>
              <a:rPr lang="nl-BE" sz="2400" err="1"/>
              <a:t>this</a:t>
            </a:r>
            <a:r>
              <a:rPr lang="nl-BE" sz="2400"/>
              <a:t> module </a:t>
            </a:r>
            <a:r>
              <a:rPr lang="nl-BE" sz="2400" err="1"/>
              <a:t>implements</a:t>
            </a:r>
            <a:r>
              <a:rPr lang="nl-BE" sz="2400"/>
              <a:t> a </a:t>
            </a:r>
            <a:r>
              <a:rPr lang="nl-BE" sz="2400" err="1"/>
              <a:t>simple</a:t>
            </a:r>
            <a:r>
              <a:rPr lang="nl-BE" sz="2400"/>
              <a:t> but </a:t>
            </a:r>
            <a:r>
              <a:rPr lang="nl-BE" sz="2400" err="1"/>
              <a:t>efficient</a:t>
            </a:r>
            <a:r>
              <a:rPr lang="nl-BE" sz="2400"/>
              <a:t> API </a:t>
            </a:r>
            <a:r>
              <a:rPr lang="nl-BE" sz="2400" err="1"/>
              <a:t>to</a:t>
            </a:r>
            <a:r>
              <a:rPr lang="nl-BE" sz="2400"/>
              <a:t> </a:t>
            </a:r>
            <a:r>
              <a:rPr lang="nl-BE" sz="2400" err="1"/>
              <a:t>parse</a:t>
            </a:r>
            <a:r>
              <a:rPr lang="nl-BE" sz="2400"/>
              <a:t>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create</a:t>
            </a:r>
            <a:r>
              <a:rPr lang="nl-BE" sz="2400"/>
              <a:t> XML data. </a:t>
            </a:r>
          </a:p>
          <a:p>
            <a:r>
              <a:rPr lang="nl-BE" sz="2400" err="1"/>
              <a:t>This</a:t>
            </a:r>
            <a:r>
              <a:rPr lang="nl-BE" sz="2400"/>
              <a:t> module is </a:t>
            </a:r>
            <a:r>
              <a:rPr lang="nl-BE" sz="2400" err="1"/>
              <a:t>usually</a:t>
            </a:r>
            <a:r>
              <a:rPr lang="nl-BE" sz="2400"/>
              <a:t> </a:t>
            </a:r>
            <a:r>
              <a:rPr lang="nl-BE" sz="2400" err="1"/>
              <a:t>abbreviated</a:t>
            </a:r>
            <a:r>
              <a:rPr lang="nl-BE" sz="2400"/>
              <a:t> </a:t>
            </a:r>
            <a:r>
              <a:rPr lang="nl-BE" sz="2400" err="1"/>
              <a:t>to</a:t>
            </a:r>
            <a:r>
              <a:rPr lang="nl-BE" sz="2400"/>
              <a:t> ET</a:t>
            </a:r>
          </a:p>
          <a:p>
            <a:r>
              <a:rPr lang="nl-BE" sz="2400"/>
              <a:t>ET has </a:t>
            </a:r>
            <a:r>
              <a:rPr lang="nl-BE" sz="2400" err="1"/>
              <a:t>two</a:t>
            </a:r>
            <a:r>
              <a:rPr lang="nl-BE" sz="2400"/>
              <a:t> classes:</a:t>
            </a:r>
          </a:p>
          <a:p>
            <a:pPr lvl="1"/>
            <a:r>
              <a:rPr lang="nl-BE" sz="2200" err="1">
                <a:solidFill>
                  <a:srgbClr val="4584B6"/>
                </a:solidFill>
                <a:latin typeface="Consolas" panose="020B0609020204030204" pitchFamily="49" charset="0"/>
              </a:rPr>
              <a:t>ElementTree</a:t>
            </a:r>
            <a:r>
              <a:rPr lang="nl-BE" sz="2200"/>
              <a:t>: </a:t>
            </a:r>
            <a:r>
              <a:rPr lang="nl-BE" sz="2200" err="1"/>
              <a:t>represents</a:t>
            </a:r>
            <a:r>
              <a:rPr lang="nl-BE" sz="2200"/>
              <a:t> </a:t>
            </a:r>
            <a:r>
              <a:rPr lang="nl-BE" sz="2200" err="1"/>
              <a:t>the</a:t>
            </a:r>
            <a:r>
              <a:rPr lang="nl-BE" sz="2200"/>
              <a:t> </a:t>
            </a:r>
            <a:r>
              <a:rPr lang="nl-BE" sz="2200" b="1" err="1"/>
              <a:t>entire</a:t>
            </a:r>
            <a:r>
              <a:rPr lang="nl-BE" sz="2200" b="1"/>
              <a:t> XML document</a:t>
            </a:r>
            <a:r>
              <a:rPr lang="nl-BE" sz="2200"/>
              <a:t> as a tree</a:t>
            </a:r>
          </a:p>
          <a:p>
            <a:pPr lvl="1"/>
            <a:r>
              <a:rPr lang="nl-BE" sz="2200">
                <a:solidFill>
                  <a:srgbClr val="4584B6"/>
                </a:solidFill>
                <a:latin typeface="Consolas" panose="020B0609020204030204" pitchFamily="49" charset="0"/>
              </a:rPr>
              <a:t>Element</a:t>
            </a:r>
            <a:r>
              <a:rPr lang="nl-BE" sz="2200"/>
              <a:t>: </a:t>
            </a:r>
            <a:r>
              <a:rPr lang="nl-BE" sz="2200" err="1"/>
              <a:t>represents</a:t>
            </a:r>
            <a:r>
              <a:rPr lang="nl-BE" sz="2200"/>
              <a:t> </a:t>
            </a:r>
            <a:r>
              <a:rPr lang="nl-BE" sz="2200" b="1"/>
              <a:t>1 node </a:t>
            </a:r>
            <a:r>
              <a:rPr lang="nl-BE" sz="2200" err="1"/>
              <a:t>from</a:t>
            </a:r>
            <a:r>
              <a:rPr lang="nl-BE" sz="2200"/>
              <a:t> </a:t>
            </a:r>
            <a:r>
              <a:rPr lang="nl-BE" sz="2200" err="1"/>
              <a:t>the</a:t>
            </a:r>
            <a:r>
              <a:rPr lang="nl-BE" sz="2200"/>
              <a:t> tree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16</a:t>
            </a:fld>
            <a:endParaRPr lang="nl-BE"/>
          </a:p>
        </p:txBody>
      </p:sp>
      <p:grpSp>
        <p:nvGrpSpPr>
          <p:cNvPr id="6" name="Groep 5"/>
          <p:cNvGrpSpPr/>
          <p:nvPr/>
        </p:nvGrpSpPr>
        <p:grpSpPr>
          <a:xfrm>
            <a:off x="7026803" y="3694684"/>
            <a:ext cx="5069840" cy="2660903"/>
            <a:chOff x="5037593" y="3978233"/>
            <a:chExt cx="4989726" cy="2559006"/>
          </a:xfrm>
        </p:grpSpPr>
        <p:sp>
          <p:nvSpPr>
            <p:cNvPr id="16" name="Afgeronde rechthoek 15"/>
            <p:cNvSpPr/>
            <p:nvPr/>
          </p:nvSpPr>
          <p:spPr>
            <a:xfrm>
              <a:off x="7373150" y="5147845"/>
              <a:ext cx="1943570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err="1">
                  <a:solidFill>
                    <a:schemeClr val="tx1"/>
                  </a:solidFill>
                </a:rPr>
                <a:t>customers</a:t>
              </a:r>
              <a:endParaRPr lang="nl-BE" sz="1600">
                <a:solidFill>
                  <a:schemeClr val="tx1"/>
                </a:solidFill>
              </a:endParaRPr>
            </a:p>
            <a:p>
              <a:pPr algn="ctr"/>
              <a:r>
                <a:rPr lang="nl-BE" sz="1600">
                  <a:solidFill>
                    <a:srgbClr val="00B050"/>
                  </a:solidFill>
                </a:rPr>
                <a:t>root</a:t>
              </a:r>
            </a:p>
          </p:txBody>
        </p:sp>
        <p:cxnSp>
          <p:nvCxnSpPr>
            <p:cNvPr id="17" name="Rechte verbindingslijn 16"/>
            <p:cNvCxnSpPr/>
            <p:nvPr/>
          </p:nvCxnSpPr>
          <p:spPr>
            <a:xfrm flipH="1" flipV="1">
              <a:off x="7903529" y="561173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fgeronde rechthoek 17"/>
            <p:cNvSpPr/>
            <p:nvPr/>
          </p:nvSpPr>
          <p:spPr>
            <a:xfrm>
              <a:off x="5037593" y="5153485"/>
              <a:ext cx="1634714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&lt;? </a:t>
              </a:r>
              <a:r>
                <a:rPr lang="nl-BE" sz="1600" err="1">
                  <a:solidFill>
                    <a:schemeClr val="tx1"/>
                  </a:solidFill>
                </a:rPr>
                <a:t>xml</a:t>
              </a:r>
              <a:r>
                <a:rPr lang="nl-BE" sz="1600">
                  <a:solidFill>
                    <a:schemeClr val="tx1"/>
                  </a:solidFill>
                </a:rPr>
                <a:t> ...?&gt;</a:t>
              </a:r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6222611" y="3978233"/>
              <a:ext cx="1514589" cy="5549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r>
                <a:rPr lang="nl-BE" sz="1600" err="1">
                  <a:solidFill>
                    <a:srgbClr val="00B050"/>
                  </a:solidFill>
                </a:rPr>
                <a:t>xmlDoc</a:t>
              </a:r>
              <a:endParaRPr lang="nl-BE" sz="1600">
                <a:solidFill>
                  <a:srgbClr val="00B050"/>
                </a:solidFill>
              </a:endParaRPr>
            </a:p>
          </p:txBody>
        </p:sp>
        <p:cxnSp>
          <p:nvCxnSpPr>
            <p:cNvPr id="20" name="Rechte verbindingslijn 19"/>
            <p:cNvCxnSpPr/>
            <p:nvPr/>
          </p:nvCxnSpPr>
          <p:spPr>
            <a:xfrm flipV="1">
              <a:off x="5821379" y="4851454"/>
              <a:ext cx="2069660" cy="32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 flipH="1" flipV="1">
              <a:off x="5825239" y="4840843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flipH="1" flipV="1">
              <a:off x="7891039" y="483637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>
            <a:xfrm flipH="1" flipV="1">
              <a:off x="6862711" y="4548406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>
              <a:off x="5830723" y="5910502"/>
              <a:ext cx="370811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 flipH="1" flipV="1">
              <a:off x="5830723" y="5910502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 flipH="1" flipV="1">
              <a:off x="6961176" y="5900117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31"/>
            <p:cNvCxnSpPr/>
            <p:nvPr/>
          </p:nvCxnSpPr>
          <p:spPr>
            <a:xfrm flipH="1" flipV="1">
              <a:off x="9538836" y="5900117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 flipH="1" flipV="1">
              <a:off x="8338712" y="5922854"/>
              <a:ext cx="1072" cy="30225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fgeronde rechthoek 33"/>
            <p:cNvSpPr/>
            <p:nvPr/>
          </p:nvSpPr>
          <p:spPr>
            <a:xfrm>
              <a:off x="5278481" y="607899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5" name="Afgeronde rechthoek 34"/>
            <p:cNvSpPr/>
            <p:nvPr/>
          </p:nvSpPr>
          <p:spPr>
            <a:xfrm>
              <a:off x="6507841" y="606883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6" name="Afgeronde rechthoek 35"/>
            <p:cNvSpPr/>
            <p:nvPr/>
          </p:nvSpPr>
          <p:spPr>
            <a:xfrm>
              <a:off x="7737201" y="605867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7" name="Afgeronde rechthoek 36"/>
            <p:cNvSpPr/>
            <p:nvPr/>
          </p:nvSpPr>
          <p:spPr>
            <a:xfrm>
              <a:off x="8966561" y="6048512"/>
              <a:ext cx="1060758" cy="45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>
                  <a:solidFill>
                    <a:schemeClr val="tx1"/>
                  </a:solidFill>
                </a:rPr>
                <a:t>customer</a:t>
              </a:r>
            </a:p>
          </p:txBody>
        </p:sp>
      </p:grpSp>
      <p:sp>
        <p:nvSpPr>
          <p:cNvPr id="38" name="Rechthoek 37"/>
          <p:cNvSpPr/>
          <p:nvPr/>
        </p:nvSpPr>
        <p:spPr>
          <a:xfrm>
            <a:off x="4572522" y="5581650"/>
            <a:ext cx="7573758" cy="8562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err="1">
                <a:solidFill>
                  <a:srgbClr val="00B050"/>
                </a:solidFill>
              </a:rPr>
              <a:t>ChildNodes</a:t>
            </a:r>
            <a:r>
              <a:rPr lang="nl-BE">
                <a:solidFill>
                  <a:srgbClr val="00B050"/>
                </a:solidFill>
              </a:rPr>
              <a:t> from root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8296" y="1549640"/>
            <a:ext cx="62464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xml.etree.ElementTree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ET</a:t>
            </a:r>
            <a:endParaRPr kumimoji="0" lang="nl-BE" altLang="nl-BE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34"/>
    </mc:Choice>
    <mc:Fallback xmlns="">
      <p:transition spd="slow" advTm="477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6AFBA3A7-0026-4361-9D43-350D7EBB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07" y="3429000"/>
            <a:ext cx="6922094" cy="3051676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71340" y="365125"/>
            <a:ext cx="10882460" cy="920015"/>
          </a:xfrm>
          <a:noFill/>
        </p:spPr>
        <p:txBody>
          <a:bodyPr>
            <a:normAutofit/>
          </a:bodyPr>
          <a:lstStyle/>
          <a:p>
            <a:r>
              <a:rPr lang="nl-BE" sz="3200"/>
              <a:t>Example 1: </a:t>
            </a:r>
            <a:r>
              <a:rPr lang="nl-BE" sz="3200" err="1"/>
              <a:t>Loading</a:t>
            </a:r>
            <a:r>
              <a:rPr lang="nl-BE" sz="3200"/>
              <a:t> </a:t>
            </a:r>
            <a:r>
              <a:rPr lang="nl-BE" sz="3200" err="1"/>
              <a:t>an</a:t>
            </a:r>
            <a:r>
              <a:rPr lang="nl-BE" sz="3200"/>
              <a:t> XML file </a:t>
            </a:r>
            <a:r>
              <a:rPr lang="nl-BE" sz="3200" err="1"/>
              <a:t>and</a:t>
            </a:r>
            <a:r>
              <a:rPr lang="nl-BE" sz="3200"/>
              <a:t> building a tree structure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231229" y="1524001"/>
            <a:ext cx="11876688" cy="4956676"/>
          </a:xfrm>
        </p:spPr>
        <p:txBody>
          <a:bodyPr/>
          <a:lstStyle/>
          <a:p>
            <a:endParaRPr lang="nl-BE" sz="2400"/>
          </a:p>
          <a:p>
            <a:endParaRPr lang="nl-BE" sz="2400"/>
          </a:p>
          <a:p>
            <a:pPr lvl="1"/>
            <a:r>
              <a:rPr lang="nl-BE" sz="2400"/>
              <a:t>We read the data from a file and the parse function builds the tree structure.</a:t>
            </a:r>
          </a:p>
          <a:p>
            <a:pPr lvl="1"/>
            <a:r>
              <a:rPr lang="nl-BE" sz="2400"/>
              <a:t>With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getroot() </a:t>
            </a:r>
            <a:r>
              <a:rPr lang="nl-BE" sz="2400"/>
              <a:t>we can access the root of the tree and give it an explicit name</a:t>
            </a:r>
          </a:p>
          <a:p>
            <a:pPr marL="263525"/>
            <a:endParaRPr lang="nl-BE" sz="2400"/>
          </a:p>
          <a:p>
            <a:pPr marL="84138" indent="0">
              <a:buNone/>
            </a:pPr>
            <a:r>
              <a:rPr lang="nl-BE" altLang="nl-BE" sz="2400" b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nl-BE" altLang="nl-BE" sz="2400" b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(root.tag, root.attrib)</a:t>
            </a:r>
          </a:p>
          <a:p>
            <a:pPr marL="715963" lvl="1" indent="-342900"/>
            <a:r>
              <a:rPr lang="nl-BE" sz="2400"/>
              <a:t>The root has a tag and possibly also attributes</a:t>
            </a:r>
          </a:p>
          <a:p>
            <a:pPr marL="715963" lvl="1" indent="-342900"/>
            <a:r>
              <a:rPr lang="nl-BE" altLang="nl-BE" sz="2400"/>
              <a:t>Output: </a:t>
            </a:r>
          </a:p>
          <a:p>
            <a:pPr marL="457200" lvl="1" indent="0">
              <a:buNone/>
            </a:pPr>
            <a:r>
              <a:rPr lang="nl-BE" altLang="nl-BE" sz="2200"/>
              <a:t>	</a:t>
            </a:r>
            <a:endParaRPr lang="nl-BE" sz="2400"/>
          </a:p>
          <a:p>
            <a:endParaRPr lang="nl-BE" sz="22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17</a:t>
            </a:fld>
            <a:endParaRPr lang="nl-BE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1340" y="1511818"/>
            <a:ext cx="636343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xmlDoc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ET.parse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"customers.xml"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xmlDoc.getroot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kumimoji="0" lang="nl-BE" altLang="nl-BE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A1598E-7CF0-46AC-82B2-06FB423F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05" y="4928580"/>
            <a:ext cx="2353718" cy="707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8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79"/>
    </mc:Choice>
    <mc:Fallback xmlns="">
      <p:transition spd="slow" advTm="5747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DD59E53-8E46-4232-8F01-07CE787D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50" y="1457013"/>
            <a:ext cx="59618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root:</a:t>
            </a:r>
            <a:b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child.tag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child.attrib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496350" y="1961432"/>
            <a:ext cx="11068600" cy="4641421"/>
          </a:xfrm>
        </p:spPr>
        <p:txBody>
          <a:bodyPr/>
          <a:lstStyle/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/>
              <a:t>The root has a number of </a:t>
            </a:r>
            <a:r>
              <a:rPr lang="nl-BE" sz="2400" err="1"/>
              <a:t>child</a:t>
            </a:r>
            <a:r>
              <a:rPr lang="nl-BE" sz="2400"/>
              <a:t> </a:t>
            </a:r>
            <a:r>
              <a:rPr lang="nl-BE" sz="2400" err="1"/>
              <a:t>nodes</a:t>
            </a:r>
            <a:r>
              <a:rPr lang="nl-BE" sz="2400"/>
              <a:t>. The children of the root (or any other node) form a List, so we </a:t>
            </a:r>
            <a:r>
              <a:rPr lang="nl-BE" sz="2400" err="1"/>
              <a:t>can</a:t>
            </a:r>
            <a:r>
              <a:rPr lang="nl-BE" sz="2400"/>
              <a:t> go through it with a </a:t>
            </a:r>
            <a:r>
              <a:rPr lang="nl-BE" sz="2400" err="1"/>
              <a:t>for</a:t>
            </a:r>
            <a:r>
              <a:rPr lang="nl-BE" sz="2400"/>
              <a:t> loop</a:t>
            </a:r>
          </a:p>
          <a:p>
            <a:r>
              <a:rPr lang="nl-BE" sz="2400"/>
              <a:t>Output: </a:t>
            </a:r>
          </a:p>
          <a:p>
            <a:pPr lvl="1"/>
            <a:endParaRPr lang="nl-BE" sz="2200"/>
          </a:p>
          <a:p>
            <a:pPr lvl="1"/>
            <a:endParaRPr lang="nl-BE" sz="2200"/>
          </a:p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18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sp>
        <p:nvSpPr>
          <p:cNvPr id="79" name="Rechthoek 78"/>
          <p:cNvSpPr/>
          <p:nvPr/>
        </p:nvSpPr>
        <p:spPr>
          <a:xfrm>
            <a:off x="2216547" y="1932979"/>
            <a:ext cx="1589172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Rechthoek 80"/>
          <p:cNvSpPr/>
          <p:nvPr/>
        </p:nvSpPr>
        <p:spPr>
          <a:xfrm>
            <a:off x="3992880" y="1932979"/>
            <a:ext cx="2171700" cy="360000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2118FF-7EF8-45CD-AB96-659B6A26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7" y="3570448"/>
            <a:ext cx="4970232" cy="1248284"/>
          </a:xfrm>
          <a:prstGeom prst="rect">
            <a:avLst/>
          </a:prstGeom>
        </p:spPr>
      </p:pic>
      <p:sp>
        <p:nvSpPr>
          <p:cNvPr id="82" name="Rechthoek 81"/>
          <p:cNvSpPr/>
          <p:nvPr/>
        </p:nvSpPr>
        <p:spPr>
          <a:xfrm>
            <a:off x="2216546" y="3643274"/>
            <a:ext cx="4076612" cy="1102632"/>
          </a:xfrm>
          <a:prstGeom prst="rect">
            <a:avLst/>
          </a:prstGeom>
          <a:noFill/>
          <a:ln w="38100"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Rechthoek 79"/>
          <p:cNvSpPr/>
          <p:nvPr/>
        </p:nvSpPr>
        <p:spPr>
          <a:xfrm>
            <a:off x="1143747" y="3643275"/>
            <a:ext cx="1049353" cy="110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48D681B-53A6-4584-B49E-8D86BFE0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657" y="3236595"/>
            <a:ext cx="3582789" cy="3308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&gt;An </a:t>
            </a:r>
            <a:r>
              <a:rPr kumimoji="0" lang="nl-BE" altLang="nl-BE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Andriesen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&gt;014/230998&lt;/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&gt;Bart Bols&lt;/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&gt;016/238974&lt;/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&gt;Carl </a:t>
            </a:r>
            <a:r>
              <a:rPr kumimoji="0" lang="nl-BE" altLang="nl-BE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Cerstiaens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&gt;014/452945&lt;/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&gt;Dirk Driesen&lt;/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&gt;015/286413&lt;/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31"/>
    </mc:Choice>
    <mc:Fallback xmlns="">
      <p:transition spd="slow" advTm="999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E63986B6-A665-495E-8555-733CA742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207" y="2175452"/>
            <a:ext cx="425949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&gt;An </a:t>
            </a:r>
            <a:r>
              <a:rPr kumimoji="0" lang="nl-BE" altLang="nl-B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Andriesen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&gt;014/230998&lt;/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&gt;Bart Bols&lt;/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&gt;016/238974&lt;/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="yes"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&gt;Carl </a:t>
            </a:r>
            <a:r>
              <a:rPr kumimoji="0" lang="nl-BE" altLang="nl-B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Cerstiaens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&gt;014/452945&lt;/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 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discount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="no"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="NL"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&gt;Dirk Driesen&lt;/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&gt;015/286413&lt;/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telephone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82705" y="1491514"/>
            <a:ext cx="11106531" cy="1013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2400"/>
              <a:t>Child </a:t>
            </a:r>
            <a:r>
              <a:rPr lang="nl-BE" sz="2400" err="1"/>
              <a:t>nodes</a:t>
            </a:r>
            <a:r>
              <a:rPr lang="nl-BE" sz="2400"/>
              <a:t> are </a:t>
            </a:r>
            <a:r>
              <a:rPr lang="nl-BE" sz="2400" err="1"/>
              <a:t>nested</a:t>
            </a:r>
            <a:r>
              <a:rPr lang="nl-BE" sz="2400"/>
              <a:t> </a:t>
            </a:r>
            <a:r>
              <a:rPr lang="nl-BE" sz="2400" err="1"/>
              <a:t>and</a:t>
            </a:r>
            <a:r>
              <a:rPr lang="nl-BE" sz="2400"/>
              <a:t> </a:t>
            </a:r>
            <a:r>
              <a:rPr lang="nl-BE" sz="2400" err="1"/>
              <a:t>can</a:t>
            </a:r>
            <a:r>
              <a:rPr lang="nl-BE" sz="2400"/>
              <a:t> </a:t>
            </a:r>
            <a:r>
              <a:rPr lang="nl-BE" sz="2400" err="1"/>
              <a:t>be</a:t>
            </a:r>
            <a:r>
              <a:rPr lang="nl-BE" sz="2400"/>
              <a:t> </a:t>
            </a:r>
            <a:r>
              <a:rPr lang="nl-BE" sz="2400" err="1"/>
              <a:t>reached</a:t>
            </a:r>
            <a:r>
              <a:rPr lang="nl-BE" sz="2400"/>
              <a:t> </a:t>
            </a:r>
            <a:r>
              <a:rPr lang="nl-BE" sz="2400" err="1"/>
              <a:t>with</a:t>
            </a:r>
            <a:r>
              <a:rPr lang="nl-BE" sz="2400"/>
              <a:t>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>
                <a:solidFill>
                  <a:srgbClr val="FF0000"/>
                </a:solidFill>
              </a:rPr>
              <a:t>node index or </a:t>
            </a:r>
            <a:r>
              <a:rPr lang="nl-BE" sz="2400" err="1">
                <a:solidFill>
                  <a:srgbClr val="FF0000"/>
                </a:solidFill>
              </a:rPr>
              <a:t>sequence</a:t>
            </a:r>
            <a:r>
              <a:rPr lang="nl-BE" sz="2400">
                <a:solidFill>
                  <a:srgbClr val="FF0000"/>
                </a:solidFill>
              </a:rPr>
              <a:t> </a:t>
            </a:r>
            <a:r>
              <a:rPr lang="nl-BE" sz="2400" err="1">
                <a:solidFill>
                  <a:srgbClr val="FF0000"/>
                </a:solidFill>
              </a:rPr>
              <a:t>number</a:t>
            </a:r>
            <a:endParaRPr lang="nl-BE" sz="2400">
              <a:solidFill>
                <a:srgbClr val="FF0000"/>
              </a:solidFill>
            </a:endParaRPr>
          </a:p>
          <a:p>
            <a:r>
              <a:rPr lang="nl-BE" sz="2400"/>
              <a:t>Node index </a:t>
            </a:r>
            <a:r>
              <a:rPr lang="nl-BE" sz="2400" err="1"/>
              <a:t>numbering</a:t>
            </a:r>
            <a:r>
              <a:rPr lang="nl-BE" sz="2400"/>
              <a:t> starts at 0</a:t>
            </a:r>
          </a:p>
          <a:p>
            <a:pPr marL="0" indent="0">
              <a:buNone/>
            </a:pPr>
            <a:endParaRPr lang="nl-BE" sz="2400"/>
          </a:p>
          <a:p>
            <a:pPr marL="0" indent="0">
              <a:buNone/>
            </a:pPr>
            <a:endParaRPr lang="nl-BE" sz="2400"/>
          </a:p>
          <a:p>
            <a:pPr marL="0" indent="0">
              <a:buNone/>
            </a:pPr>
            <a:endParaRPr lang="nl-BE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19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910C7-CCE7-4F8C-A0E6-575BE24B737E}"/>
              </a:ext>
            </a:extLst>
          </p:cNvPr>
          <p:cNvSpPr txBox="1"/>
          <p:nvPr/>
        </p:nvSpPr>
        <p:spPr>
          <a:xfrm>
            <a:off x="7666305" y="2381825"/>
            <a:ext cx="269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0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1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2</a:t>
            </a:r>
          </a:p>
          <a:p>
            <a:endParaRPr lang="nl-BE" b="1">
              <a:solidFill>
                <a:srgbClr val="FF0000"/>
              </a:solidFill>
            </a:endParaRPr>
          </a:p>
          <a:p>
            <a:endParaRPr lang="nl-BE" b="1">
              <a:solidFill>
                <a:srgbClr val="FF0000"/>
              </a:solidFill>
            </a:endParaRPr>
          </a:p>
          <a:p>
            <a:r>
              <a:rPr lang="nl-BE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233B4C9-2AA8-484E-8A18-62B7E3761318}"/>
              </a:ext>
            </a:extLst>
          </p:cNvPr>
          <p:cNvSpPr/>
          <p:nvPr/>
        </p:nvSpPr>
        <p:spPr>
          <a:xfrm>
            <a:off x="3697111" y="2376945"/>
            <a:ext cx="35374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u="sng"/>
              <a:t>Output</a:t>
            </a:r>
            <a:r>
              <a:rPr lang="nl-BE"/>
              <a:t>:</a:t>
            </a:r>
          </a:p>
          <a:p>
            <a:r>
              <a:rPr lang="nl-BE"/>
              <a:t>customer</a:t>
            </a:r>
          </a:p>
          <a:p>
            <a:r>
              <a:rPr lang="nl-BE"/>
              <a:t>{'discount': 'yes', '</a:t>
            </a:r>
            <a:r>
              <a:rPr lang="nl-BE" err="1"/>
              <a:t>language</a:t>
            </a:r>
            <a:r>
              <a:rPr lang="nl-BE"/>
              <a:t>': 'NL’}</a:t>
            </a:r>
          </a:p>
          <a:p>
            <a:endParaRPr lang="nl-BE"/>
          </a:p>
          <a:p>
            <a:r>
              <a:rPr lang="nl-BE"/>
              <a:t>name</a:t>
            </a:r>
          </a:p>
          <a:p>
            <a:r>
              <a:rPr lang="nl-BE"/>
              <a:t>An </a:t>
            </a:r>
            <a:r>
              <a:rPr lang="nl-BE" err="1"/>
              <a:t>Andriesen</a:t>
            </a:r>
            <a:endParaRPr lang="nl-BE"/>
          </a:p>
          <a:p>
            <a:endParaRPr lang="nl-BE"/>
          </a:p>
          <a:p>
            <a:r>
              <a:rPr lang="nl-BE" err="1"/>
              <a:t>telephone</a:t>
            </a:r>
            <a:endParaRPr lang="nl-BE"/>
          </a:p>
          <a:p>
            <a:r>
              <a:rPr lang="nl-BE"/>
              <a:t>014/230998</a:t>
            </a:r>
          </a:p>
          <a:p>
            <a:endParaRPr lang="nl-BE"/>
          </a:p>
          <a:p>
            <a:r>
              <a:rPr lang="nl-BE"/>
              <a:t>name</a:t>
            </a:r>
          </a:p>
          <a:p>
            <a:r>
              <a:rPr lang="nl-BE"/>
              <a:t>Dirk Driesen</a:t>
            </a:r>
          </a:p>
          <a:p>
            <a:endParaRPr lang="nl-BE"/>
          </a:p>
          <a:p>
            <a:r>
              <a:rPr lang="nl-BE" err="1"/>
              <a:t>telephone</a:t>
            </a:r>
            <a:endParaRPr lang="nl-BE"/>
          </a:p>
          <a:p>
            <a:r>
              <a:rPr lang="nl-BE"/>
              <a:t>015/286413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AE025C-AE9D-4A88-994D-B0AE7CF7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03" y="2708378"/>
            <a:ext cx="297068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attrib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].tag)</a:t>
            </a:r>
            <a:b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DF8F4E7-4BA0-426E-998F-6E00403AA996}"/>
              </a:ext>
            </a:extLst>
          </p:cNvPr>
          <p:cNvSpPr txBox="1"/>
          <p:nvPr/>
        </p:nvSpPr>
        <p:spPr>
          <a:xfrm>
            <a:off x="11785014" y="4551650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FC473B8-7F6D-486A-A922-C99CD0CE4296}"/>
              </a:ext>
            </a:extLst>
          </p:cNvPr>
          <p:cNvSpPr txBox="1"/>
          <p:nvPr/>
        </p:nvSpPr>
        <p:spPr>
          <a:xfrm>
            <a:off x="11785014" y="3683557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7B36D8-686F-450A-82EB-D85EC18C7112}"/>
              </a:ext>
            </a:extLst>
          </p:cNvPr>
          <p:cNvSpPr txBox="1"/>
          <p:nvPr/>
        </p:nvSpPr>
        <p:spPr>
          <a:xfrm>
            <a:off x="11785014" y="5398933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55660DA-F004-4953-B440-A2E2EEB2B371}"/>
              </a:ext>
            </a:extLst>
          </p:cNvPr>
          <p:cNvSpPr txBox="1"/>
          <p:nvPr/>
        </p:nvSpPr>
        <p:spPr>
          <a:xfrm>
            <a:off x="11785014" y="2867529"/>
            <a:ext cx="40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>
                <a:solidFill>
                  <a:srgbClr val="FF0000"/>
                </a:solidFill>
              </a:rPr>
              <a:t>0</a:t>
            </a:r>
          </a:p>
          <a:p>
            <a:r>
              <a:rPr lang="nl-BE" sz="1600" b="1">
                <a:solidFill>
                  <a:srgbClr val="FF0000"/>
                </a:solidFill>
              </a:rPr>
              <a:t>1</a:t>
            </a:r>
            <a:endParaRPr lang="nl-B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09"/>
    </mc:Choice>
    <mc:Fallback xmlns="">
      <p:transition spd="slow" advTm="1216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9678" y="1607338"/>
            <a:ext cx="11291048" cy="4626069"/>
          </a:xfrm>
        </p:spPr>
        <p:txBody>
          <a:bodyPr>
            <a:normAutofit/>
          </a:bodyPr>
          <a:lstStyle/>
          <a:p>
            <a:r>
              <a:rPr lang="nl-BE"/>
              <a:t>What is XML?</a:t>
            </a:r>
          </a:p>
          <a:p>
            <a:r>
              <a:rPr lang="nl-BE"/>
              <a:t>Syntax XML</a:t>
            </a:r>
          </a:p>
          <a:p>
            <a:r>
              <a:rPr lang="nl-BE"/>
              <a:t>Areas of application</a:t>
            </a:r>
          </a:p>
          <a:p>
            <a:r>
              <a:rPr lang="nl-BE" err="1"/>
              <a:t>Navigate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XML file</a:t>
            </a:r>
          </a:p>
          <a:p>
            <a:r>
              <a:rPr lang="nl-BE" err="1"/>
              <a:t>Add</a:t>
            </a:r>
            <a:r>
              <a:rPr lang="nl-BE"/>
              <a:t>, delete and </a:t>
            </a:r>
            <a:r>
              <a:rPr lang="nl-BE" err="1"/>
              <a:t>modify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of </a:t>
            </a:r>
            <a:r>
              <a:rPr lang="nl-BE" err="1"/>
              <a:t>an</a:t>
            </a:r>
            <a:r>
              <a:rPr lang="nl-BE"/>
              <a:t> XML File</a:t>
            </a:r>
          </a:p>
          <a:p>
            <a:r>
              <a:rPr lang="nl-BE" err="1"/>
              <a:t>Create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XML file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6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11"/>
    </mc:Choice>
    <mc:Fallback xmlns="">
      <p:transition spd="slow" advTm="2581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746B00-493D-41CA-BD99-4566536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err="1"/>
              <a:t>Example</a:t>
            </a:r>
            <a:r>
              <a:rPr lang="nl-BE"/>
              <a:t> 1: </a:t>
            </a:r>
            <a:r>
              <a:rPr lang="nl-BE" err="1"/>
              <a:t>navigating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tree </a:t>
            </a:r>
            <a:r>
              <a:rPr lang="nl-BE" err="1"/>
              <a:t>structure</a:t>
            </a:r>
            <a:endParaRPr lang="nl-BE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5EDA52C8-7B6F-477E-899C-870DCF99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Element has some useful methods:</a:t>
            </a:r>
          </a:p>
          <a:p>
            <a:pPr marL="0" indent="0">
              <a:buNone/>
            </a:pPr>
            <a:endParaRPr lang="en-GB"/>
          </a:p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A9B585-AF4D-47CC-8736-2117F18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20</a:t>
            </a:fld>
            <a:endParaRPr lang="nl-BE"/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109A9ADC-0A7A-4BA4-A7D5-CF4CF227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56936"/>
              </p:ext>
            </p:extLst>
          </p:nvPr>
        </p:nvGraphicFramePr>
        <p:xfrm>
          <a:off x="1273214" y="2428039"/>
          <a:ext cx="10208871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584">
                  <a:extLst>
                    <a:ext uri="{9D8B030D-6E8A-4147-A177-3AD203B41FA5}">
                      <a16:colId xmlns:a16="http://schemas.microsoft.com/office/drawing/2014/main" val="383035079"/>
                    </a:ext>
                  </a:extLst>
                </a:gridCol>
                <a:gridCol w="8880287">
                  <a:extLst>
                    <a:ext uri="{9D8B030D-6E8A-4147-A177-3AD203B41FA5}">
                      <a16:colId xmlns:a16="http://schemas.microsoft.com/office/drawing/2014/main" val="114796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iter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err="1"/>
                        <a:t>iterates</a:t>
                      </a:r>
                      <a:r>
                        <a:rPr lang="nl-BE" sz="2800"/>
                        <a:t> </a:t>
                      </a:r>
                      <a:r>
                        <a:rPr lang="nl-BE" sz="2800" err="1">
                          <a:solidFill>
                            <a:srgbClr val="000099"/>
                          </a:solidFill>
                        </a:rPr>
                        <a:t>recursively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over </a:t>
                      </a:r>
                      <a:r>
                        <a:rPr lang="nl-BE" sz="2800" err="1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sz="2800" err="1">
                          <a:solidFill>
                            <a:srgbClr val="FF0000"/>
                          </a:solidFill>
                        </a:rPr>
                        <a:t>the</a:t>
                      </a:r>
                      <a:r>
                        <a:rPr lang="nl-BE" sz="2800">
                          <a:solidFill>
                            <a:srgbClr val="FF0000"/>
                          </a:solidFill>
                        </a:rPr>
                        <a:t> sub trees </a:t>
                      </a:r>
                      <a:r>
                        <a:rPr lang="en-GB" sz="2800"/>
                        <a:t>below it </a:t>
                      </a:r>
                      <a:br>
                        <a:rPr lang="en-GB" sz="2800"/>
                      </a:br>
                      <a:r>
                        <a:rPr lang="en-GB" sz="2800"/>
                        <a:t>(</a:t>
                      </a:r>
                      <a:r>
                        <a:rPr lang="en-GB" sz="2800">
                          <a:solidFill>
                            <a:srgbClr val="000099"/>
                          </a:solidFill>
                        </a:rPr>
                        <a:t>its children, their children, and so on</a:t>
                      </a:r>
                      <a:r>
                        <a:rPr lang="en-GB" sz="2800"/>
                        <a:t>). 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findall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finds only elements with a tag which are </a:t>
                      </a:r>
                      <a:r>
                        <a:rPr lang="en-GB" sz="2800">
                          <a:solidFill>
                            <a:srgbClr val="FF0000"/>
                          </a:solidFill>
                        </a:rPr>
                        <a:t>direct children </a:t>
                      </a:r>
                      <a:r>
                        <a:rPr lang="en-GB" sz="2800"/>
                        <a:t>of the current element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find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finds the </a:t>
                      </a:r>
                      <a:r>
                        <a:rPr lang="en-GB" sz="2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 child </a:t>
                      </a:r>
                      <a:r>
                        <a:rPr lang="en-GB" sz="2800"/>
                        <a:t>with a particular tag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4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err="1"/>
                        <a:t>text</a:t>
                      </a:r>
                      <a:endParaRPr lang="nl-B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accesses the element’s text content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9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err="1"/>
                        <a:t>accesses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the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element’s</a:t>
                      </a:r>
                      <a:r>
                        <a:rPr lang="nl-BE" sz="2800"/>
                        <a:t> </a:t>
                      </a:r>
                      <a:r>
                        <a:rPr lang="nl-BE" sz="2800" err="1"/>
                        <a:t>attributes</a:t>
                      </a:r>
                      <a:endParaRPr lang="nl-B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6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6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36"/>
    </mc:Choice>
    <mc:Fallback xmlns="">
      <p:transition spd="slow" advTm="8213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21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Example 1: navigating through the tree structure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981D5E-8533-4D26-B3BD-12D67917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86" y="1742957"/>
            <a:ext cx="2985616" cy="295159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DB51578-41B5-4F35-84AA-A84BF5CDF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567" y="1526560"/>
            <a:ext cx="2319433" cy="3384386"/>
          </a:xfrm>
          <a:prstGeom prst="rect">
            <a:avLst/>
          </a:prstGeom>
        </p:spPr>
      </p:pic>
      <p:sp>
        <p:nvSpPr>
          <p:cNvPr id="17" name="Tijdelijke aanduiding voor inhoud 1">
            <a:extLst>
              <a:ext uri="{FF2B5EF4-FFF2-40B4-BE49-F238E27FC236}">
                <a16:creationId xmlns:a16="http://schemas.microsoft.com/office/drawing/2014/main" id="{BAA7E905-0C8E-46D4-93F3-FC260AECA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303" y="5331439"/>
            <a:ext cx="11766697" cy="1390035"/>
          </a:xfrm>
        </p:spPr>
        <p:txBody>
          <a:bodyPr>
            <a:normAutofit/>
          </a:bodyPr>
          <a:lstStyle/>
          <a:p>
            <a:pPr lvl="1"/>
            <a:r>
              <a:rPr lang="nl-BE" sz="2800"/>
              <a:t>We use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</a:t>
            </a:r>
            <a:r>
              <a:rPr lang="nl-BE" sz="2800" err="1"/>
              <a:t>which</a:t>
            </a:r>
            <a:r>
              <a:rPr lang="nl-BE" sz="2800"/>
              <a:t> </a:t>
            </a:r>
            <a:r>
              <a:rPr lang="nl-BE" sz="2800" err="1"/>
              <a:t>allows</a:t>
            </a:r>
            <a:r>
              <a:rPr lang="nl-BE" sz="2800"/>
              <a:t> </a:t>
            </a:r>
            <a:r>
              <a:rPr lang="nl-BE" sz="2800" err="1"/>
              <a:t>us</a:t>
            </a:r>
            <a:r>
              <a:rPr lang="nl-BE" sz="2800"/>
              <a:t> to iterate over all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subtrees</a:t>
            </a:r>
            <a:r>
              <a:rPr lang="nl-BE" sz="2800"/>
              <a:t> </a:t>
            </a:r>
            <a:br>
              <a:rPr lang="nl-BE" sz="2800"/>
            </a:br>
            <a:r>
              <a:rPr lang="nl-BE" sz="2800"/>
              <a:t>(the children, the children of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children</a:t>
            </a:r>
            <a:r>
              <a:rPr lang="nl-BE" sz="2800"/>
              <a:t>...) of </a:t>
            </a:r>
            <a:r>
              <a:rPr lang="nl-BE" sz="2800" err="1"/>
              <a:t>the</a:t>
            </a:r>
            <a:r>
              <a:rPr lang="nl-BE" sz="2800"/>
              <a:t> root, </a:t>
            </a:r>
            <a:r>
              <a:rPr lang="nl-BE" sz="2800" err="1"/>
              <a:t>looking</a:t>
            </a:r>
            <a:r>
              <a:rPr lang="nl-BE" sz="2800"/>
              <a:t> </a:t>
            </a:r>
            <a:r>
              <a:rPr lang="nl-BE" sz="2800" err="1"/>
              <a:t>for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 err="1"/>
              <a:t>nodes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endParaRPr lang="nl-BE" sz="280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425B12C-6448-40E7-83B2-4D00C3A3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61" y="1705633"/>
            <a:ext cx="6184246" cy="2974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45"/>
    </mc:Choice>
    <mc:Fallback xmlns="">
      <p:transition spd="slow" advTm="233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2: customers2.xml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4EF50-450E-420B-85D5-5A70A1FB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3" y="4149566"/>
            <a:ext cx="4667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B92EDB-0323-4619-B001-631B30E3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3" y="1452736"/>
            <a:ext cx="2450774" cy="25530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C6BF747-1583-4EFB-A063-7468DAEC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63" y="3949197"/>
            <a:ext cx="2678307" cy="2916813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33A15A1B-B0AC-4DA3-8EAD-497D8CDF9590}"/>
              </a:ext>
            </a:extLst>
          </p:cNvPr>
          <p:cNvSpPr/>
          <p:nvPr/>
        </p:nvSpPr>
        <p:spPr>
          <a:xfrm>
            <a:off x="8479948" y="1913639"/>
            <a:ext cx="3553428" cy="1631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 sz="2000" dirty="0" err="1"/>
              <a:t>All</a:t>
            </a:r>
            <a:r>
              <a:rPr lang="nl-BE" sz="2000" dirty="0"/>
              <a:t> </a:t>
            </a:r>
            <a:r>
              <a:rPr lang="nl-BE" sz="2000" dirty="0" err="1"/>
              <a:t>customers</a:t>
            </a:r>
            <a:r>
              <a:rPr lang="nl-BE" sz="2000" dirty="0"/>
              <a:t>:</a:t>
            </a:r>
          </a:p>
          <a:p>
            <a:r>
              <a:rPr lang="nl-BE" sz="2000" dirty="0"/>
              <a:t>Bart Bols (private)</a:t>
            </a:r>
          </a:p>
          <a:p>
            <a:r>
              <a:rPr lang="nl-BE" sz="2000" dirty="0"/>
              <a:t>An </a:t>
            </a:r>
            <a:r>
              <a:rPr lang="nl-BE" sz="2000" dirty="0" err="1"/>
              <a:t>Andriesen</a:t>
            </a:r>
            <a:r>
              <a:rPr lang="nl-BE" sz="2000" dirty="0"/>
              <a:t> (private)</a:t>
            </a:r>
          </a:p>
          <a:p>
            <a:r>
              <a:rPr lang="nl-BE" sz="2000" dirty="0"/>
              <a:t>Carl </a:t>
            </a:r>
            <a:r>
              <a:rPr lang="nl-BE" sz="2000" dirty="0" err="1"/>
              <a:t>Cerstiaens</a:t>
            </a:r>
            <a:r>
              <a:rPr lang="nl-BE" sz="2000" dirty="0"/>
              <a:t> (private)</a:t>
            </a:r>
          </a:p>
          <a:p>
            <a:r>
              <a:rPr lang="nl-BE" sz="2000" dirty="0"/>
              <a:t>De Waai (company)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8F298B0A-4DBB-47F8-9EB4-3C2E1DCF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270" y="1796598"/>
            <a:ext cx="5193179" cy="2553023"/>
          </a:xfrm>
          <a:prstGeom prst="rect">
            <a:avLst/>
          </a:prstGeom>
        </p:spPr>
      </p:pic>
      <p:sp>
        <p:nvSpPr>
          <p:cNvPr id="19" name="Tijdelijke aanduiding voor inhoud 1">
            <a:extLst>
              <a:ext uri="{FF2B5EF4-FFF2-40B4-BE49-F238E27FC236}">
                <a16:creationId xmlns:a16="http://schemas.microsoft.com/office/drawing/2014/main" id="{65890BB9-F7A2-4397-81DC-541B4E664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7102" y="5059104"/>
            <a:ext cx="8583874" cy="1149808"/>
          </a:xfrm>
        </p:spPr>
        <p:txBody>
          <a:bodyPr>
            <a:normAutofit/>
          </a:bodyPr>
          <a:lstStyle/>
          <a:p>
            <a:pPr lvl="1"/>
            <a:r>
              <a:rPr lang="nl-BE" sz="2800"/>
              <a:t>We use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findall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</a:t>
            </a:r>
            <a:r>
              <a:rPr lang="nl-BE" sz="2800" err="1"/>
              <a:t>which</a:t>
            </a:r>
            <a:r>
              <a:rPr lang="nl-BE" sz="2800"/>
              <a:t> </a:t>
            </a:r>
            <a:r>
              <a:rPr lang="nl-BE" sz="2800" err="1"/>
              <a:t>allows</a:t>
            </a:r>
            <a:r>
              <a:rPr lang="nl-BE" sz="2800"/>
              <a:t> </a:t>
            </a:r>
            <a:r>
              <a:rPr lang="nl-BE" sz="2800" err="1"/>
              <a:t>us</a:t>
            </a:r>
            <a:r>
              <a:rPr lang="nl-BE" sz="2800"/>
              <a:t> </a:t>
            </a:r>
            <a:r>
              <a:rPr lang="nl-BE" sz="2800" err="1"/>
              <a:t>to</a:t>
            </a:r>
            <a:r>
              <a:rPr lang="nl-BE" sz="2800"/>
              <a:t> </a:t>
            </a:r>
            <a:r>
              <a:rPr lang="nl-BE" sz="2800" err="1"/>
              <a:t>find</a:t>
            </a:r>
            <a:r>
              <a:rPr lang="nl-BE" sz="2800"/>
              <a:t> </a:t>
            </a:r>
            <a:r>
              <a:rPr lang="nl-BE" sz="2800" err="1"/>
              <a:t>every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customer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the</a:t>
            </a:r>
            <a:r>
              <a:rPr lang="nl-BE" sz="2800"/>
              <a:t> 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66"/>
    </mc:Choice>
    <mc:Fallback xmlns="">
      <p:transition spd="slow" advTm="154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2: customers2.xml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4EF50-450E-420B-85D5-5A70A1FB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3" y="4149566"/>
            <a:ext cx="4667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22F1430-923B-45A8-8B89-BDAD8A20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53" y="1923006"/>
            <a:ext cx="2472490" cy="3142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A400A7-4912-4AFA-AB54-CCA63E6F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0" y="1556436"/>
            <a:ext cx="2516424" cy="262141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E8603C8-1F12-4C84-BEC1-720ED9AAD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3" y="4102431"/>
            <a:ext cx="2453236" cy="267138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962C011-B3E4-41AB-A502-605497DB3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047" y="1923006"/>
            <a:ext cx="5556391" cy="2129892"/>
          </a:xfrm>
          <a:prstGeom prst="rect">
            <a:avLst/>
          </a:prstGeom>
        </p:spPr>
      </p:pic>
      <p:sp>
        <p:nvSpPr>
          <p:cNvPr id="9" name="Tijdelijke aanduiding voor inhoud 1">
            <a:extLst>
              <a:ext uri="{FF2B5EF4-FFF2-40B4-BE49-F238E27FC236}">
                <a16:creationId xmlns:a16="http://schemas.microsoft.com/office/drawing/2014/main" id="{1F7690EF-1E07-46D6-98BD-4E5112529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8022" y="5065383"/>
            <a:ext cx="9063978" cy="1954574"/>
          </a:xfrm>
        </p:spPr>
        <p:txBody>
          <a:bodyPr>
            <a:normAutofit lnSpcReduction="10000"/>
          </a:bodyPr>
          <a:lstStyle/>
          <a:p>
            <a:pPr lvl="1"/>
            <a:r>
              <a:rPr lang="nl-BE" sz="2800" err="1"/>
              <a:t>With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altLang="nl-BE" sz="2800" b="1" err="1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nl-BE" sz="2800"/>
              <a:t> </a:t>
            </a:r>
            <a:r>
              <a:rPr lang="nl-BE" sz="2800" err="1"/>
              <a:t>method</a:t>
            </a:r>
            <a:r>
              <a:rPr lang="nl-BE" sz="2800"/>
              <a:t> we </a:t>
            </a:r>
            <a:r>
              <a:rPr lang="nl-BE" sz="2800" err="1"/>
              <a:t>can</a:t>
            </a:r>
            <a:r>
              <a:rPr lang="nl-BE" sz="2800"/>
              <a:t> </a:t>
            </a:r>
            <a:r>
              <a:rPr lang="nl-BE" sz="2800" err="1"/>
              <a:t>locate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>
                <a:solidFill>
                  <a:srgbClr val="FF0000"/>
                </a:solidFill>
              </a:rPr>
              <a:t>first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name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each</a:t>
            </a:r>
            <a:r>
              <a:rPr lang="nl-BE" sz="2800"/>
              <a:t> customer</a:t>
            </a:r>
          </a:p>
          <a:p>
            <a:pPr lvl="1"/>
            <a:r>
              <a:rPr lang="nl-BE" sz="2800"/>
              <a:t>We </a:t>
            </a:r>
            <a:r>
              <a:rPr lang="nl-BE" sz="2800" err="1"/>
              <a:t>then</a:t>
            </a:r>
            <a:r>
              <a:rPr lang="nl-BE" sz="2800"/>
              <a:t> </a:t>
            </a:r>
            <a:r>
              <a:rPr lang="nl-BE" sz="2800" err="1"/>
              <a:t>try</a:t>
            </a:r>
            <a:r>
              <a:rPr lang="nl-BE" sz="2800"/>
              <a:t> </a:t>
            </a:r>
            <a:r>
              <a:rPr lang="nl-BE" sz="2800" err="1"/>
              <a:t>to</a:t>
            </a:r>
            <a:r>
              <a:rPr lang="nl-BE" sz="2800"/>
              <a:t> </a:t>
            </a:r>
            <a:r>
              <a:rPr lang="nl-BE" sz="2800" err="1"/>
              <a:t>find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</a:t>
            </a:r>
            <a:r>
              <a:rPr lang="nl-BE" sz="2800">
                <a:solidFill>
                  <a:srgbClr val="FF0000"/>
                </a:solidFill>
              </a:rPr>
              <a:t>first</a:t>
            </a:r>
            <a:r>
              <a:rPr lang="nl-BE" sz="2800"/>
              <a:t> </a:t>
            </a:r>
            <a:r>
              <a:rPr lang="nl-BE" altLang="nl-BE" sz="2800" b="1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nl-BE" sz="2800"/>
              <a:t> </a:t>
            </a:r>
            <a:r>
              <a:rPr lang="nl-BE" sz="2800" err="1"/>
              <a:t>child</a:t>
            </a:r>
            <a:r>
              <a:rPr lang="nl-BE" sz="2800"/>
              <a:t> of </a:t>
            </a:r>
            <a:r>
              <a:rPr lang="nl-BE" sz="2800" err="1"/>
              <a:t>each</a:t>
            </a:r>
            <a:r>
              <a:rPr lang="nl-BE" sz="2800"/>
              <a:t> customer. </a:t>
            </a:r>
            <a:r>
              <a:rPr lang="nl-BE" sz="2800" err="1"/>
              <a:t>This</a:t>
            </a:r>
            <a:r>
              <a:rPr lang="nl-BE" sz="2800"/>
              <a:t> node has a </a:t>
            </a:r>
            <a:r>
              <a:rPr lang="nl-BE" sz="2800" err="1"/>
              <a:t>number</a:t>
            </a:r>
            <a:r>
              <a:rPr lang="nl-BE" sz="2800"/>
              <a:t> of </a:t>
            </a:r>
            <a:r>
              <a:rPr lang="nl-BE" sz="2800" err="1"/>
              <a:t>child</a:t>
            </a:r>
            <a:r>
              <a:rPr lang="nl-BE" sz="2800"/>
              <a:t> </a:t>
            </a:r>
            <a:r>
              <a:rPr lang="nl-BE" sz="2800" err="1"/>
              <a:t>nodes</a:t>
            </a:r>
            <a:r>
              <a:rPr lang="nl-BE" sz="2800"/>
              <a:t> </a:t>
            </a:r>
            <a:r>
              <a:rPr lang="nl-BE" sz="2800" err="1"/>
              <a:t>so</a:t>
            </a:r>
            <a:r>
              <a:rPr lang="nl-BE" sz="2800"/>
              <a:t> we </a:t>
            </a:r>
            <a:r>
              <a:rPr lang="nl-BE" sz="2800" err="1"/>
              <a:t>need</a:t>
            </a:r>
            <a:r>
              <a:rPr lang="nl-BE" sz="2800"/>
              <a:t> a </a:t>
            </a:r>
            <a:r>
              <a:rPr lang="nl-BE" sz="2800" err="1"/>
              <a:t>for</a:t>
            </a:r>
            <a:r>
              <a:rPr lang="nl-BE" sz="2800"/>
              <a:t> loop </a:t>
            </a:r>
            <a:r>
              <a:rPr lang="nl-BE" sz="2800" err="1"/>
              <a:t>to</a:t>
            </a:r>
            <a:r>
              <a:rPr lang="nl-BE" sz="2800"/>
              <a:t> walk </a:t>
            </a:r>
            <a:r>
              <a:rPr lang="nl-BE" sz="2800" err="1"/>
              <a:t>through</a:t>
            </a:r>
            <a:r>
              <a:rPr lang="nl-BE" sz="280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3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93"/>
    </mc:Choice>
    <mc:Fallback xmlns="">
      <p:transition spd="slow" advTm="317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</a:t>
            </a:r>
            <a:r>
              <a:rPr lang="nl-BE" err="1"/>
              <a:t> XML 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 Python we </a:t>
            </a:r>
            <a:r>
              <a:rPr lang="nl-BE" err="1"/>
              <a:t>can</a:t>
            </a:r>
            <a:endParaRPr lang="nl-BE"/>
          </a:p>
          <a:p>
            <a:pPr lvl="1"/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one</a:t>
            </a:r>
            <a:r>
              <a:rPr lang="nl-BE"/>
              <a:t> or more </a:t>
            </a:r>
            <a:r>
              <a:rPr lang="nl-BE" err="1"/>
              <a:t>nodes</a:t>
            </a:r>
            <a:endParaRPr lang="nl-BE"/>
          </a:p>
          <a:p>
            <a:pPr lvl="1"/>
            <a:r>
              <a:rPr lang="nl-BE"/>
              <a:t>change </a:t>
            </a:r>
            <a:r>
              <a:rPr lang="nl-BE" err="1"/>
              <a:t>one</a:t>
            </a:r>
            <a:r>
              <a:rPr lang="nl-BE"/>
              <a:t> or more </a:t>
            </a:r>
            <a:r>
              <a:rPr lang="nl-BE" err="1"/>
              <a:t>nodes</a:t>
            </a:r>
            <a:endParaRPr lang="nl-BE"/>
          </a:p>
          <a:p>
            <a:pPr lvl="1"/>
            <a:r>
              <a:rPr lang="nl-BE"/>
              <a:t>make a new node</a:t>
            </a:r>
          </a:p>
          <a:p>
            <a:pPr lvl="1"/>
            <a:r>
              <a:rPr lang="nl-BE" err="1"/>
              <a:t>create</a:t>
            </a:r>
            <a:r>
              <a:rPr lang="nl-BE"/>
              <a:t> a </a:t>
            </a:r>
            <a:r>
              <a:rPr lang="nl-BE" err="1"/>
              <a:t>completely</a:t>
            </a:r>
            <a:r>
              <a:rPr lang="nl-BE"/>
              <a:t> new XML file</a:t>
            </a:r>
          </a:p>
          <a:p>
            <a:pPr lvl="1"/>
            <a:r>
              <a:rPr lang="nl-BE"/>
              <a:t>save </a:t>
            </a:r>
            <a:r>
              <a:rPr lang="nl-BE" err="1"/>
              <a:t>the</a:t>
            </a:r>
            <a:r>
              <a:rPr lang="nl-BE"/>
              <a:t> XML file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marL="228600" lvl="1">
              <a:spcBef>
                <a:spcPts val="1000"/>
              </a:spcBef>
              <a:buClr>
                <a:srgbClr val="4584B6"/>
              </a:buClr>
            </a:pPr>
            <a:r>
              <a:rPr lang="nl-BE" sz="2800"/>
              <a:t>We </a:t>
            </a:r>
            <a:r>
              <a:rPr lang="nl-BE" sz="2800" err="1"/>
              <a:t>use</a:t>
            </a:r>
            <a:r>
              <a:rPr lang="nl-BE" sz="2800"/>
              <a:t> </a:t>
            </a:r>
            <a:r>
              <a:rPr lang="nl-BE" sz="2800" err="1"/>
              <a:t>the</a:t>
            </a:r>
            <a:r>
              <a:rPr lang="nl-BE" sz="2800"/>
              <a:t> file measurements.xml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34884-A2FB-4368-9D1B-742C053FB7AB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227428" y="6593803"/>
            <a:ext cx="1390649" cy="264197"/>
          </a:xfrm>
        </p:spPr>
        <p:txBody>
          <a:bodyPr/>
          <a:lstStyle/>
          <a:p>
            <a:fld id="{300829D2-74C8-412F-835F-0D900FDE1D21}" type="datetime1">
              <a:rPr lang="nl-BE" smtClean="0"/>
              <a:t>17/10/2022</a:t>
            </a:fld>
            <a:endParaRPr lang="nl-B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52A1BB-9DD9-4871-ABCC-F0C03AA0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613" y="1458496"/>
            <a:ext cx="341311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&gt;15&lt;/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B&lt;/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&gt;33&lt;/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P&lt;/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="AM"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October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A&lt;/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="RZ"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&gt;69&lt;/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&gt;November&lt;/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G&lt;/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&gt;50&lt;/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&gt;December&lt;/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A&lt;/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72"/>
    </mc:Choice>
    <mc:Fallback xmlns="">
      <p:transition spd="slow" advTm="2937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3: removing a node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6" y="1403712"/>
            <a:ext cx="11291048" cy="5139056"/>
          </a:xfrm>
        </p:spPr>
        <p:txBody>
          <a:bodyPr>
            <a:normAutofit/>
          </a:bodyPr>
          <a:lstStyle/>
          <a:p>
            <a:r>
              <a:rPr lang="nl-BE"/>
              <a:t>We want to remove all measurements for which the number &lt; 20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D6CA191-59C9-48E3-9562-393BBAF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3" y="2086935"/>
            <a:ext cx="2324874" cy="299126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4D13DC32-3A03-432F-960C-20017091D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186" y="2086935"/>
            <a:ext cx="2820653" cy="192199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C758C15-DEE8-45C1-A793-34E50F8C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38" y="2023309"/>
            <a:ext cx="5909648" cy="2413037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392BE1E1-95D9-4B22-BA78-811531F22B9E}"/>
              </a:ext>
            </a:extLst>
          </p:cNvPr>
          <p:cNvSpPr txBox="1">
            <a:spLocks/>
          </p:cNvSpPr>
          <p:nvPr/>
        </p:nvSpPr>
        <p:spPr>
          <a:xfrm>
            <a:off x="2302406" y="5196868"/>
            <a:ext cx="9439372" cy="149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altLang="nl-BE" err="1"/>
              <a:t>with</a:t>
            </a:r>
            <a:r>
              <a:rPr lang="nl-BE" altLang="nl-BE"/>
              <a:t> </a:t>
            </a:r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node</a:t>
            </a:r>
            <a:r>
              <a:rPr lang="nl-BE"/>
              <a:t> (</a:t>
            </a:r>
            <a:r>
              <a:rPr lang="nl-BE" err="1"/>
              <a:t>indicated</a:t>
            </a:r>
            <a:r>
              <a:rPr lang="nl-BE"/>
              <a:t> in parentheses) </a:t>
            </a:r>
            <a:r>
              <a:rPr lang="nl-BE" err="1"/>
              <a:t>which</a:t>
            </a:r>
            <a:r>
              <a:rPr lang="nl-BE"/>
              <a:t> is a </a:t>
            </a:r>
            <a:r>
              <a:rPr lang="nl-BE" err="1"/>
              <a:t>child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>
                <a:solidFill>
                  <a:srgbClr val="CC00FF"/>
                </a:solidFill>
              </a:rPr>
              <a:t>node</a:t>
            </a:r>
            <a:r>
              <a:rPr lang="nl-BE"/>
              <a:t> </a:t>
            </a:r>
            <a:r>
              <a:rPr lang="nl-BE" err="1"/>
              <a:t>indicated</a:t>
            </a:r>
            <a:r>
              <a:rPr lang="nl-BE"/>
              <a:t> in front of </a:t>
            </a:r>
            <a:r>
              <a:rPr lang="nl-BE" err="1"/>
              <a:t>the</a:t>
            </a:r>
            <a:r>
              <a:rPr lang="nl-BE"/>
              <a:t> dot</a:t>
            </a:r>
          </a:p>
          <a:p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nl-BE"/>
              <a:t> </a:t>
            </a:r>
            <a:r>
              <a:rPr lang="nl-BE" err="1"/>
              <a:t>writes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XML document </a:t>
            </a:r>
            <a:r>
              <a:rPr lang="nl-BE" err="1"/>
              <a:t>to</a:t>
            </a:r>
            <a:r>
              <a:rPr lang="nl-BE"/>
              <a:t> a file</a:t>
            </a:r>
            <a:endParaRPr lang="nl-BE" sz="3200"/>
          </a:p>
        </p:txBody>
      </p:sp>
      <p:cxnSp>
        <p:nvCxnSpPr>
          <p:cNvPr id="10" name="Rechte verbindingslijn met pijl 9"/>
          <p:cNvCxnSpPr>
            <a:cxnSpLocks/>
          </p:cNvCxnSpPr>
          <p:nvPr/>
        </p:nvCxnSpPr>
        <p:spPr>
          <a:xfrm>
            <a:off x="2434381" y="3757189"/>
            <a:ext cx="6309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>
            <a:off x="2434381" y="2473073"/>
            <a:ext cx="6309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75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45"/>
    </mc:Choice>
    <mc:Fallback xmlns="">
      <p:transition spd="slow" advTm="18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51F5C4E-BE83-431D-9447-1231408A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684" y="2029003"/>
            <a:ext cx="3079749" cy="3427186"/>
          </a:xfrm>
          <a:prstGeom prst="rect">
            <a:avLst/>
          </a:prstGeom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450476" y="1391646"/>
            <a:ext cx="11291048" cy="50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We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increase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number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1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also</a:t>
            </a:r>
            <a:r>
              <a:rPr lang="nl-BE"/>
              <a:t> 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</a:t>
            </a:r>
            <a:r>
              <a:rPr lang="nl-BE" err="1"/>
              <a:t>attribute</a:t>
            </a:r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400"/>
          </a:p>
          <a:p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Example</a:t>
            </a:r>
            <a:r>
              <a:rPr lang="nl-BE"/>
              <a:t> 4: adjusting a node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376DBA-809E-4488-9A4C-0A9C11E9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92" y="2018839"/>
            <a:ext cx="2679483" cy="344751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A29CA3A-473A-4DE9-99D3-5847CF726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74" y="2029003"/>
            <a:ext cx="4932601" cy="2604058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DBB1D3E-2D19-4509-BB99-C9357E265E12}"/>
              </a:ext>
            </a:extLst>
          </p:cNvPr>
          <p:cNvSpPr txBox="1">
            <a:spLocks/>
          </p:cNvSpPr>
          <p:nvPr/>
        </p:nvSpPr>
        <p:spPr>
          <a:xfrm>
            <a:off x="2749888" y="5647777"/>
            <a:ext cx="11291048" cy="920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altLang="nl-BE" b="1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/>
              <a:t>adjusts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content of </a:t>
            </a:r>
            <a:r>
              <a:rPr lang="nl-BE" err="1"/>
              <a:t>the</a:t>
            </a:r>
            <a:r>
              <a:rPr lang="nl-BE"/>
              <a:t> node</a:t>
            </a:r>
          </a:p>
          <a:p>
            <a:r>
              <a:rPr lang="nl-BE" altLang="nl-BE" err="1"/>
              <a:t>with</a:t>
            </a:r>
            <a:r>
              <a:rPr lang="nl-BE" altLang="nl-BE"/>
              <a:t> </a:t>
            </a:r>
            <a:r>
              <a:rPr lang="nl-BE" altLang="nl-BE" b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nl-BE" b="1"/>
              <a:t>( )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create</a:t>
            </a:r>
            <a:r>
              <a:rPr lang="nl-BE"/>
              <a:t> a new </a:t>
            </a:r>
            <a:r>
              <a:rPr lang="nl-BE" err="1"/>
              <a:t>attribute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node</a:t>
            </a:r>
          </a:p>
          <a:p>
            <a:endParaRPr lang="nl-BE" sz="2400"/>
          </a:p>
          <a:p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89523A2-7BAD-4EC4-AE71-6321FF76E4FF}"/>
              </a:ext>
            </a:extLst>
          </p:cNvPr>
          <p:cNvSpPr/>
          <p:nvPr/>
        </p:nvSpPr>
        <p:spPr>
          <a:xfrm>
            <a:off x="10001839" y="2367817"/>
            <a:ext cx="1351961" cy="169683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864DE45-BCEF-460D-8231-4E3A7F3F8C04}"/>
              </a:ext>
            </a:extLst>
          </p:cNvPr>
          <p:cNvSpPr/>
          <p:nvPr/>
        </p:nvSpPr>
        <p:spPr>
          <a:xfrm>
            <a:off x="4253060" y="3572913"/>
            <a:ext cx="3703163" cy="537174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4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88"/>
    </mc:Choice>
    <mc:Fallback xmlns="">
      <p:transition spd="slow" advTm="145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5: adding a new node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513229" y="1514475"/>
            <a:ext cx="11291048" cy="50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584B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DE57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4646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We want to add a new measurement</a:t>
            </a:r>
          </a:p>
          <a:p>
            <a:endParaRPr lang="nl-BE"/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sz="1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9ECE3D-2163-432D-8076-2556201E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782" y="1602700"/>
            <a:ext cx="42242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="JP"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&gt;15&lt;/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&gt;September&lt;/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B&lt;/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 . .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="RZ"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&gt;69&lt;/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&gt;November&lt;/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G&lt;/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="CF"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&gt;77&lt;/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&gt;December&lt;/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&gt;Block F&lt;/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measurements</a:t>
            </a:r>
            <a:r>
              <a:rPr kumimoji="0" lang="nl-BE" altLang="nl-B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20EFC18-5508-4AB6-B51A-B5D3AE138D0F}"/>
              </a:ext>
            </a:extLst>
          </p:cNvPr>
          <p:cNvSpPr/>
          <p:nvPr/>
        </p:nvSpPr>
        <p:spPr>
          <a:xfrm>
            <a:off x="7755038" y="4618299"/>
            <a:ext cx="4224233" cy="1238491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DD1539-8404-446F-92F2-84B09636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85" y="1978977"/>
            <a:ext cx="7096815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xml.etree.ElementTree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ET.parse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"measurements.xml"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xmlDoc.getroot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measurement.set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'CF'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'December'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'Block F'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xmlDoc.write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'more_measurements.xml'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AA2D227-4F9C-450A-A9FD-AF15D587CF6F}"/>
              </a:ext>
            </a:extLst>
          </p:cNvPr>
          <p:cNvSpPr/>
          <p:nvPr/>
        </p:nvSpPr>
        <p:spPr>
          <a:xfrm>
            <a:off x="623485" y="3139862"/>
            <a:ext cx="6921821" cy="2716928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05"/>
    </mc:Choice>
    <mc:Fallback xmlns="">
      <p:transition spd="slow" advTm="127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D414CD8-E449-4C1D-9F81-7740A722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53" y="1647369"/>
            <a:ext cx="99181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xml.etree.ElementTree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append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root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finland.text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'Finland'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'Sweden'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root.append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sweden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append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different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working</a:t>
            </a:r>
            <a: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method</a:t>
            </a:r>
            <a:br>
              <a:rPr kumimoji="0" lang="nl-BE" altLang="nl-BE" sz="20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ireland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ET.SubElement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ireland.text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'Ireland'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 =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ET.ElementTree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(root)</a:t>
            </a:r>
            <a:b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tree.write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'countries.xml'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xml_declaration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6: </a:t>
            </a:r>
            <a:r>
              <a:rPr lang="nl-BE" err="1"/>
              <a:t>create</a:t>
            </a:r>
            <a:r>
              <a:rPr lang="nl-BE"/>
              <a:t> a completely new XML file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28</a:t>
            </a:fld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E379E-4C44-49FB-962C-228FF043228F}"/>
              </a:ext>
            </a:extLst>
          </p:cNvPr>
          <p:cNvSpPr txBox="1"/>
          <p:nvPr/>
        </p:nvSpPr>
        <p:spPr>
          <a:xfrm>
            <a:off x="6481823" y="1511732"/>
            <a:ext cx="56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err="1"/>
              <a:t>Result</a:t>
            </a:r>
            <a:r>
              <a:rPr lang="nl-BE" sz="2000"/>
              <a:t> in </a:t>
            </a:r>
            <a:r>
              <a:rPr lang="nl-BE" sz="2000" err="1"/>
              <a:t>PyCharm</a:t>
            </a:r>
            <a:r>
              <a:rPr lang="nl-BE" sz="2000"/>
              <a:t> (</a:t>
            </a:r>
            <a:r>
              <a:rPr lang="nl-BE" sz="2000" err="1"/>
              <a:t>use</a:t>
            </a:r>
            <a:r>
              <a:rPr lang="nl-BE" sz="2000"/>
              <a:t> Ctrl-Alt-L </a:t>
            </a:r>
            <a:r>
              <a:rPr lang="nl-BE" sz="2000" err="1"/>
              <a:t>for</a:t>
            </a:r>
            <a:r>
              <a:rPr lang="nl-BE" sz="2000"/>
              <a:t> </a:t>
            </a:r>
            <a:r>
              <a:rPr lang="nl-BE" sz="2000" err="1"/>
              <a:t>this</a:t>
            </a:r>
            <a:r>
              <a:rPr lang="nl-BE" sz="2000"/>
              <a:t> </a:t>
            </a:r>
            <a:r>
              <a:rPr lang="nl-BE" sz="2000" err="1"/>
              <a:t>layout</a:t>
            </a:r>
            <a:r>
              <a:rPr lang="nl-BE" sz="2000"/>
              <a:t>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0B23F9-FAD3-468B-A2B5-7B6CDFA5F0B6}"/>
              </a:ext>
            </a:extLst>
          </p:cNvPr>
          <p:cNvSpPr txBox="1"/>
          <p:nvPr/>
        </p:nvSpPr>
        <p:spPr>
          <a:xfrm>
            <a:off x="5800476" y="5512677"/>
            <a:ext cx="6286293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i="1"/>
              <a:t>ElementTree presents the entire XML document as a tree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BEC18D7-4F1E-4BC4-A17E-48EDAC3C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412" y="1951999"/>
            <a:ext cx="396134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&gt;Finland&lt;/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&gt;Sweden&lt;/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&gt;Ireland&lt;/</a:t>
            </a:r>
            <a:r>
              <a:rPr kumimoji="0" lang="nl-BE" altLang="nl-BE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kumimoji="0" lang="nl-BE" altLang="nl-B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E3A6AE8-FFA8-480E-B62E-4266CDE9243C}"/>
              </a:ext>
            </a:extLst>
          </p:cNvPr>
          <p:cNvSpPr/>
          <p:nvPr/>
        </p:nvSpPr>
        <p:spPr>
          <a:xfrm>
            <a:off x="505826" y="2644497"/>
            <a:ext cx="4886306" cy="920016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29C491-D120-4779-8252-FDA0CFDE99DE}"/>
              </a:ext>
            </a:extLst>
          </p:cNvPr>
          <p:cNvSpPr/>
          <p:nvPr/>
        </p:nvSpPr>
        <p:spPr>
          <a:xfrm>
            <a:off x="505826" y="3586970"/>
            <a:ext cx="4886306" cy="920016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7E3D1EC-E10A-4E0D-B75F-8BEEC3479D0C}"/>
              </a:ext>
            </a:extLst>
          </p:cNvPr>
          <p:cNvSpPr/>
          <p:nvPr/>
        </p:nvSpPr>
        <p:spPr>
          <a:xfrm>
            <a:off x="505826" y="4750623"/>
            <a:ext cx="5781852" cy="688643"/>
          </a:xfrm>
          <a:prstGeom prst="rect">
            <a:avLst/>
          </a:prstGeom>
          <a:noFill/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D5AD42"/>
                </a:solidFill>
              </a:ln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1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38"/>
    </mc:Choice>
    <mc:Fallback xmlns="">
      <p:transition spd="slow" advTm="12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What is XML?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nl-BE" err="1"/>
              <a:t>eXtensible</a:t>
            </a:r>
            <a:r>
              <a:rPr lang="en-US" altLang="nl-BE"/>
              <a:t> Markup Language</a:t>
            </a:r>
          </a:p>
          <a:p>
            <a:r>
              <a:rPr lang="en-US" altLang="nl-BE"/>
              <a:t>is a W3C recommendation (since 1998) </a:t>
            </a:r>
          </a:p>
          <a:p>
            <a:r>
              <a:rPr lang="en-US" altLang="nl-BE"/>
              <a:t>meta-markup language, a kind of "super-HTML" </a:t>
            </a:r>
          </a:p>
          <a:p>
            <a:pPr lvl="1"/>
            <a:r>
              <a:rPr lang="en-US" altLang="nl-BE"/>
              <a:t>you can create your own tags</a:t>
            </a:r>
          </a:p>
          <a:p>
            <a:r>
              <a:rPr lang="en-US" altLang="nl-BE"/>
              <a:t>describes the semantics and the structure, not the formatting</a:t>
            </a:r>
          </a:p>
          <a:p>
            <a:pPr eaLnBrk="1" hangingPunct="1"/>
            <a:r>
              <a:rPr lang="en-US" altLang="nl-BE"/>
              <a:t>is NOT a programming language</a:t>
            </a:r>
          </a:p>
          <a:p>
            <a:pPr lvl="1"/>
            <a:r>
              <a:rPr lang="en-US" altLang="nl-BE"/>
              <a:t>is a hierarchical </a:t>
            </a:r>
            <a:r>
              <a:rPr lang="nl-BE"/>
              <a:t>data </a:t>
            </a:r>
            <a:r>
              <a:rPr lang="nl-BE" err="1"/>
              <a:t>serialization</a:t>
            </a:r>
            <a:r>
              <a:rPr lang="nl-BE"/>
              <a:t> </a:t>
            </a:r>
            <a:r>
              <a:rPr lang="nl-BE" err="1"/>
              <a:t>method</a:t>
            </a:r>
            <a:endParaRPr lang="en-US" altLang="nl-BE"/>
          </a:p>
          <a:p>
            <a:pPr lvl="1"/>
            <a:r>
              <a:rPr lang="en-US" altLang="nl-BE"/>
              <a:t>designed to store and transport data</a:t>
            </a:r>
          </a:p>
          <a:p>
            <a:pPr eaLnBrk="1" hangingPunct="1"/>
            <a:r>
              <a:rPr lang="en-US" altLang="nl-BE"/>
              <a:t>XML itself doesn’t do anything </a:t>
            </a:r>
          </a:p>
          <a:p>
            <a:pPr eaLnBrk="1" hangingPunct="1"/>
            <a:endParaRPr lang="nl-NL" alt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7B15865-B96A-4554-A9C0-A632274C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934132"/>
            <a:ext cx="3962400" cy="2923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149578"/>
      </p:ext>
    </p:extLst>
  </p:cSld>
  <p:clrMapOvr>
    <a:masterClrMapping/>
  </p:clrMapOvr>
  <p:transition advTm="4458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Application areas</a:t>
            </a:r>
            <a:endParaRPr lang="nl-NL" altLang="nl-B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5" y="1453896"/>
            <a:ext cx="11291048" cy="540410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nl-BE" altLang="nl-BE" sz="3000"/>
              <a:t>Creation of electronic documents</a:t>
            </a:r>
          </a:p>
          <a:p>
            <a:pPr eaLnBrk="1" hangingPunct="1"/>
            <a:r>
              <a:rPr lang="nl-BE" altLang="nl-BE" sz="3000"/>
              <a:t>Exchange data between: </a:t>
            </a:r>
          </a:p>
          <a:p>
            <a:pPr lvl="1"/>
            <a:r>
              <a:rPr lang="nl-BE" altLang="nl-BE"/>
              <a:t>companies (B2B) (E-commerce)</a:t>
            </a:r>
          </a:p>
          <a:p>
            <a:pPr lvl="1"/>
            <a:r>
              <a:rPr lang="nl-BE" altLang="nl-BE" err="1"/>
              <a:t>integrate</a:t>
            </a:r>
            <a:r>
              <a:rPr lang="nl-BE" altLang="nl-BE"/>
              <a:t> applications within one company (A2A)</a:t>
            </a:r>
          </a:p>
          <a:p>
            <a:pPr lvl="1"/>
            <a:r>
              <a:rPr lang="nl-BE" altLang="nl-BE"/>
              <a:t>different platforms</a:t>
            </a:r>
          </a:p>
          <a:p>
            <a:r>
              <a:rPr lang="en-US" sz="3000"/>
              <a:t>Thousands of XML formats exist, in many different industries, to describe day-to-day data transactions:</a:t>
            </a:r>
          </a:p>
          <a:p>
            <a:pPr lvl="1"/>
            <a:r>
              <a:rPr lang="en-US"/>
              <a:t>Stocks and Shares</a:t>
            </a:r>
          </a:p>
          <a:p>
            <a:pPr lvl="1"/>
            <a:r>
              <a:rPr lang="en-US"/>
              <a:t>Financial transactions</a:t>
            </a:r>
          </a:p>
          <a:p>
            <a:pPr lvl="1"/>
            <a:r>
              <a:rPr lang="en-US"/>
              <a:t>Medical data</a:t>
            </a:r>
          </a:p>
          <a:p>
            <a:pPr lvl="1"/>
            <a:r>
              <a:rPr lang="en-US"/>
              <a:t>Mathematical data</a:t>
            </a:r>
          </a:p>
          <a:p>
            <a:pPr lvl="1"/>
            <a:r>
              <a:rPr lang="en-US"/>
              <a:t>Scientific measurements</a:t>
            </a:r>
          </a:p>
          <a:p>
            <a:pPr lvl="1"/>
            <a:r>
              <a:rPr lang="en-US"/>
              <a:t>News information</a:t>
            </a:r>
          </a:p>
          <a:p>
            <a:pPr lvl="1"/>
            <a:r>
              <a:rPr lang="en-US"/>
              <a:t>Weather services</a:t>
            </a:r>
          </a:p>
          <a:p>
            <a:pPr lvl="1"/>
            <a:endParaRPr lang="nl-BE" altLang="nl-BE" sz="2400"/>
          </a:p>
          <a:p>
            <a:pPr lvl="1"/>
            <a:endParaRPr lang="nl-BE" altLang="nl-BE"/>
          </a:p>
          <a:p>
            <a:endParaRPr lang="nl-BE"/>
          </a:p>
          <a:p>
            <a:endParaRPr lang="nl-BE"/>
          </a:p>
          <a:p>
            <a:pPr eaLnBrk="1" hangingPunct="1"/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937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10"/>
    </mc:Choice>
    <mc:Fallback xmlns="">
      <p:transition spd="slow" advTm="567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67138-F518-497D-A44E-0E775C5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/>
              <a:t>Application </a:t>
            </a:r>
            <a:r>
              <a:rPr lang="nl-BE" altLang="nl-BE" err="1"/>
              <a:t>areas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AF5BA-C394-45F5-9338-38535BF0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err="1"/>
              <a:t>Example</a:t>
            </a:r>
            <a:r>
              <a:rPr lang="nl-BE" altLang="nl-BE" dirty="0"/>
              <a:t> in Java: </a:t>
            </a:r>
            <a:r>
              <a:rPr lang="nl-BE" altLang="nl-BE" dirty="0" err="1"/>
              <a:t>using</a:t>
            </a:r>
            <a:r>
              <a:rPr lang="nl-BE" altLang="nl-BE" dirty="0"/>
              <a:t> </a:t>
            </a:r>
            <a:r>
              <a:rPr lang="nl-BE" altLang="nl-BE" dirty="0" err="1"/>
              <a:t>an</a:t>
            </a:r>
            <a:r>
              <a:rPr lang="nl-BE" altLang="nl-BE" dirty="0"/>
              <a:t> </a:t>
            </a:r>
            <a:r>
              <a:rPr lang="nl-BE" altLang="nl-BE" dirty="0" err="1"/>
              <a:t>xml</a:t>
            </a:r>
            <a:r>
              <a:rPr lang="nl-BE" altLang="nl-BE" dirty="0"/>
              <a:t> document as a </a:t>
            </a:r>
            <a:r>
              <a:rPr lang="nl-BE" altLang="nl-BE" dirty="0" err="1"/>
              <a:t>configuration</a:t>
            </a:r>
            <a:r>
              <a:rPr lang="nl-BE" altLang="nl-BE" dirty="0"/>
              <a:t> file </a:t>
            </a:r>
            <a:r>
              <a:rPr lang="nl-BE" altLang="nl-BE" dirty="0" err="1"/>
              <a:t>for</a:t>
            </a:r>
            <a:r>
              <a:rPr lang="nl-BE" altLang="nl-BE" dirty="0"/>
              <a:t> </a:t>
            </a:r>
            <a:r>
              <a:rPr lang="nl-BE" altLang="nl-BE" dirty="0" err="1"/>
              <a:t>your</a:t>
            </a:r>
            <a:r>
              <a:rPr lang="nl-BE" altLang="nl-BE" dirty="0"/>
              <a:t> </a:t>
            </a:r>
            <a:r>
              <a:rPr lang="nl-BE" altLang="nl-BE" dirty="0" err="1"/>
              <a:t>own</a:t>
            </a:r>
            <a:r>
              <a:rPr lang="nl-BE" altLang="nl-BE" dirty="0"/>
              <a:t> (web) </a:t>
            </a:r>
            <a:r>
              <a:rPr lang="nl-BE" altLang="nl-BE" dirty="0" err="1"/>
              <a:t>application</a:t>
            </a:r>
            <a:endParaRPr lang="nl-BE" alt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55817-4A61-4585-8D9C-180EA5C9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7152F3-3F04-4307-8AA0-CC23FA48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665" y="2459380"/>
            <a:ext cx="987836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nl-BE" altLang="nl-B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project 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="http://maven.apache.org/POM/4.0.0" 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="http://www.w3.org/2001/XMLSchema-instance"</a:t>
            </a:r>
            <a:b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xsi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:schemaLocation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="http://maven.apache.org/POM/4.0.0 https://maven.apache.org/xsd/maven-4.0.0.xsd"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&gt;2.2.6.RELEASE&lt;/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nl-BE" altLang="nl-B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&gt;fact.it&lt;/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&gt;project-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olympics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&gt;project-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olympics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&gt;Keuzeproject 2&lt;/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&gt;11&lt;/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</a:t>
            </a:r>
            <a:r>
              <a:rPr kumimoji="0" lang="nl-BE" altLang="nl-B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jdbc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nl-BE" altLang="nl-B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82"/>
    </mc:Choice>
    <mc:Fallback xmlns="">
      <p:transition spd="slow" advTm="337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Example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A shop with second-hand CDs is regularly asked to take over collections, but processing these questions is difficult: </a:t>
            </a:r>
          </a:p>
          <a:p>
            <a:r>
              <a:rPr lang="nl-NL"/>
              <a:t>Some providers send lists per artist, others per calendar year </a:t>
            </a:r>
          </a:p>
          <a:p>
            <a:r>
              <a:rPr lang="nl-NL"/>
              <a:t>Some providers send Excel files, other providers send web pages </a:t>
            </a:r>
          </a:p>
          <a:p>
            <a:r>
              <a:rPr lang="nl-NL"/>
              <a:t>Some providers forget to mention the name of the album </a:t>
            </a:r>
          </a:p>
          <a:p>
            <a:r>
              <a:rPr lang="nl-NL"/>
              <a:t>…</a:t>
            </a:r>
          </a:p>
          <a:p>
            <a:pPr eaLnBrk="1" hangingPunct="1"/>
            <a:endParaRPr lang="nl-NL" altLang="nl-BE" sz="2800"/>
          </a:p>
        </p:txBody>
      </p:sp>
    </p:spTree>
    <p:extLst>
      <p:ext uri="{BB962C8B-B14F-4D97-AF65-F5344CB8AC3E}">
        <p14:creationId xmlns:p14="http://schemas.microsoft.com/office/powerpoint/2010/main" val="1012872656"/>
      </p:ext>
    </p:extLst>
  </p:cSld>
  <p:clrMapOvr>
    <a:masterClrMapping/>
  </p:clrMapOvr>
  <p:transition advTm="4535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/>
              <a:t>Example</a:t>
            </a:r>
            <a:endParaRPr lang="nl-NL" alt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err="1"/>
              <a:t>Suppose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shop </a:t>
            </a:r>
            <a:r>
              <a:rPr lang="nl-NL" err="1"/>
              <a:t>owner</a:t>
            </a:r>
            <a:r>
              <a:rPr lang="nl-NL"/>
              <a:t> wants software to quickly and automatically </a:t>
            </a:r>
            <a:r>
              <a:rPr lang="nl-NL" err="1"/>
              <a:t>compare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offered</a:t>
            </a:r>
            <a:r>
              <a:rPr lang="nl-NL"/>
              <a:t> supply with </a:t>
            </a:r>
            <a:r>
              <a:rPr lang="nl-NL" err="1"/>
              <a:t>the</a:t>
            </a:r>
            <a:r>
              <a:rPr lang="nl-NL"/>
              <a:t> present stock.</a:t>
            </a:r>
          </a:p>
          <a:p>
            <a:pPr marL="0" indent="0">
              <a:buNone/>
            </a:pPr>
            <a:br>
              <a:rPr lang="nl-NL"/>
            </a:br>
            <a:r>
              <a:rPr lang="nl-NL"/>
              <a:t>For </a:t>
            </a:r>
            <a:r>
              <a:rPr lang="nl-NL" err="1"/>
              <a:t>that</a:t>
            </a:r>
            <a:r>
              <a:rPr lang="nl-NL"/>
              <a:t> </a:t>
            </a:r>
            <a:r>
              <a:rPr lang="nl-NL" err="1"/>
              <a:t>purpsose</a:t>
            </a:r>
            <a:br>
              <a:rPr lang="nl-NL"/>
            </a:br>
            <a:r>
              <a:rPr lang="nl-NL"/>
              <a:t>XML </a:t>
            </a:r>
            <a:r>
              <a:rPr lang="nl-NL" err="1"/>
              <a:t>can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a solution </a:t>
            </a:r>
            <a:r>
              <a:rPr lang="nl-NL" err="1"/>
              <a:t>and</a:t>
            </a:r>
            <a:br>
              <a:rPr lang="nl-NL"/>
            </a:br>
            <a:r>
              <a:rPr lang="nl-NL"/>
              <a:t>make </a:t>
            </a:r>
            <a:r>
              <a:rPr lang="nl-NL" err="1"/>
              <a:t>work</a:t>
            </a:r>
            <a:r>
              <a:rPr lang="nl-NL"/>
              <a:t> </a:t>
            </a:r>
            <a:r>
              <a:rPr lang="nl-NL" err="1"/>
              <a:t>easier</a:t>
            </a:r>
            <a:r>
              <a:rPr lang="nl-NL"/>
              <a:t>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  <a:p>
            <a:pPr eaLnBrk="1" hangingPunct="1"/>
            <a:endParaRPr lang="nl-NL" altLang="nl-BE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F8DA1-AB50-4BF7-B071-FA73A5CE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313" y="2524112"/>
            <a:ext cx="664156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2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32805"/>
      </p:ext>
    </p:extLst>
  </p:cSld>
  <p:clrMapOvr>
    <a:masterClrMapping/>
  </p:clrMapOvr>
  <p:transition advTm="2828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8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XML file</a:t>
            </a:r>
            <a:r>
              <a:rPr lang="nl-BE"/>
              <a:t> structure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EB85-4B20-4B4E-8FA5-A898ADC8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" y="1525854"/>
            <a:ext cx="524106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5534261" y="1489819"/>
            <a:ext cx="6521904" cy="3389103"/>
          </a:xfrm>
        </p:spPr>
        <p:txBody>
          <a:bodyPr>
            <a:normAutofit/>
          </a:bodyPr>
          <a:lstStyle/>
          <a:p>
            <a:r>
              <a:rPr lang="nl-BE"/>
              <a:t>The first line is </a:t>
            </a:r>
            <a:r>
              <a:rPr lang="nl-BE" err="1"/>
              <a:t>optional</a:t>
            </a:r>
            <a:r>
              <a:rPr lang="nl-BE"/>
              <a:t>. </a:t>
            </a:r>
            <a:br>
              <a:rPr lang="nl-BE"/>
            </a:br>
            <a:r>
              <a:rPr lang="nl-BE"/>
              <a:t>It </a:t>
            </a:r>
            <a:r>
              <a:rPr lang="nl-BE" err="1"/>
              <a:t>contains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XML </a:t>
            </a:r>
            <a:r>
              <a:rPr lang="nl-BE" err="1">
                <a:solidFill>
                  <a:srgbClr val="FF0000"/>
                </a:solidFill>
              </a:rPr>
              <a:t>declaration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br>
              <a:rPr lang="nl-BE"/>
            </a:br>
            <a:r>
              <a:rPr lang="nl-BE" err="1"/>
              <a:t>the</a:t>
            </a:r>
            <a:r>
              <a:rPr lang="nl-BE"/>
              <a:t> XML </a:t>
            </a:r>
            <a:r>
              <a:rPr lang="nl-BE" err="1"/>
              <a:t>version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unicode</a:t>
            </a:r>
            <a:r>
              <a:rPr lang="nl-BE"/>
              <a:t> </a:t>
            </a:r>
            <a:r>
              <a:rPr lang="nl-BE" err="1"/>
              <a:t>used</a:t>
            </a:r>
            <a:r>
              <a:rPr lang="nl-BE"/>
              <a:t>:</a:t>
            </a:r>
          </a:p>
          <a:p>
            <a:pPr marL="800100" lvl="2" indent="0">
              <a:buNone/>
            </a:pP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&lt;?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nl-BE" altLang="nl-BE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='1.0' </a:t>
            </a: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?&gt; </a:t>
            </a:r>
          </a:p>
          <a:p>
            <a:pPr marL="800100" lvl="2" indent="0">
              <a:buNone/>
            </a:pP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&lt;?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nl-BE" altLang="nl-BE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='1.0' </a:t>
            </a:r>
            <a:r>
              <a:rPr lang="nl-BE" altLang="nl-BE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nl-BE" altLang="nl-BE" sz="1600" b="1">
                <a:solidFill>
                  <a:srgbClr val="008000"/>
                </a:solidFill>
                <a:latin typeface="Consolas" panose="020B0609020204030204" pitchFamily="49" charset="0"/>
              </a:rPr>
              <a:t>='utf-8’</a:t>
            </a:r>
            <a: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  <a:t>?&gt;</a:t>
            </a:r>
            <a:b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1600" i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BE" sz="1600"/>
          </a:p>
          <a:p>
            <a:r>
              <a:rPr lang="nl-BE"/>
              <a:t>On </a:t>
            </a:r>
            <a:r>
              <a:rPr lang="nl-BE" err="1"/>
              <a:t>the</a:t>
            </a:r>
            <a:r>
              <a:rPr lang="nl-BE"/>
              <a:t> second line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find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name of </a:t>
            </a:r>
            <a:r>
              <a:rPr lang="nl-BE" err="1"/>
              <a:t>the</a:t>
            </a:r>
            <a:r>
              <a:rPr lang="nl-BE"/>
              <a:t> '</a:t>
            </a:r>
            <a:r>
              <a:rPr lang="nl-BE">
                <a:solidFill>
                  <a:srgbClr val="FF0000"/>
                </a:solidFill>
              </a:rPr>
              <a:t>root</a:t>
            </a:r>
            <a:r>
              <a:rPr lang="nl-BE"/>
              <a:t>' element =&gt;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offer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ADBB5C1-4AD4-4550-8115-E6207F024293}"/>
              </a:ext>
            </a:extLst>
          </p:cNvPr>
          <p:cNvSpPr/>
          <p:nvPr/>
        </p:nvSpPr>
        <p:spPr>
          <a:xfrm>
            <a:off x="293192" y="1859280"/>
            <a:ext cx="1047928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E6C7721-816A-4467-83BB-0AC85A1F25E8}"/>
              </a:ext>
            </a:extLst>
          </p:cNvPr>
          <p:cNvSpPr/>
          <p:nvPr/>
        </p:nvSpPr>
        <p:spPr>
          <a:xfrm>
            <a:off x="5790589" y="4170418"/>
            <a:ext cx="2712387" cy="420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17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5"/>
    </mc:Choice>
    <mc:Fallback xmlns="">
      <p:transition spd="slow" advTm="405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948DBD2C-B3A4-4911-A358-9045D4D1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00" y="1664125"/>
            <a:ext cx="444865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='1.0'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='utf-8'</a:t>
            </a:r>
            <a:r>
              <a:rPr kumimoji="0" lang="nl-BE" altLang="nl-BE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nl-BE" altLang="nl-BE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&gt;Ed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Sheeran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&gt;Kaleidoscope&lt;/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Coldplay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1"/>
          </p:nvPr>
        </p:nvSpPr>
        <p:spPr>
          <a:xfrm>
            <a:off x="854590" y="4436842"/>
            <a:ext cx="10018819" cy="2113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/>
          </a:p>
          <a:p>
            <a:r>
              <a:rPr lang="nl-BE"/>
              <a:t>The </a:t>
            </a:r>
            <a:r>
              <a:rPr lang="nl-BE">
                <a:solidFill>
                  <a:srgbClr val="FF0000"/>
                </a:solidFill>
              </a:rPr>
              <a:t>root</a:t>
            </a:r>
            <a:r>
              <a:rPr lang="nl-BE"/>
              <a:t> has 2 </a:t>
            </a:r>
            <a:r>
              <a:rPr lang="nl-BE" err="1"/>
              <a:t>child-elements</a:t>
            </a:r>
            <a:r>
              <a:rPr lang="nl-BE"/>
              <a:t> </a:t>
            </a:r>
            <a:r>
              <a:rPr lang="nl-BE" err="1"/>
              <a:t>called</a:t>
            </a:r>
            <a:r>
              <a:rPr lang="nl-BE"/>
              <a:t> </a:t>
            </a:r>
            <a:r>
              <a:rPr lang="nl-BE">
                <a:solidFill>
                  <a:srgbClr val="7030A0"/>
                </a:solidFill>
              </a:rPr>
              <a:t>cd</a:t>
            </a:r>
            <a:r>
              <a:rPr lang="nl-BE"/>
              <a:t>.</a:t>
            </a:r>
          </a:p>
          <a:p>
            <a:r>
              <a:rPr lang="nl-BE" err="1"/>
              <a:t>Each</a:t>
            </a:r>
            <a:r>
              <a:rPr lang="nl-BE"/>
              <a:t> CD element in turn has 2 </a:t>
            </a:r>
            <a:r>
              <a:rPr lang="nl-BE" err="1"/>
              <a:t>child-elements</a:t>
            </a:r>
            <a:r>
              <a:rPr lang="nl-BE"/>
              <a:t>: </a:t>
            </a:r>
            <a:r>
              <a:rPr lang="nl-BE">
                <a:solidFill>
                  <a:srgbClr val="0070C0"/>
                </a:solidFill>
              </a:rPr>
              <a:t>album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>
                <a:solidFill>
                  <a:srgbClr val="00B050"/>
                </a:solidFill>
              </a:rPr>
              <a:t>artist</a:t>
            </a:r>
            <a:r>
              <a:rPr lang="nl-BE"/>
              <a:t>.</a:t>
            </a:r>
          </a:p>
          <a:p>
            <a:r>
              <a:rPr lang="nl-BE" err="1"/>
              <a:t>Each</a:t>
            </a:r>
            <a:r>
              <a:rPr lang="nl-BE"/>
              <a:t> XML element must have a </a:t>
            </a:r>
            <a:r>
              <a:rPr lang="nl-BE" err="1"/>
              <a:t>closing</a:t>
            </a:r>
            <a:r>
              <a:rPr lang="nl-BE"/>
              <a:t> tag.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9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XML file</a:t>
            </a:r>
            <a:r>
              <a:rPr lang="nl-BE"/>
              <a:t> structure</a:t>
            </a:r>
          </a:p>
        </p:txBody>
      </p:sp>
      <p:sp>
        <p:nvSpPr>
          <p:cNvPr id="8" name="Rechthoek 7"/>
          <p:cNvSpPr/>
          <p:nvPr/>
        </p:nvSpPr>
        <p:spPr>
          <a:xfrm>
            <a:off x="1272003" y="1982156"/>
            <a:ext cx="90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751965" y="2214587"/>
            <a:ext cx="504000" cy="216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172003" y="2453752"/>
            <a:ext cx="828000" cy="21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2172003" y="2695878"/>
            <a:ext cx="936000" cy="21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2172003" y="3685982"/>
            <a:ext cx="936000" cy="216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2172003" y="3446738"/>
            <a:ext cx="828000" cy="21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1751965" y="3199299"/>
            <a:ext cx="504000" cy="216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D392E36-AAE9-45EE-B445-774C523DD903}"/>
              </a:ext>
            </a:extLst>
          </p:cNvPr>
          <p:cNvSpPr/>
          <p:nvPr/>
        </p:nvSpPr>
        <p:spPr>
          <a:xfrm>
            <a:off x="6410378" y="4991962"/>
            <a:ext cx="504000" cy="37188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9C35715-8604-40B4-9DA0-89FB4645585A}"/>
              </a:ext>
            </a:extLst>
          </p:cNvPr>
          <p:cNvSpPr/>
          <p:nvPr/>
        </p:nvSpPr>
        <p:spPr>
          <a:xfrm>
            <a:off x="1355965" y="4194716"/>
            <a:ext cx="90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74"/>
    </mc:Choice>
    <mc:Fallback xmlns="">
      <p:transition spd="slow" advTm="739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077d731-aa84-4280-83f9-8d2a51d310a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Microsoft Office PowerPoint</Application>
  <PresentationFormat>Widescreen</PresentationFormat>
  <Paragraphs>344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Times New Roman</vt:lpstr>
      <vt:lpstr>Kantoorthema</vt:lpstr>
      <vt:lpstr>Chapter 9</vt:lpstr>
      <vt:lpstr>Content</vt:lpstr>
      <vt:lpstr>What is XML?</vt:lpstr>
      <vt:lpstr>Application areas</vt:lpstr>
      <vt:lpstr>Application areas</vt:lpstr>
      <vt:lpstr>Example</vt:lpstr>
      <vt:lpstr>Example</vt:lpstr>
      <vt:lpstr>XML file structure</vt:lpstr>
      <vt:lpstr>XML file structure</vt:lpstr>
      <vt:lpstr>XML file in different browsers</vt:lpstr>
      <vt:lpstr>Syntax XML</vt:lpstr>
      <vt:lpstr>Syntax XML</vt:lpstr>
      <vt:lpstr>Syntax XML</vt:lpstr>
      <vt:lpstr>XML in Python</vt:lpstr>
      <vt:lpstr>Example 1: tree structure customers.xml</vt:lpstr>
      <vt:lpstr>Example 1: Loading an XML file and building a tree structure</vt:lpstr>
      <vt:lpstr>Example 1: Loading an XML file and building a tree structure</vt:lpstr>
      <vt:lpstr>Example 1: navigating through the tree structure</vt:lpstr>
      <vt:lpstr>Example 1: navigating through the tree structure</vt:lpstr>
      <vt:lpstr>Example 1: navigating through the tree structure</vt:lpstr>
      <vt:lpstr>Example 1: navigating through the tree structure</vt:lpstr>
      <vt:lpstr>Example 2: customers2.xml</vt:lpstr>
      <vt:lpstr>Example 2: customers2.xml</vt:lpstr>
      <vt:lpstr>Modify XML file</vt:lpstr>
      <vt:lpstr>Example 3: removing a node</vt:lpstr>
      <vt:lpstr>Example 4: adjusting a node</vt:lpstr>
      <vt:lpstr>Example 5: adding a new node</vt:lpstr>
      <vt:lpstr>Example 6: create a completely new XML file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Brent Pulmans</cp:lastModifiedBy>
  <cp:revision>1</cp:revision>
  <dcterms:created xsi:type="dcterms:W3CDTF">2018-02-21T07:41:18Z</dcterms:created>
  <dcterms:modified xsi:type="dcterms:W3CDTF">2022-10-17T14:57:19Z</dcterms:modified>
</cp:coreProperties>
</file>