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4" r:id="rId15"/>
    <p:sldId id="276" r:id="rId16"/>
    <p:sldId id="277" r:id="rId17"/>
    <p:sldId id="278" r:id="rId18"/>
    <p:sldId id="279" r:id="rId19"/>
    <p:sldId id="280" r:id="rId20"/>
    <p:sldId id="275" r:id="rId21"/>
    <p:sldId id="273" r:id="rId22"/>
    <p:sldId id="270" r:id="rId23"/>
    <p:sldId id="271" r:id="rId24"/>
    <p:sldId id="272" r:id="rId25"/>
  </p:sldIdLst>
  <p:sldSz cx="12192000" cy="6858000"/>
  <p:notesSz cx="6858000" cy="9144000"/>
  <p:custDataLst>
    <p:tags r:id="rId28"/>
  </p:custDataLst>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DD130EC-1A75-4BEC-BA6B-1BB8512BDFD7}">
          <p14:sldIdLst>
            <p14:sldId id="256"/>
          </p14:sldIdLst>
        </p14:section>
        <p14:section name="What is data" id="{C2867836-53D9-4713-AE37-AFBC7F48C2B4}">
          <p14:sldIdLst>
            <p14:sldId id="257"/>
            <p14:sldId id="258"/>
            <p14:sldId id="259"/>
            <p14:sldId id="260"/>
            <p14:sldId id="261"/>
          </p14:sldIdLst>
        </p14:section>
        <p14:section name="What is data science?" id="{EEFC7805-E1F5-4E0D-A9FE-FF0ED85B6644}">
          <p14:sldIdLst>
            <p14:sldId id="262"/>
            <p14:sldId id="263"/>
            <p14:sldId id="264"/>
            <p14:sldId id="265"/>
            <p14:sldId id="266"/>
            <p14:sldId id="267"/>
            <p14:sldId id="268"/>
            <p14:sldId id="274"/>
            <p14:sldId id="276"/>
            <p14:sldId id="277"/>
            <p14:sldId id="278"/>
            <p14:sldId id="279"/>
            <p14:sldId id="280"/>
            <p14:sldId id="275"/>
            <p14:sldId id="273"/>
          </p14:sldIdLst>
        </p14:section>
        <p14:section name="The language" id="{D99B001D-AFBF-41A3-901E-08639D814180}">
          <p14:sldIdLst>
            <p14:sldId id="270"/>
            <p14:sldId id="271"/>
            <p14:sldId id="272"/>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BAEFD49-6523-0809-E41F-E9360D32733C}" name="Jochen Mariën" initials="JM" userId="Jochen Mariën" providerId="None"/>
  <p188:author id="{56006A5D-2BC8-644D-AE5E-6AFA2A293A8E}" name="Ellen Torfs" initials="ET" userId="S::u0068049@thomasmore.be::c6aa1e10-4a12-4511-8c7c-135720d4f277"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785"/>
    <a:srgbClr val="4584B6"/>
    <a:srgbClr val="FFDE57"/>
    <a:srgbClr val="646464"/>
    <a:srgbClr val="CC00FF"/>
    <a:srgbClr val="D5AD42"/>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Stijl, gemiddeld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Stijl, licht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Stijl, licht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814" autoAdjust="0"/>
  </p:normalViewPr>
  <p:slideViewPr>
    <p:cSldViewPr snapToGrid="0">
      <p:cViewPr varScale="1">
        <p:scale>
          <a:sx n="87" d="100"/>
          <a:sy n="87" d="100"/>
        </p:scale>
        <p:origin x="14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chen Mariën" userId="a4f8d9ed-3895-4365-b2d5-9432cb8a20d4" providerId="ADAL" clId="{8AF057AC-BCA7-4FBE-8375-9CCE83B5818F}"/>
    <pc:docChg chg="custSel modSld">
      <pc:chgData name="Jochen Mariën" userId="a4f8d9ed-3895-4365-b2d5-9432cb8a20d4" providerId="ADAL" clId="{8AF057AC-BCA7-4FBE-8375-9CCE83B5818F}" dt="2022-09-01T12:02:55.277" v="11" actId="313"/>
      <pc:docMkLst>
        <pc:docMk/>
      </pc:docMkLst>
      <pc:sldChg chg="modSp mod">
        <pc:chgData name="Jochen Mariën" userId="a4f8d9ed-3895-4365-b2d5-9432cb8a20d4" providerId="ADAL" clId="{8AF057AC-BCA7-4FBE-8375-9CCE83B5818F}" dt="2022-09-01T12:01:39.409" v="5" actId="20577"/>
        <pc:sldMkLst>
          <pc:docMk/>
          <pc:sldMk cId="2263161374" sldId="276"/>
        </pc:sldMkLst>
        <pc:spChg chg="mod">
          <ac:chgData name="Jochen Mariën" userId="a4f8d9ed-3895-4365-b2d5-9432cb8a20d4" providerId="ADAL" clId="{8AF057AC-BCA7-4FBE-8375-9CCE83B5818F}" dt="2022-09-01T12:01:39.409" v="5" actId="20577"/>
          <ac:spMkLst>
            <pc:docMk/>
            <pc:sldMk cId="2263161374" sldId="276"/>
            <ac:spMk id="2" creationId="{A6BD45CC-4DC4-4C42-A88E-2E800E173F7A}"/>
          </ac:spMkLst>
        </pc:spChg>
        <pc:spChg chg="mod">
          <ac:chgData name="Jochen Mariën" userId="a4f8d9ed-3895-4365-b2d5-9432cb8a20d4" providerId="ADAL" clId="{8AF057AC-BCA7-4FBE-8375-9CCE83B5818F}" dt="2022-09-01T12:01:27.735" v="3" actId="20577"/>
          <ac:spMkLst>
            <pc:docMk/>
            <pc:sldMk cId="2263161374" sldId="276"/>
            <ac:spMk id="3" creationId="{A73D1C2B-F02C-4C36-85BB-402AA963AD5A}"/>
          </ac:spMkLst>
        </pc:spChg>
      </pc:sldChg>
      <pc:sldChg chg="modSp mod">
        <pc:chgData name="Jochen Mariën" userId="a4f8d9ed-3895-4365-b2d5-9432cb8a20d4" providerId="ADAL" clId="{8AF057AC-BCA7-4FBE-8375-9CCE83B5818F}" dt="2022-09-01T12:02:37.836" v="10" actId="20577"/>
        <pc:sldMkLst>
          <pc:docMk/>
          <pc:sldMk cId="4061739640" sldId="278"/>
        </pc:sldMkLst>
        <pc:spChg chg="mod">
          <ac:chgData name="Jochen Mariën" userId="a4f8d9ed-3895-4365-b2d5-9432cb8a20d4" providerId="ADAL" clId="{8AF057AC-BCA7-4FBE-8375-9CCE83B5818F}" dt="2022-09-01T12:02:37.836" v="10" actId="20577"/>
          <ac:spMkLst>
            <pc:docMk/>
            <pc:sldMk cId="4061739640" sldId="278"/>
            <ac:spMk id="3" creationId="{D1F9F2A2-690D-4BD4-960A-89C0DBD2101A}"/>
          </ac:spMkLst>
        </pc:spChg>
      </pc:sldChg>
      <pc:sldChg chg="modSp mod">
        <pc:chgData name="Jochen Mariën" userId="a4f8d9ed-3895-4365-b2d5-9432cb8a20d4" providerId="ADAL" clId="{8AF057AC-BCA7-4FBE-8375-9CCE83B5818F}" dt="2022-09-01T12:02:55.277" v="11" actId="313"/>
        <pc:sldMkLst>
          <pc:docMk/>
          <pc:sldMk cId="953451275" sldId="280"/>
        </pc:sldMkLst>
        <pc:spChg chg="mod">
          <ac:chgData name="Jochen Mariën" userId="a4f8d9ed-3895-4365-b2d5-9432cb8a20d4" providerId="ADAL" clId="{8AF057AC-BCA7-4FBE-8375-9CCE83B5818F}" dt="2022-09-01T12:02:55.277" v="11" actId="313"/>
          <ac:spMkLst>
            <pc:docMk/>
            <pc:sldMk cId="953451275" sldId="280"/>
            <ac:spMk id="2" creationId="{EF042983-0403-4BCA-927E-135811F3E397}"/>
          </ac:spMkLst>
        </pc:spChg>
      </pc:sldChg>
    </pc:docChg>
  </pc:docChgLst>
  <pc:docChgLst>
    <pc:chgData name="Christel Maes" userId="7e61469a-7c21-464c-bace-a1bda262211a" providerId="ADAL" clId="{87FE1885-60B7-40AF-827E-9207F68EA3B2}"/>
    <pc:docChg chg="custSel delSld modSld">
      <pc:chgData name="Christel Maes" userId="7e61469a-7c21-464c-bace-a1bda262211a" providerId="ADAL" clId="{87FE1885-60B7-40AF-827E-9207F68EA3B2}" dt="2019-09-04T13:45:00.670" v="144" actId="6549"/>
      <pc:docMkLst>
        <pc:docMk/>
      </pc:docMkLst>
      <pc:sldChg chg="modSp">
        <pc:chgData name="Christel Maes" userId="7e61469a-7c21-464c-bace-a1bda262211a" providerId="ADAL" clId="{87FE1885-60B7-40AF-827E-9207F68EA3B2}" dt="2019-09-04T13:45:00.670" v="144" actId="6549"/>
        <pc:sldMkLst>
          <pc:docMk/>
          <pc:sldMk cId="1055868665" sldId="257"/>
        </pc:sldMkLst>
        <pc:spChg chg="mod">
          <ac:chgData name="Christel Maes" userId="7e61469a-7c21-464c-bace-a1bda262211a" providerId="ADAL" clId="{87FE1885-60B7-40AF-827E-9207F68EA3B2}" dt="2019-09-04T13:45:00.670" v="144" actId="6549"/>
          <ac:spMkLst>
            <pc:docMk/>
            <pc:sldMk cId="1055868665" sldId="257"/>
            <ac:spMk id="3" creationId="{00000000-0000-0000-0000-000000000000}"/>
          </ac:spMkLst>
        </pc:spChg>
      </pc:sldChg>
      <pc:sldChg chg="modSp">
        <pc:chgData name="Christel Maes" userId="7e61469a-7c21-464c-bace-a1bda262211a" providerId="ADAL" clId="{87FE1885-60B7-40AF-827E-9207F68EA3B2}" dt="2019-09-04T13:43:24.762" v="105" actId="20577"/>
        <pc:sldMkLst>
          <pc:docMk/>
          <pc:sldMk cId="556707363" sldId="265"/>
        </pc:sldMkLst>
        <pc:spChg chg="mod">
          <ac:chgData name="Christel Maes" userId="7e61469a-7c21-464c-bace-a1bda262211a" providerId="ADAL" clId="{87FE1885-60B7-40AF-827E-9207F68EA3B2}" dt="2019-09-04T13:43:24.762" v="105" actId="20577"/>
          <ac:spMkLst>
            <pc:docMk/>
            <pc:sldMk cId="556707363" sldId="265"/>
            <ac:spMk id="6" creationId="{BFF48AE7-65A8-4171-A177-1FBE3543A50C}"/>
          </ac:spMkLst>
        </pc:spChg>
      </pc:sldChg>
      <pc:sldChg chg="del">
        <pc:chgData name="Christel Maes" userId="7e61469a-7c21-464c-bace-a1bda262211a" providerId="ADAL" clId="{87FE1885-60B7-40AF-827E-9207F68EA3B2}" dt="2019-09-04T13:43:35.120" v="106" actId="2696"/>
        <pc:sldMkLst>
          <pc:docMk/>
          <pc:sldMk cId="3728208910" sldId="266"/>
        </pc:sldMkLst>
      </pc:sldChg>
      <pc:sldChg chg="modSp">
        <pc:chgData name="Christel Maes" userId="7e61469a-7c21-464c-bace-a1bda262211a" providerId="ADAL" clId="{87FE1885-60B7-40AF-827E-9207F68EA3B2}" dt="2019-09-04T13:44:43.963" v="135" actId="20577"/>
        <pc:sldMkLst>
          <pc:docMk/>
          <pc:sldMk cId="2513866126" sldId="267"/>
        </pc:sldMkLst>
        <pc:spChg chg="mod">
          <ac:chgData name="Christel Maes" userId="7e61469a-7c21-464c-bace-a1bda262211a" providerId="ADAL" clId="{87FE1885-60B7-40AF-827E-9207F68EA3B2}" dt="2019-09-04T13:44:43.963" v="135" actId="20577"/>
          <ac:spMkLst>
            <pc:docMk/>
            <pc:sldMk cId="2513866126" sldId="267"/>
            <ac:spMk id="3" creationId="{00000000-0000-0000-0000-000000000000}"/>
          </ac:spMkLst>
        </pc:spChg>
      </pc:sldChg>
    </pc:docChg>
  </pc:docChgLst>
  <pc:docChgLst>
    <pc:chgData name="Jochen Mariën" userId="a4f8d9ed-3895-4365-b2d5-9432cb8a20d4" providerId="ADAL" clId="{BE0A6E12-6EED-4666-91F5-A59866CBC24E}"/>
    <pc:docChg chg="undo custSel addSld delSld modSld addSection modSection">
      <pc:chgData name="Jochen Mariën" userId="a4f8d9ed-3895-4365-b2d5-9432cb8a20d4" providerId="ADAL" clId="{BE0A6E12-6EED-4666-91F5-A59866CBC24E}" dt="2022-02-15T15:37:55.388" v="1516" actId="1076"/>
      <pc:docMkLst>
        <pc:docMk/>
      </pc:docMkLst>
      <pc:sldChg chg="addSp modSp mod modNotesTx">
        <pc:chgData name="Jochen Mariën" userId="a4f8d9ed-3895-4365-b2d5-9432cb8a20d4" providerId="ADAL" clId="{BE0A6E12-6EED-4666-91F5-A59866CBC24E}" dt="2022-02-10T12:09:47.754" v="15"/>
        <pc:sldMkLst>
          <pc:docMk/>
          <pc:sldMk cId="3503501734" sldId="257"/>
        </pc:sldMkLst>
        <pc:spChg chg="mod">
          <ac:chgData name="Jochen Mariën" userId="a4f8d9ed-3895-4365-b2d5-9432cb8a20d4" providerId="ADAL" clId="{BE0A6E12-6EED-4666-91F5-A59866CBC24E}" dt="2022-02-10T12:09:39.321" v="12" actId="20577"/>
          <ac:spMkLst>
            <pc:docMk/>
            <pc:sldMk cId="3503501734" sldId="257"/>
            <ac:spMk id="2" creationId="{2FDFDAAF-B6BB-4A04-9065-D1C13A21AE3F}"/>
          </ac:spMkLst>
        </pc:spChg>
        <pc:picChg chg="add mod">
          <ac:chgData name="Jochen Mariën" userId="a4f8d9ed-3895-4365-b2d5-9432cb8a20d4" providerId="ADAL" clId="{BE0A6E12-6EED-4666-91F5-A59866CBC24E}" dt="2022-02-10T12:09:43.186" v="14" actId="1076"/>
          <ac:picMkLst>
            <pc:docMk/>
            <pc:sldMk cId="3503501734" sldId="257"/>
            <ac:picMk id="5" creationId="{4D7E66FE-2AE0-46E0-B6CB-8AA85406BF0A}"/>
          </ac:picMkLst>
        </pc:picChg>
      </pc:sldChg>
      <pc:sldChg chg="addSp delSp modSp new mod">
        <pc:chgData name="Jochen Mariën" userId="a4f8d9ed-3895-4365-b2d5-9432cb8a20d4" providerId="ADAL" clId="{BE0A6E12-6EED-4666-91F5-A59866CBC24E}" dt="2022-02-10T12:10:23.747" v="26"/>
        <pc:sldMkLst>
          <pc:docMk/>
          <pc:sldMk cId="3552420801" sldId="258"/>
        </pc:sldMkLst>
        <pc:spChg chg="mod">
          <ac:chgData name="Jochen Mariën" userId="a4f8d9ed-3895-4365-b2d5-9432cb8a20d4" providerId="ADAL" clId="{BE0A6E12-6EED-4666-91F5-A59866CBC24E}" dt="2022-02-10T12:10:04.361" v="19"/>
          <ac:spMkLst>
            <pc:docMk/>
            <pc:sldMk cId="3552420801" sldId="258"/>
            <ac:spMk id="2" creationId="{91DCB965-7688-4395-9936-317EB25F7013}"/>
          </ac:spMkLst>
        </pc:spChg>
        <pc:spChg chg="add del">
          <ac:chgData name="Jochen Mariën" userId="a4f8d9ed-3895-4365-b2d5-9432cb8a20d4" providerId="ADAL" clId="{BE0A6E12-6EED-4666-91F5-A59866CBC24E}" dt="2022-02-10T12:10:23.747" v="26"/>
          <ac:spMkLst>
            <pc:docMk/>
            <pc:sldMk cId="3552420801" sldId="258"/>
            <ac:spMk id="3" creationId="{4A09EC14-DB2B-4495-9F4E-3153BA1137B6}"/>
          </ac:spMkLst>
        </pc:spChg>
        <pc:picChg chg="add del mod">
          <ac:chgData name="Jochen Mariën" userId="a4f8d9ed-3895-4365-b2d5-9432cb8a20d4" providerId="ADAL" clId="{BE0A6E12-6EED-4666-91F5-A59866CBC24E}" dt="2022-02-10T12:10:22.536" v="25"/>
          <ac:picMkLst>
            <pc:docMk/>
            <pc:sldMk cId="3552420801" sldId="258"/>
            <ac:picMk id="5" creationId="{EBC2D3E4-B5ED-40D1-A1AF-CA69385CEE88}"/>
          </ac:picMkLst>
        </pc:picChg>
        <pc:picChg chg="add mod">
          <ac:chgData name="Jochen Mariën" userId="a4f8d9ed-3895-4365-b2d5-9432cb8a20d4" providerId="ADAL" clId="{BE0A6E12-6EED-4666-91F5-A59866CBC24E}" dt="2022-02-10T12:10:23.747" v="26"/>
          <ac:picMkLst>
            <pc:docMk/>
            <pc:sldMk cId="3552420801" sldId="258"/>
            <ac:picMk id="6" creationId="{5E0DE60F-1F47-4F09-9493-DF104AB555F0}"/>
          </ac:picMkLst>
        </pc:picChg>
      </pc:sldChg>
      <pc:sldChg chg="addSp delSp modSp new mod">
        <pc:chgData name="Jochen Mariën" userId="a4f8d9ed-3895-4365-b2d5-9432cb8a20d4" providerId="ADAL" clId="{BE0A6E12-6EED-4666-91F5-A59866CBC24E}" dt="2022-02-10T12:13:05.708" v="61"/>
        <pc:sldMkLst>
          <pc:docMk/>
          <pc:sldMk cId="1973088971" sldId="259"/>
        </pc:sldMkLst>
        <pc:spChg chg="mod">
          <ac:chgData name="Jochen Mariën" userId="a4f8d9ed-3895-4365-b2d5-9432cb8a20d4" providerId="ADAL" clId="{BE0A6E12-6EED-4666-91F5-A59866CBC24E}" dt="2022-02-10T12:13:05.708" v="61"/>
          <ac:spMkLst>
            <pc:docMk/>
            <pc:sldMk cId="1973088971" sldId="259"/>
            <ac:spMk id="2" creationId="{18E0DFDA-9E6C-4CDC-8E61-1168DEDF3B5E}"/>
          </ac:spMkLst>
        </pc:spChg>
        <pc:spChg chg="del">
          <ac:chgData name="Jochen Mariën" userId="a4f8d9ed-3895-4365-b2d5-9432cb8a20d4" providerId="ADAL" clId="{BE0A6E12-6EED-4666-91F5-A59866CBC24E}" dt="2022-02-10T12:10:39.378" v="32"/>
          <ac:spMkLst>
            <pc:docMk/>
            <pc:sldMk cId="1973088971" sldId="259"/>
            <ac:spMk id="3" creationId="{D2DAF40E-2AAC-4B0A-A287-EC878766116A}"/>
          </ac:spMkLst>
        </pc:spChg>
        <pc:picChg chg="add del mod">
          <ac:chgData name="Jochen Mariën" userId="a4f8d9ed-3895-4365-b2d5-9432cb8a20d4" providerId="ADAL" clId="{BE0A6E12-6EED-4666-91F5-A59866CBC24E}" dt="2022-02-10T12:10:37.483" v="31"/>
          <ac:picMkLst>
            <pc:docMk/>
            <pc:sldMk cId="1973088971" sldId="259"/>
            <ac:picMk id="5" creationId="{84EBB7A9-C6B3-4242-9F90-10B27C8451AF}"/>
          </ac:picMkLst>
        </pc:picChg>
        <pc:picChg chg="add mod">
          <ac:chgData name="Jochen Mariën" userId="a4f8d9ed-3895-4365-b2d5-9432cb8a20d4" providerId="ADAL" clId="{BE0A6E12-6EED-4666-91F5-A59866CBC24E}" dt="2022-02-10T12:10:39.378" v="32"/>
          <ac:picMkLst>
            <pc:docMk/>
            <pc:sldMk cId="1973088971" sldId="259"/>
            <ac:picMk id="6" creationId="{0BAB5431-E7B0-472D-845D-037BDD6F5BF8}"/>
          </ac:picMkLst>
        </pc:picChg>
      </pc:sldChg>
      <pc:sldChg chg="addSp delSp modSp new mod">
        <pc:chgData name="Jochen Mariën" userId="a4f8d9ed-3895-4365-b2d5-9432cb8a20d4" providerId="ADAL" clId="{BE0A6E12-6EED-4666-91F5-A59866CBC24E}" dt="2022-02-10T12:13:07.507" v="62"/>
        <pc:sldMkLst>
          <pc:docMk/>
          <pc:sldMk cId="1813512616" sldId="260"/>
        </pc:sldMkLst>
        <pc:spChg chg="mod">
          <ac:chgData name="Jochen Mariën" userId="a4f8d9ed-3895-4365-b2d5-9432cb8a20d4" providerId="ADAL" clId="{BE0A6E12-6EED-4666-91F5-A59866CBC24E}" dt="2022-02-10T12:13:07.507" v="62"/>
          <ac:spMkLst>
            <pc:docMk/>
            <pc:sldMk cId="1813512616" sldId="260"/>
            <ac:spMk id="2" creationId="{E66A697F-0995-4831-A5FF-78581CBB3951}"/>
          </ac:spMkLst>
        </pc:spChg>
        <pc:spChg chg="del">
          <ac:chgData name="Jochen Mariën" userId="a4f8d9ed-3895-4365-b2d5-9432cb8a20d4" providerId="ADAL" clId="{BE0A6E12-6EED-4666-91F5-A59866CBC24E}" dt="2022-02-10T12:10:59.474" v="35" actId="478"/>
          <ac:spMkLst>
            <pc:docMk/>
            <pc:sldMk cId="1813512616" sldId="260"/>
            <ac:spMk id="3" creationId="{EA56EB99-4413-4585-A374-91D6264302CB}"/>
          </ac:spMkLst>
        </pc:spChg>
        <pc:picChg chg="add mod">
          <ac:chgData name="Jochen Mariën" userId="a4f8d9ed-3895-4365-b2d5-9432cb8a20d4" providerId="ADAL" clId="{BE0A6E12-6EED-4666-91F5-A59866CBC24E}" dt="2022-02-10T12:10:56.249" v="34"/>
          <ac:picMkLst>
            <pc:docMk/>
            <pc:sldMk cId="1813512616" sldId="260"/>
            <ac:picMk id="5" creationId="{FC4D2043-0424-4C2D-933B-779B624FF5B6}"/>
          </ac:picMkLst>
        </pc:picChg>
        <pc:picChg chg="add mod">
          <ac:chgData name="Jochen Mariën" userId="a4f8d9ed-3895-4365-b2d5-9432cb8a20d4" providerId="ADAL" clId="{BE0A6E12-6EED-4666-91F5-A59866CBC24E}" dt="2022-02-10T12:10:56.249" v="34"/>
          <ac:picMkLst>
            <pc:docMk/>
            <pc:sldMk cId="1813512616" sldId="260"/>
            <ac:picMk id="6" creationId="{F9DFBB73-E417-49D3-8BE6-7CDFB5140D20}"/>
          </ac:picMkLst>
        </pc:picChg>
      </pc:sldChg>
      <pc:sldChg chg="addSp delSp modSp new mod">
        <pc:chgData name="Jochen Mariën" userId="a4f8d9ed-3895-4365-b2d5-9432cb8a20d4" providerId="ADAL" clId="{BE0A6E12-6EED-4666-91F5-A59866CBC24E}" dt="2022-02-10T12:17:49.654" v="146" actId="1076"/>
        <pc:sldMkLst>
          <pc:docMk/>
          <pc:sldMk cId="3146365000" sldId="261"/>
        </pc:sldMkLst>
        <pc:spChg chg="mod">
          <ac:chgData name="Jochen Mariën" userId="a4f8d9ed-3895-4365-b2d5-9432cb8a20d4" providerId="ADAL" clId="{BE0A6E12-6EED-4666-91F5-A59866CBC24E}" dt="2022-02-10T12:13:09.492" v="63"/>
          <ac:spMkLst>
            <pc:docMk/>
            <pc:sldMk cId="3146365000" sldId="261"/>
            <ac:spMk id="2" creationId="{1DB82E4A-3C5A-44B6-B766-59A94D2CAE1C}"/>
          </ac:spMkLst>
        </pc:spChg>
        <pc:spChg chg="del">
          <ac:chgData name="Jochen Mariën" userId="a4f8d9ed-3895-4365-b2d5-9432cb8a20d4" providerId="ADAL" clId="{BE0A6E12-6EED-4666-91F5-A59866CBC24E}" dt="2022-02-10T12:11:16.621" v="37" actId="478"/>
          <ac:spMkLst>
            <pc:docMk/>
            <pc:sldMk cId="3146365000" sldId="261"/>
            <ac:spMk id="3" creationId="{85BFB10E-A6AF-44CF-A992-54997FBB1695}"/>
          </ac:spMkLst>
        </pc:spChg>
        <pc:spChg chg="add del mod">
          <ac:chgData name="Jochen Mariën" userId="a4f8d9ed-3895-4365-b2d5-9432cb8a20d4" providerId="ADAL" clId="{BE0A6E12-6EED-4666-91F5-A59866CBC24E}" dt="2022-02-10T12:11:20.038" v="39"/>
          <ac:spMkLst>
            <pc:docMk/>
            <pc:sldMk cId="3146365000" sldId="261"/>
            <ac:spMk id="9" creationId="{55C52FA1-6CA8-4DB1-B6D9-3460C7933B7B}"/>
          </ac:spMkLst>
        </pc:spChg>
        <pc:spChg chg="add del mod">
          <ac:chgData name="Jochen Mariën" userId="a4f8d9ed-3895-4365-b2d5-9432cb8a20d4" providerId="ADAL" clId="{BE0A6E12-6EED-4666-91F5-A59866CBC24E}" dt="2022-02-10T12:11:20.038" v="39"/>
          <ac:spMkLst>
            <pc:docMk/>
            <pc:sldMk cId="3146365000" sldId="261"/>
            <ac:spMk id="10" creationId="{AC2BC968-C9D2-4E2D-A312-070B646EAA68}"/>
          </ac:spMkLst>
        </pc:spChg>
        <pc:spChg chg="add del mod">
          <ac:chgData name="Jochen Mariën" userId="a4f8d9ed-3895-4365-b2d5-9432cb8a20d4" providerId="ADAL" clId="{BE0A6E12-6EED-4666-91F5-A59866CBC24E}" dt="2022-02-10T12:11:20.038" v="39"/>
          <ac:spMkLst>
            <pc:docMk/>
            <pc:sldMk cId="3146365000" sldId="261"/>
            <ac:spMk id="11" creationId="{59E4309F-AB8C-44AD-84C5-CA7952CB896D}"/>
          </ac:spMkLst>
        </pc:spChg>
        <pc:spChg chg="add del mod">
          <ac:chgData name="Jochen Mariën" userId="a4f8d9ed-3895-4365-b2d5-9432cb8a20d4" providerId="ADAL" clId="{BE0A6E12-6EED-4666-91F5-A59866CBC24E}" dt="2022-02-10T12:11:20.038" v="39"/>
          <ac:spMkLst>
            <pc:docMk/>
            <pc:sldMk cId="3146365000" sldId="261"/>
            <ac:spMk id="12" creationId="{20EDADD8-BB32-4410-A536-82EC71779CDD}"/>
          </ac:spMkLst>
        </pc:spChg>
        <pc:spChg chg="add mod">
          <ac:chgData name="Jochen Mariën" userId="a4f8d9ed-3895-4365-b2d5-9432cb8a20d4" providerId="ADAL" clId="{BE0A6E12-6EED-4666-91F5-A59866CBC24E}" dt="2022-02-10T12:13:29.597" v="65" actId="1076"/>
          <ac:spMkLst>
            <pc:docMk/>
            <pc:sldMk cId="3146365000" sldId="261"/>
            <ac:spMk id="18" creationId="{7FF89CBA-7EE0-4842-B819-5844AE3E280C}"/>
          </ac:spMkLst>
        </pc:spChg>
        <pc:spChg chg="add mod">
          <ac:chgData name="Jochen Mariën" userId="a4f8d9ed-3895-4365-b2d5-9432cb8a20d4" providerId="ADAL" clId="{BE0A6E12-6EED-4666-91F5-A59866CBC24E}" dt="2022-02-10T12:13:37.445" v="67" actId="1076"/>
          <ac:spMkLst>
            <pc:docMk/>
            <pc:sldMk cId="3146365000" sldId="261"/>
            <ac:spMk id="19" creationId="{7296240C-05E0-4CE6-B48B-A4857E41D17F}"/>
          </ac:spMkLst>
        </pc:spChg>
        <pc:spChg chg="add mod">
          <ac:chgData name="Jochen Mariën" userId="a4f8d9ed-3895-4365-b2d5-9432cb8a20d4" providerId="ADAL" clId="{BE0A6E12-6EED-4666-91F5-A59866CBC24E}" dt="2022-02-10T12:17:49.654" v="146" actId="1076"/>
          <ac:spMkLst>
            <pc:docMk/>
            <pc:sldMk cId="3146365000" sldId="261"/>
            <ac:spMk id="20" creationId="{E933EB73-CD7D-43A8-9A11-A5C6632B0B7F}"/>
          </ac:spMkLst>
        </pc:spChg>
        <pc:spChg chg="add mod">
          <ac:chgData name="Jochen Mariën" userId="a4f8d9ed-3895-4365-b2d5-9432cb8a20d4" providerId="ADAL" clId="{BE0A6E12-6EED-4666-91F5-A59866CBC24E}" dt="2022-02-10T12:15:21.151" v="122" actId="20577"/>
          <ac:spMkLst>
            <pc:docMk/>
            <pc:sldMk cId="3146365000" sldId="261"/>
            <ac:spMk id="21" creationId="{66803D0A-B30D-436B-AE7D-196AFFA29A36}"/>
          </ac:spMkLst>
        </pc:spChg>
        <pc:picChg chg="add del mod">
          <ac:chgData name="Jochen Mariën" userId="a4f8d9ed-3895-4365-b2d5-9432cb8a20d4" providerId="ADAL" clId="{BE0A6E12-6EED-4666-91F5-A59866CBC24E}" dt="2022-02-10T12:11:20.038" v="39"/>
          <ac:picMkLst>
            <pc:docMk/>
            <pc:sldMk cId="3146365000" sldId="261"/>
            <ac:picMk id="5" creationId="{5A65DD8B-16AA-45DC-BBD8-4FD94976CA39}"/>
          </ac:picMkLst>
        </pc:picChg>
        <pc:picChg chg="add del mod">
          <ac:chgData name="Jochen Mariën" userId="a4f8d9ed-3895-4365-b2d5-9432cb8a20d4" providerId="ADAL" clId="{BE0A6E12-6EED-4666-91F5-A59866CBC24E}" dt="2022-02-10T12:11:20.038" v="39"/>
          <ac:picMkLst>
            <pc:docMk/>
            <pc:sldMk cId="3146365000" sldId="261"/>
            <ac:picMk id="6" creationId="{396A093D-188A-4AE1-BD75-D386B4DC8471}"/>
          </ac:picMkLst>
        </pc:picChg>
        <pc:picChg chg="add del mod">
          <ac:chgData name="Jochen Mariën" userId="a4f8d9ed-3895-4365-b2d5-9432cb8a20d4" providerId="ADAL" clId="{BE0A6E12-6EED-4666-91F5-A59866CBC24E}" dt="2022-02-10T12:11:20.038" v="39"/>
          <ac:picMkLst>
            <pc:docMk/>
            <pc:sldMk cId="3146365000" sldId="261"/>
            <ac:picMk id="7" creationId="{A85147AC-D2B8-4422-8F9D-BDFE237C8EA9}"/>
          </ac:picMkLst>
        </pc:picChg>
        <pc:picChg chg="add del mod">
          <ac:chgData name="Jochen Mariën" userId="a4f8d9ed-3895-4365-b2d5-9432cb8a20d4" providerId="ADAL" clId="{BE0A6E12-6EED-4666-91F5-A59866CBC24E}" dt="2022-02-10T12:11:20.038" v="39"/>
          <ac:picMkLst>
            <pc:docMk/>
            <pc:sldMk cId="3146365000" sldId="261"/>
            <ac:picMk id="8" creationId="{7C3B7789-DE12-4BDA-9FA8-FAF284A604F1}"/>
          </ac:picMkLst>
        </pc:picChg>
        <pc:picChg chg="add mod">
          <ac:chgData name="Jochen Mariën" userId="a4f8d9ed-3895-4365-b2d5-9432cb8a20d4" providerId="ADAL" clId="{BE0A6E12-6EED-4666-91F5-A59866CBC24E}" dt="2022-02-10T12:12:56.850" v="60" actId="1076"/>
          <ac:picMkLst>
            <pc:docMk/>
            <pc:sldMk cId="3146365000" sldId="261"/>
            <ac:picMk id="13" creationId="{4844DA3E-5540-40FC-B67D-71F22BCE4981}"/>
          </ac:picMkLst>
        </pc:picChg>
        <pc:picChg chg="add mod">
          <ac:chgData name="Jochen Mariën" userId="a4f8d9ed-3895-4365-b2d5-9432cb8a20d4" providerId="ADAL" clId="{BE0A6E12-6EED-4666-91F5-A59866CBC24E}" dt="2022-02-10T12:12:19.594" v="49" actId="1076"/>
          <ac:picMkLst>
            <pc:docMk/>
            <pc:sldMk cId="3146365000" sldId="261"/>
            <ac:picMk id="14" creationId="{D3EC1A04-7B49-4847-A822-E01B3BED2292}"/>
          </ac:picMkLst>
        </pc:picChg>
        <pc:picChg chg="add mod">
          <ac:chgData name="Jochen Mariën" userId="a4f8d9ed-3895-4365-b2d5-9432cb8a20d4" providerId="ADAL" clId="{BE0A6E12-6EED-4666-91F5-A59866CBC24E}" dt="2022-02-10T12:12:33.017" v="53" actId="1076"/>
          <ac:picMkLst>
            <pc:docMk/>
            <pc:sldMk cId="3146365000" sldId="261"/>
            <ac:picMk id="15" creationId="{AC2F0A99-1A9D-4EB2-A222-0F20305B151A}"/>
          </ac:picMkLst>
        </pc:picChg>
        <pc:picChg chg="add mod">
          <ac:chgData name="Jochen Mariën" userId="a4f8d9ed-3895-4365-b2d5-9432cb8a20d4" providerId="ADAL" clId="{BE0A6E12-6EED-4666-91F5-A59866CBC24E}" dt="2022-02-10T12:12:39.224" v="56" actId="1076"/>
          <ac:picMkLst>
            <pc:docMk/>
            <pc:sldMk cId="3146365000" sldId="261"/>
            <ac:picMk id="16" creationId="{41C7D95D-491D-40F9-AB9C-7D4ABD004EF1}"/>
          </ac:picMkLst>
        </pc:picChg>
        <pc:picChg chg="add mod">
          <ac:chgData name="Jochen Mariën" userId="a4f8d9ed-3895-4365-b2d5-9432cb8a20d4" providerId="ADAL" clId="{BE0A6E12-6EED-4666-91F5-A59866CBC24E}" dt="2022-02-10T12:12:46.881" v="59" actId="1076"/>
          <ac:picMkLst>
            <pc:docMk/>
            <pc:sldMk cId="3146365000" sldId="261"/>
            <ac:picMk id="17" creationId="{EBD6D508-F628-45D2-B325-3A4B27C7923A}"/>
          </ac:picMkLst>
        </pc:picChg>
        <pc:picChg chg="add mod modCrop">
          <ac:chgData name="Jochen Mariën" userId="a4f8d9ed-3895-4365-b2d5-9432cb8a20d4" providerId="ADAL" clId="{BE0A6E12-6EED-4666-91F5-A59866CBC24E}" dt="2022-02-10T12:16:28.402" v="135" actId="1076"/>
          <ac:picMkLst>
            <pc:docMk/>
            <pc:sldMk cId="3146365000" sldId="261"/>
            <ac:picMk id="23" creationId="{0315F253-6846-4CA6-B916-F14389A9BC57}"/>
          </ac:picMkLst>
        </pc:picChg>
        <pc:picChg chg="add mod ord modCrop">
          <ac:chgData name="Jochen Mariën" userId="a4f8d9ed-3895-4365-b2d5-9432cb8a20d4" providerId="ADAL" clId="{BE0A6E12-6EED-4666-91F5-A59866CBC24E}" dt="2022-02-10T12:17:41.042" v="145" actId="1076"/>
          <ac:picMkLst>
            <pc:docMk/>
            <pc:sldMk cId="3146365000" sldId="261"/>
            <ac:picMk id="25" creationId="{E9BF5C23-07D2-4ABC-A5CC-789E52824B35}"/>
          </ac:picMkLst>
        </pc:picChg>
      </pc:sldChg>
      <pc:sldChg chg="addSp modSp new mod modNotesTx">
        <pc:chgData name="Jochen Mariën" userId="a4f8d9ed-3895-4365-b2d5-9432cb8a20d4" providerId="ADAL" clId="{BE0A6E12-6EED-4666-91F5-A59866CBC24E}" dt="2022-02-10T12:18:51.167" v="156"/>
        <pc:sldMkLst>
          <pc:docMk/>
          <pc:sldMk cId="2205771123" sldId="262"/>
        </pc:sldMkLst>
        <pc:spChg chg="mod">
          <ac:chgData name="Jochen Mariën" userId="a4f8d9ed-3895-4365-b2d5-9432cb8a20d4" providerId="ADAL" clId="{BE0A6E12-6EED-4666-91F5-A59866CBC24E}" dt="2022-02-10T12:18:45.447" v="155" actId="20577"/>
          <ac:spMkLst>
            <pc:docMk/>
            <pc:sldMk cId="2205771123" sldId="262"/>
            <ac:spMk id="2" creationId="{7E6A9CF4-0471-4931-8666-8A571D852BD5}"/>
          </ac:spMkLst>
        </pc:spChg>
        <pc:spChg chg="mod">
          <ac:chgData name="Jochen Mariën" userId="a4f8d9ed-3895-4365-b2d5-9432cb8a20d4" providerId="ADAL" clId="{BE0A6E12-6EED-4666-91F5-A59866CBC24E}" dt="2022-02-10T12:18:34.526" v="153"/>
          <ac:spMkLst>
            <pc:docMk/>
            <pc:sldMk cId="2205771123" sldId="262"/>
            <ac:spMk id="3" creationId="{E47E413C-2099-4BF1-B3C6-E8F603C92E20}"/>
          </ac:spMkLst>
        </pc:spChg>
        <pc:picChg chg="add mod">
          <ac:chgData name="Jochen Mariën" userId="a4f8d9ed-3895-4365-b2d5-9432cb8a20d4" providerId="ADAL" clId="{BE0A6E12-6EED-4666-91F5-A59866CBC24E}" dt="2022-02-10T12:18:26.221" v="151" actId="1076"/>
          <ac:picMkLst>
            <pc:docMk/>
            <pc:sldMk cId="2205771123" sldId="262"/>
            <ac:picMk id="5" creationId="{538BF73F-AE78-4C35-974E-E5970EC99AA8}"/>
          </ac:picMkLst>
        </pc:picChg>
      </pc:sldChg>
      <pc:sldChg chg="addSp modSp new mod addCm modNotesTx">
        <pc:chgData name="Jochen Mariën" userId="a4f8d9ed-3895-4365-b2d5-9432cb8a20d4" providerId="ADAL" clId="{BE0A6E12-6EED-4666-91F5-A59866CBC24E}" dt="2022-02-10T12:20:27.879" v="173"/>
        <pc:sldMkLst>
          <pc:docMk/>
          <pc:sldMk cId="876488423" sldId="263"/>
        </pc:sldMkLst>
        <pc:spChg chg="mod">
          <ac:chgData name="Jochen Mariën" userId="a4f8d9ed-3895-4365-b2d5-9432cb8a20d4" providerId="ADAL" clId="{BE0A6E12-6EED-4666-91F5-A59866CBC24E}" dt="2022-02-10T12:19:45.113" v="167" actId="20577"/>
          <ac:spMkLst>
            <pc:docMk/>
            <pc:sldMk cId="876488423" sldId="263"/>
            <ac:spMk id="2" creationId="{92DB31E1-8516-40B7-9764-72DC6534EC10}"/>
          </ac:spMkLst>
        </pc:spChg>
        <pc:spChg chg="mod">
          <ac:chgData name="Jochen Mariën" userId="a4f8d9ed-3895-4365-b2d5-9432cb8a20d4" providerId="ADAL" clId="{BE0A6E12-6EED-4666-91F5-A59866CBC24E}" dt="2022-02-10T12:19:34.038" v="162" actId="27636"/>
          <ac:spMkLst>
            <pc:docMk/>
            <pc:sldMk cId="876488423" sldId="263"/>
            <ac:spMk id="3" creationId="{06A80E0A-D68E-4E75-B60B-F415F87F5199}"/>
          </ac:spMkLst>
        </pc:spChg>
        <pc:spChg chg="add mod">
          <ac:chgData name="Jochen Mariën" userId="a4f8d9ed-3895-4365-b2d5-9432cb8a20d4" providerId="ADAL" clId="{BE0A6E12-6EED-4666-91F5-A59866CBC24E}" dt="2022-02-10T12:19:26.299" v="159" actId="1076"/>
          <ac:spMkLst>
            <pc:docMk/>
            <pc:sldMk cId="876488423" sldId="263"/>
            <ac:spMk id="5" creationId="{6432172D-69FE-4945-8E04-4C162F3503AF}"/>
          </ac:spMkLst>
        </pc:spChg>
        <pc:spChg chg="add mod">
          <ac:chgData name="Jochen Mariën" userId="a4f8d9ed-3895-4365-b2d5-9432cb8a20d4" providerId="ADAL" clId="{BE0A6E12-6EED-4666-91F5-A59866CBC24E}" dt="2022-02-10T12:19:26.299" v="159" actId="1076"/>
          <ac:spMkLst>
            <pc:docMk/>
            <pc:sldMk cId="876488423" sldId="263"/>
            <ac:spMk id="6" creationId="{F1627F79-F07B-4923-8CF8-60DD6DA2FA54}"/>
          </ac:spMkLst>
        </pc:spChg>
        <pc:spChg chg="add mod">
          <ac:chgData name="Jochen Mariën" userId="a4f8d9ed-3895-4365-b2d5-9432cb8a20d4" providerId="ADAL" clId="{BE0A6E12-6EED-4666-91F5-A59866CBC24E}" dt="2022-02-10T12:19:26.299" v="159" actId="1076"/>
          <ac:spMkLst>
            <pc:docMk/>
            <pc:sldMk cId="876488423" sldId="263"/>
            <ac:spMk id="7" creationId="{7274CDE8-973A-4E53-B316-5AE8A09DBEE5}"/>
          </ac:spMkLst>
        </pc:spChg>
        <pc:spChg chg="add mod">
          <ac:chgData name="Jochen Mariën" userId="a4f8d9ed-3895-4365-b2d5-9432cb8a20d4" providerId="ADAL" clId="{BE0A6E12-6EED-4666-91F5-A59866CBC24E}" dt="2022-02-10T12:19:26.299" v="159" actId="1076"/>
          <ac:spMkLst>
            <pc:docMk/>
            <pc:sldMk cId="876488423" sldId="263"/>
            <ac:spMk id="8" creationId="{C973841F-E72A-4BF6-8C5B-5A4B715B6925}"/>
          </ac:spMkLst>
        </pc:spChg>
      </pc:sldChg>
      <pc:sldChg chg="addSp delSp modSp new mod modNotesTx">
        <pc:chgData name="Jochen Mariën" userId="a4f8d9ed-3895-4365-b2d5-9432cb8a20d4" providerId="ADAL" clId="{BE0A6E12-6EED-4666-91F5-A59866CBC24E}" dt="2022-02-10T12:21:06.780" v="179"/>
        <pc:sldMkLst>
          <pc:docMk/>
          <pc:sldMk cId="1413917546" sldId="264"/>
        </pc:sldMkLst>
        <pc:spChg chg="mod">
          <ac:chgData name="Jochen Mariën" userId="a4f8d9ed-3895-4365-b2d5-9432cb8a20d4" providerId="ADAL" clId="{BE0A6E12-6EED-4666-91F5-A59866CBC24E}" dt="2022-02-10T12:21:06.780" v="179"/>
          <ac:spMkLst>
            <pc:docMk/>
            <pc:sldMk cId="1413917546" sldId="264"/>
            <ac:spMk id="2" creationId="{DCDB622F-3B5D-46BB-906E-A32D944202AD}"/>
          </ac:spMkLst>
        </pc:spChg>
        <pc:spChg chg="del">
          <ac:chgData name="Jochen Mariën" userId="a4f8d9ed-3895-4365-b2d5-9432cb8a20d4" providerId="ADAL" clId="{BE0A6E12-6EED-4666-91F5-A59866CBC24E}" dt="2022-02-10T12:21:01.981" v="178" actId="478"/>
          <ac:spMkLst>
            <pc:docMk/>
            <pc:sldMk cId="1413917546" sldId="264"/>
            <ac:spMk id="3" creationId="{B91C205B-F5A9-4C50-A1C0-31EC7131F687}"/>
          </ac:spMkLst>
        </pc:spChg>
        <pc:spChg chg="add mod">
          <ac:chgData name="Jochen Mariën" userId="a4f8d9ed-3895-4365-b2d5-9432cb8a20d4" providerId="ADAL" clId="{BE0A6E12-6EED-4666-91F5-A59866CBC24E}" dt="2022-02-10T12:20:58.981" v="177" actId="14100"/>
          <ac:spMkLst>
            <pc:docMk/>
            <pc:sldMk cId="1413917546" sldId="264"/>
            <ac:spMk id="7" creationId="{8AF6B01B-1B0E-4B4C-8F6D-21D948E22CDB}"/>
          </ac:spMkLst>
        </pc:spChg>
        <pc:picChg chg="add mod">
          <ac:chgData name="Jochen Mariën" userId="a4f8d9ed-3895-4365-b2d5-9432cb8a20d4" providerId="ADAL" clId="{BE0A6E12-6EED-4666-91F5-A59866CBC24E}" dt="2022-02-10T12:20:58.981" v="177" actId="14100"/>
          <ac:picMkLst>
            <pc:docMk/>
            <pc:sldMk cId="1413917546" sldId="264"/>
            <ac:picMk id="5" creationId="{5CC35BAA-6366-4274-A2FF-22BD370D99BD}"/>
          </ac:picMkLst>
        </pc:picChg>
        <pc:picChg chg="add mod">
          <ac:chgData name="Jochen Mariën" userId="a4f8d9ed-3895-4365-b2d5-9432cb8a20d4" providerId="ADAL" clId="{BE0A6E12-6EED-4666-91F5-A59866CBC24E}" dt="2022-02-10T12:20:58.981" v="177" actId="14100"/>
          <ac:picMkLst>
            <pc:docMk/>
            <pc:sldMk cId="1413917546" sldId="264"/>
            <ac:picMk id="6" creationId="{8DCDD973-E877-4AF4-9332-FD7681E8EB16}"/>
          </ac:picMkLst>
        </pc:picChg>
      </pc:sldChg>
      <pc:sldChg chg="addSp modSp new mod modNotesTx">
        <pc:chgData name="Jochen Mariën" userId="a4f8d9ed-3895-4365-b2d5-9432cb8a20d4" providerId="ADAL" clId="{BE0A6E12-6EED-4666-91F5-A59866CBC24E}" dt="2022-02-10T12:48:11.043" v="1318"/>
        <pc:sldMkLst>
          <pc:docMk/>
          <pc:sldMk cId="3545594292" sldId="265"/>
        </pc:sldMkLst>
        <pc:spChg chg="mod">
          <ac:chgData name="Jochen Mariën" userId="a4f8d9ed-3895-4365-b2d5-9432cb8a20d4" providerId="ADAL" clId="{BE0A6E12-6EED-4666-91F5-A59866CBC24E}" dt="2022-02-10T12:48:11.043" v="1318"/>
          <ac:spMkLst>
            <pc:docMk/>
            <pc:sldMk cId="3545594292" sldId="265"/>
            <ac:spMk id="2" creationId="{47C4E697-5EEB-4CEE-A0CC-996039C48A2E}"/>
          </ac:spMkLst>
        </pc:spChg>
        <pc:spChg chg="add mod">
          <ac:chgData name="Jochen Mariën" userId="a4f8d9ed-3895-4365-b2d5-9432cb8a20d4" providerId="ADAL" clId="{BE0A6E12-6EED-4666-91F5-A59866CBC24E}" dt="2022-02-10T12:21:30.691" v="181"/>
          <ac:spMkLst>
            <pc:docMk/>
            <pc:sldMk cId="3545594292" sldId="265"/>
            <ac:spMk id="17" creationId="{9EBA1AC1-2830-45FA-8FBE-3BCB7D4CECFD}"/>
          </ac:spMkLst>
        </pc:spChg>
        <pc:spChg chg="add mod">
          <ac:chgData name="Jochen Mariën" userId="a4f8d9ed-3895-4365-b2d5-9432cb8a20d4" providerId="ADAL" clId="{BE0A6E12-6EED-4666-91F5-A59866CBC24E}" dt="2022-02-10T12:21:30.691" v="181"/>
          <ac:spMkLst>
            <pc:docMk/>
            <pc:sldMk cId="3545594292" sldId="265"/>
            <ac:spMk id="18" creationId="{51A8F133-856E-4AAC-841E-EDB594FA5448}"/>
          </ac:spMkLst>
        </pc:spChg>
        <pc:spChg chg="add mod">
          <ac:chgData name="Jochen Mariën" userId="a4f8d9ed-3895-4365-b2d5-9432cb8a20d4" providerId="ADAL" clId="{BE0A6E12-6EED-4666-91F5-A59866CBC24E}" dt="2022-02-10T12:21:30.691" v="181"/>
          <ac:spMkLst>
            <pc:docMk/>
            <pc:sldMk cId="3545594292" sldId="265"/>
            <ac:spMk id="19" creationId="{2C9E5E80-CF8D-42A0-B693-54B23032E12A}"/>
          </ac:spMkLst>
        </pc:spChg>
        <pc:picChg chg="add mod">
          <ac:chgData name="Jochen Mariën" userId="a4f8d9ed-3895-4365-b2d5-9432cb8a20d4" providerId="ADAL" clId="{BE0A6E12-6EED-4666-91F5-A59866CBC24E}" dt="2022-02-10T12:21:30.691" v="181"/>
          <ac:picMkLst>
            <pc:docMk/>
            <pc:sldMk cId="3545594292" sldId="265"/>
            <ac:picMk id="5" creationId="{B297789F-C0C9-41A0-9B09-F6E9C97DC207}"/>
          </ac:picMkLst>
        </pc:picChg>
        <pc:picChg chg="add mod">
          <ac:chgData name="Jochen Mariën" userId="a4f8d9ed-3895-4365-b2d5-9432cb8a20d4" providerId="ADAL" clId="{BE0A6E12-6EED-4666-91F5-A59866CBC24E}" dt="2022-02-10T12:21:30.691" v="181"/>
          <ac:picMkLst>
            <pc:docMk/>
            <pc:sldMk cId="3545594292" sldId="265"/>
            <ac:picMk id="6" creationId="{0F2DF4EB-EACF-4E8D-9C03-CEFFF5D98C96}"/>
          </ac:picMkLst>
        </pc:picChg>
        <pc:picChg chg="add mod">
          <ac:chgData name="Jochen Mariën" userId="a4f8d9ed-3895-4365-b2d5-9432cb8a20d4" providerId="ADAL" clId="{BE0A6E12-6EED-4666-91F5-A59866CBC24E}" dt="2022-02-10T12:21:30.691" v="181"/>
          <ac:picMkLst>
            <pc:docMk/>
            <pc:sldMk cId="3545594292" sldId="265"/>
            <ac:picMk id="7" creationId="{027D8B24-AEE9-4114-938C-22F7D442D82C}"/>
          </ac:picMkLst>
        </pc:picChg>
        <pc:picChg chg="add mod">
          <ac:chgData name="Jochen Mariën" userId="a4f8d9ed-3895-4365-b2d5-9432cb8a20d4" providerId="ADAL" clId="{BE0A6E12-6EED-4666-91F5-A59866CBC24E}" dt="2022-02-10T12:21:30.691" v="181"/>
          <ac:picMkLst>
            <pc:docMk/>
            <pc:sldMk cId="3545594292" sldId="265"/>
            <ac:picMk id="8" creationId="{D913FEBE-B512-448A-A59C-55C9ED56A1EA}"/>
          </ac:picMkLst>
        </pc:picChg>
        <pc:picChg chg="add mod">
          <ac:chgData name="Jochen Mariën" userId="a4f8d9ed-3895-4365-b2d5-9432cb8a20d4" providerId="ADAL" clId="{BE0A6E12-6EED-4666-91F5-A59866CBC24E}" dt="2022-02-10T12:21:30.691" v="181"/>
          <ac:picMkLst>
            <pc:docMk/>
            <pc:sldMk cId="3545594292" sldId="265"/>
            <ac:picMk id="9" creationId="{7960BCDA-822E-41DE-B519-4E7767B33A67}"/>
          </ac:picMkLst>
        </pc:picChg>
        <pc:picChg chg="add mod">
          <ac:chgData name="Jochen Mariën" userId="a4f8d9ed-3895-4365-b2d5-9432cb8a20d4" providerId="ADAL" clId="{BE0A6E12-6EED-4666-91F5-A59866CBC24E}" dt="2022-02-10T12:21:30.691" v="181"/>
          <ac:picMkLst>
            <pc:docMk/>
            <pc:sldMk cId="3545594292" sldId="265"/>
            <ac:picMk id="10" creationId="{EACFB021-5577-430C-B32B-57647F754545}"/>
          </ac:picMkLst>
        </pc:picChg>
        <pc:picChg chg="add mod">
          <ac:chgData name="Jochen Mariën" userId="a4f8d9ed-3895-4365-b2d5-9432cb8a20d4" providerId="ADAL" clId="{BE0A6E12-6EED-4666-91F5-A59866CBC24E}" dt="2022-02-10T12:21:30.691" v="181"/>
          <ac:picMkLst>
            <pc:docMk/>
            <pc:sldMk cId="3545594292" sldId="265"/>
            <ac:picMk id="11" creationId="{E8D70166-379E-4F16-819D-EE4A9BFE7654}"/>
          </ac:picMkLst>
        </pc:picChg>
        <pc:picChg chg="add mod">
          <ac:chgData name="Jochen Mariën" userId="a4f8d9ed-3895-4365-b2d5-9432cb8a20d4" providerId="ADAL" clId="{BE0A6E12-6EED-4666-91F5-A59866CBC24E}" dt="2022-02-10T12:21:30.691" v="181"/>
          <ac:picMkLst>
            <pc:docMk/>
            <pc:sldMk cId="3545594292" sldId="265"/>
            <ac:picMk id="12" creationId="{387264A0-AF1E-4D4A-8CD5-C080E7D30FF6}"/>
          </ac:picMkLst>
        </pc:picChg>
        <pc:picChg chg="add mod">
          <ac:chgData name="Jochen Mariën" userId="a4f8d9ed-3895-4365-b2d5-9432cb8a20d4" providerId="ADAL" clId="{BE0A6E12-6EED-4666-91F5-A59866CBC24E}" dt="2022-02-10T12:21:30.691" v="181"/>
          <ac:picMkLst>
            <pc:docMk/>
            <pc:sldMk cId="3545594292" sldId="265"/>
            <ac:picMk id="13" creationId="{157AC401-A502-4B96-8A71-56C8591C6DDE}"/>
          </ac:picMkLst>
        </pc:picChg>
        <pc:picChg chg="add mod">
          <ac:chgData name="Jochen Mariën" userId="a4f8d9ed-3895-4365-b2d5-9432cb8a20d4" providerId="ADAL" clId="{BE0A6E12-6EED-4666-91F5-A59866CBC24E}" dt="2022-02-10T12:21:30.691" v="181"/>
          <ac:picMkLst>
            <pc:docMk/>
            <pc:sldMk cId="3545594292" sldId="265"/>
            <ac:picMk id="14" creationId="{E85B1462-37D5-4DCF-A6B5-A5AF48F7DA15}"/>
          </ac:picMkLst>
        </pc:picChg>
        <pc:picChg chg="add mod">
          <ac:chgData name="Jochen Mariën" userId="a4f8d9ed-3895-4365-b2d5-9432cb8a20d4" providerId="ADAL" clId="{BE0A6E12-6EED-4666-91F5-A59866CBC24E}" dt="2022-02-10T12:21:30.691" v="181"/>
          <ac:picMkLst>
            <pc:docMk/>
            <pc:sldMk cId="3545594292" sldId="265"/>
            <ac:picMk id="15" creationId="{B5B1DAA4-F1A8-41A4-BB7F-D135388E8360}"/>
          </ac:picMkLst>
        </pc:picChg>
        <pc:picChg chg="add mod">
          <ac:chgData name="Jochen Mariën" userId="a4f8d9ed-3895-4365-b2d5-9432cb8a20d4" providerId="ADAL" clId="{BE0A6E12-6EED-4666-91F5-A59866CBC24E}" dt="2022-02-10T12:21:30.691" v="181"/>
          <ac:picMkLst>
            <pc:docMk/>
            <pc:sldMk cId="3545594292" sldId="265"/>
            <ac:picMk id="16" creationId="{9E8EFCAC-278D-44B4-A447-10AFE0F1A175}"/>
          </ac:picMkLst>
        </pc:picChg>
        <pc:cxnChg chg="add mod">
          <ac:chgData name="Jochen Mariën" userId="a4f8d9ed-3895-4365-b2d5-9432cb8a20d4" providerId="ADAL" clId="{BE0A6E12-6EED-4666-91F5-A59866CBC24E}" dt="2022-02-10T12:21:30.691" v="181"/>
          <ac:cxnSpMkLst>
            <pc:docMk/>
            <pc:sldMk cId="3545594292" sldId="265"/>
            <ac:cxnSpMk id="20" creationId="{18B39182-C8AE-4CB2-AEF9-A76A4091DDDF}"/>
          </ac:cxnSpMkLst>
        </pc:cxnChg>
        <pc:cxnChg chg="add mod">
          <ac:chgData name="Jochen Mariën" userId="a4f8d9ed-3895-4365-b2d5-9432cb8a20d4" providerId="ADAL" clId="{BE0A6E12-6EED-4666-91F5-A59866CBC24E}" dt="2022-02-10T12:21:30.691" v="181"/>
          <ac:cxnSpMkLst>
            <pc:docMk/>
            <pc:sldMk cId="3545594292" sldId="265"/>
            <ac:cxnSpMk id="21" creationId="{237D5ACC-14DC-431C-8294-645F536AEF4E}"/>
          </ac:cxnSpMkLst>
        </pc:cxnChg>
      </pc:sldChg>
      <pc:sldChg chg="addSp delSp modSp new mod modNotesTx">
        <pc:chgData name="Jochen Mariën" userId="a4f8d9ed-3895-4365-b2d5-9432cb8a20d4" providerId="ADAL" clId="{BE0A6E12-6EED-4666-91F5-A59866CBC24E}" dt="2022-02-10T12:48:13.169" v="1319"/>
        <pc:sldMkLst>
          <pc:docMk/>
          <pc:sldMk cId="1311075334" sldId="266"/>
        </pc:sldMkLst>
        <pc:spChg chg="mod">
          <ac:chgData name="Jochen Mariën" userId="a4f8d9ed-3895-4365-b2d5-9432cb8a20d4" providerId="ADAL" clId="{BE0A6E12-6EED-4666-91F5-A59866CBC24E}" dt="2022-02-10T12:48:13.169" v="1319"/>
          <ac:spMkLst>
            <pc:docMk/>
            <pc:sldMk cId="1311075334" sldId="266"/>
            <ac:spMk id="2" creationId="{1C4AE74A-D73B-47BA-A4AC-AFAAFAC4DD7C}"/>
          </ac:spMkLst>
        </pc:spChg>
        <pc:spChg chg="del">
          <ac:chgData name="Jochen Mariën" userId="a4f8d9ed-3895-4365-b2d5-9432cb8a20d4" providerId="ADAL" clId="{BE0A6E12-6EED-4666-91F5-A59866CBC24E}" dt="2022-02-10T12:22:13.227" v="187" actId="478"/>
          <ac:spMkLst>
            <pc:docMk/>
            <pc:sldMk cId="1311075334" sldId="266"/>
            <ac:spMk id="3" creationId="{4EEE2E95-C459-4267-9230-1443CC0CA563}"/>
          </ac:spMkLst>
        </pc:spChg>
        <pc:spChg chg="add del mod">
          <ac:chgData name="Jochen Mariën" userId="a4f8d9ed-3895-4365-b2d5-9432cb8a20d4" providerId="ADAL" clId="{BE0A6E12-6EED-4666-91F5-A59866CBC24E}" dt="2022-02-10T12:22:02.878" v="186" actId="478"/>
          <ac:spMkLst>
            <pc:docMk/>
            <pc:sldMk cId="1311075334" sldId="266"/>
            <ac:spMk id="5" creationId="{E3FBA8C4-13AD-4F60-B131-3A52534653C9}"/>
          </ac:spMkLst>
        </pc:spChg>
        <pc:spChg chg="add mod">
          <ac:chgData name="Jochen Mariën" userId="a4f8d9ed-3895-4365-b2d5-9432cb8a20d4" providerId="ADAL" clId="{BE0A6E12-6EED-4666-91F5-A59866CBC24E}" dt="2022-02-10T12:22:21.515" v="188" actId="1076"/>
          <ac:spMkLst>
            <pc:docMk/>
            <pc:sldMk cId="1311075334" sldId="266"/>
            <ac:spMk id="18" creationId="{1696406F-E36C-44D9-A9A3-2D718C4B01AC}"/>
          </ac:spMkLst>
        </pc:spChg>
        <pc:spChg chg="add mod">
          <ac:chgData name="Jochen Mariën" userId="a4f8d9ed-3895-4365-b2d5-9432cb8a20d4" providerId="ADAL" clId="{BE0A6E12-6EED-4666-91F5-A59866CBC24E}" dt="2022-02-10T12:22:21.515" v="188" actId="1076"/>
          <ac:spMkLst>
            <pc:docMk/>
            <pc:sldMk cId="1311075334" sldId="266"/>
            <ac:spMk id="19" creationId="{27340F71-3B62-4597-869E-4653821B8102}"/>
          </ac:spMkLst>
        </pc:spChg>
        <pc:spChg chg="add mod">
          <ac:chgData name="Jochen Mariën" userId="a4f8d9ed-3895-4365-b2d5-9432cb8a20d4" providerId="ADAL" clId="{BE0A6E12-6EED-4666-91F5-A59866CBC24E}" dt="2022-02-10T12:22:21.515" v="188" actId="1076"/>
          <ac:spMkLst>
            <pc:docMk/>
            <pc:sldMk cId="1311075334" sldId="266"/>
            <ac:spMk id="20" creationId="{89EAC7C4-ED72-4F26-96C0-952685060A48}"/>
          </ac:spMkLst>
        </pc:spChg>
        <pc:picChg chg="add mod">
          <ac:chgData name="Jochen Mariën" userId="a4f8d9ed-3895-4365-b2d5-9432cb8a20d4" providerId="ADAL" clId="{BE0A6E12-6EED-4666-91F5-A59866CBC24E}" dt="2022-02-10T12:22:21.515" v="188" actId="1076"/>
          <ac:picMkLst>
            <pc:docMk/>
            <pc:sldMk cId="1311075334" sldId="266"/>
            <ac:picMk id="6" creationId="{358ECB2D-8E61-46F6-8D34-7199A1CDD0A2}"/>
          </ac:picMkLst>
        </pc:picChg>
        <pc:picChg chg="add mod">
          <ac:chgData name="Jochen Mariën" userId="a4f8d9ed-3895-4365-b2d5-9432cb8a20d4" providerId="ADAL" clId="{BE0A6E12-6EED-4666-91F5-A59866CBC24E}" dt="2022-02-10T12:22:21.515" v="188" actId="1076"/>
          <ac:picMkLst>
            <pc:docMk/>
            <pc:sldMk cId="1311075334" sldId="266"/>
            <ac:picMk id="7" creationId="{AB568E0C-4733-495C-9E24-F6AF1602A2E5}"/>
          </ac:picMkLst>
        </pc:picChg>
        <pc:picChg chg="add mod">
          <ac:chgData name="Jochen Mariën" userId="a4f8d9ed-3895-4365-b2d5-9432cb8a20d4" providerId="ADAL" clId="{BE0A6E12-6EED-4666-91F5-A59866CBC24E}" dt="2022-02-10T12:22:21.515" v="188" actId="1076"/>
          <ac:picMkLst>
            <pc:docMk/>
            <pc:sldMk cId="1311075334" sldId="266"/>
            <ac:picMk id="8" creationId="{ECCEAC30-451A-478E-803D-F7B26E065581}"/>
          </ac:picMkLst>
        </pc:picChg>
        <pc:picChg chg="add mod">
          <ac:chgData name="Jochen Mariën" userId="a4f8d9ed-3895-4365-b2d5-9432cb8a20d4" providerId="ADAL" clId="{BE0A6E12-6EED-4666-91F5-A59866CBC24E}" dt="2022-02-10T12:22:21.515" v="188" actId="1076"/>
          <ac:picMkLst>
            <pc:docMk/>
            <pc:sldMk cId="1311075334" sldId="266"/>
            <ac:picMk id="9" creationId="{400251B2-486D-42CA-8E2C-95423CAEB0DE}"/>
          </ac:picMkLst>
        </pc:picChg>
        <pc:picChg chg="add mod">
          <ac:chgData name="Jochen Mariën" userId="a4f8d9ed-3895-4365-b2d5-9432cb8a20d4" providerId="ADAL" clId="{BE0A6E12-6EED-4666-91F5-A59866CBC24E}" dt="2022-02-10T12:22:21.515" v="188" actId="1076"/>
          <ac:picMkLst>
            <pc:docMk/>
            <pc:sldMk cId="1311075334" sldId="266"/>
            <ac:picMk id="10" creationId="{39722583-867F-442E-8B96-757B2B77621A}"/>
          </ac:picMkLst>
        </pc:picChg>
        <pc:picChg chg="add mod">
          <ac:chgData name="Jochen Mariën" userId="a4f8d9ed-3895-4365-b2d5-9432cb8a20d4" providerId="ADAL" clId="{BE0A6E12-6EED-4666-91F5-A59866CBC24E}" dt="2022-02-10T12:22:21.515" v="188" actId="1076"/>
          <ac:picMkLst>
            <pc:docMk/>
            <pc:sldMk cId="1311075334" sldId="266"/>
            <ac:picMk id="11" creationId="{A4DAC9C8-3584-4E31-B3C1-A2C3D10EE6A9}"/>
          </ac:picMkLst>
        </pc:picChg>
        <pc:picChg chg="add mod">
          <ac:chgData name="Jochen Mariën" userId="a4f8d9ed-3895-4365-b2d5-9432cb8a20d4" providerId="ADAL" clId="{BE0A6E12-6EED-4666-91F5-A59866CBC24E}" dt="2022-02-10T12:22:21.515" v="188" actId="1076"/>
          <ac:picMkLst>
            <pc:docMk/>
            <pc:sldMk cId="1311075334" sldId="266"/>
            <ac:picMk id="12" creationId="{DF4E1EA4-5325-4FFE-9F7D-904CB41A50DA}"/>
          </ac:picMkLst>
        </pc:picChg>
        <pc:picChg chg="add mod">
          <ac:chgData name="Jochen Mariën" userId="a4f8d9ed-3895-4365-b2d5-9432cb8a20d4" providerId="ADAL" clId="{BE0A6E12-6EED-4666-91F5-A59866CBC24E}" dt="2022-02-10T12:22:21.515" v="188" actId="1076"/>
          <ac:picMkLst>
            <pc:docMk/>
            <pc:sldMk cId="1311075334" sldId="266"/>
            <ac:picMk id="13" creationId="{2D09AF38-D463-47CC-866A-D6CC7AC04BAC}"/>
          </ac:picMkLst>
        </pc:picChg>
        <pc:picChg chg="add mod">
          <ac:chgData name="Jochen Mariën" userId="a4f8d9ed-3895-4365-b2d5-9432cb8a20d4" providerId="ADAL" clId="{BE0A6E12-6EED-4666-91F5-A59866CBC24E}" dt="2022-02-10T12:22:21.515" v="188" actId="1076"/>
          <ac:picMkLst>
            <pc:docMk/>
            <pc:sldMk cId="1311075334" sldId="266"/>
            <ac:picMk id="14" creationId="{C73CF93F-F847-410E-A4AD-BA1B4AA5AEAC}"/>
          </ac:picMkLst>
        </pc:picChg>
        <pc:picChg chg="add mod">
          <ac:chgData name="Jochen Mariën" userId="a4f8d9ed-3895-4365-b2d5-9432cb8a20d4" providerId="ADAL" clId="{BE0A6E12-6EED-4666-91F5-A59866CBC24E}" dt="2022-02-10T12:22:21.515" v="188" actId="1076"/>
          <ac:picMkLst>
            <pc:docMk/>
            <pc:sldMk cId="1311075334" sldId="266"/>
            <ac:picMk id="15" creationId="{1C75E398-4CFD-4425-B712-0440D900B998}"/>
          </ac:picMkLst>
        </pc:picChg>
        <pc:picChg chg="add mod">
          <ac:chgData name="Jochen Mariën" userId="a4f8d9ed-3895-4365-b2d5-9432cb8a20d4" providerId="ADAL" clId="{BE0A6E12-6EED-4666-91F5-A59866CBC24E}" dt="2022-02-10T12:22:21.515" v="188" actId="1076"/>
          <ac:picMkLst>
            <pc:docMk/>
            <pc:sldMk cId="1311075334" sldId="266"/>
            <ac:picMk id="16" creationId="{E55C0894-B17E-49AF-8A0C-759B506AB3D4}"/>
          </ac:picMkLst>
        </pc:picChg>
        <pc:picChg chg="add mod">
          <ac:chgData name="Jochen Mariën" userId="a4f8d9ed-3895-4365-b2d5-9432cb8a20d4" providerId="ADAL" clId="{BE0A6E12-6EED-4666-91F5-A59866CBC24E}" dt="2022-02-10T12:22:21.515" v="188" actId="1076"/>
          <ac:picMkLst>
            <pc:docMk/>
            <pc:sldMk cId="1311075334" sldId="266"/>
            <ac:picMk id="17" creationId="{3FEB380A-6402-4CC2-997E-9496A0FBD977}"/>
          </ac:picMkLst>
        </pc:picChg>
        <pc:picChg chg="add mod">
          <ac:chgData name="Jochen Mariën" userId="a4f8d9ed-3895-4365-b2d5-9432cb8a20d4" providerId="ADAL" clId="{BE0A6E12-6EED-4666-91F5-A59866CBC24E}" dt="2022-02-10T12:22:21.515" v="188" actId="1076"/>
          <ac:picMkLst>
            <pc:docMk/>
            <pc:sldMk cId="1311075334" sldId="266"/>
            <ac:picMk id="23" creationId="{E6C4BD78-222F-4BA3-BE23-571A3EE94440}"/>
          </ac:picMkLst>
        </pc:picChg>
        <pc:cxnChg chg="add mod">
          <ac:chgData name="Jochen Mariën" userId="a4f8d9ed-3895-4365-b2d5-9432cb8a20d4" providerId="ADAL" clId="{BE0A6E12-6EED-4666-91F5-A59866CBC24E}" dt="2022-02-10T12:22:21.515" v="188" actId="1076"/>
          <ac:cxnSpMkLst>
            <pc:docMk/>
            <pc:sldMk cId="1311075334" sldId="266"/>
            <ac:cxnSpMk id="21" creationId="{C8D6EAAF-F4C2-4F4B-8134-4A9814F37095}"/>
          </ac:cxnSpMkLst>
        </pc:cxnChg>
        <pc:cxnChg chg="add mod">
          <ac:chgData name="Jochen Mariën" userId="a4f8d9ed-3895-4365-b2d5-9432cb8a20d4" providerId="ADAL" clId="{BE0A6E12-6EED-4666-91F5-A59866CBC24E}" dt="2022-02-10T12:22:21.515" v="188" actId="1076"/>
          <ac:cxnSpMkLst>
            <pc:docMk/>
            <pc:sldMk cId="1311075334" sldId="266"/>
            <ac:cxnSpMk id="22" creationId="{6FC1196E-8CC7-44F0-BF29-9312E4CEFB9F}"/>
          </ac:cxnSpMkLst>
        </pc:cxnChg>
      </pc:sldChg>
      <pc:sldChg chg="addSp delSp modSp new mod modNotesTx">
        <pc:chgData name="Jochen Mariën" userId="a4f8d9ed-3895-4365-b2d5-9432cb8a20d4" providerId="ADAL" clId="{BE0A6E12-6EED-4666-91F5-A59866CBC24E}" dt="2022-02-10T12:48:15.474" v="1320"/>
        <pc:sldMkLst>
          <pc:docMk/>
          <pc:sldMk cId="1425194023" sldId="267"/>
        </pc:sldMkLst>
        <pc:spChg chg="mod">
          <ac:chgData name="Jochen Mariën" userId="a4f8d9ed-3895-4365-b2d5-9432cb8a20d4" providerId="ADAL" clId="{BE0A6E12-6EED-4666-91F5-A59866CBC24E}" dt="2022-02-10T12:48:15.474" v="1320"/>
          <ac:spMkLst>
            <pc:docMk/>
            <pc:sldMk cId="1425194023" sldId="267"/>
            <ac:spMk id="2" creationId="{68329523-D567-4FBD-A4B5-53A4D44B1C49}"/>
          </ac:spMkLst>
        </pc:spChg>
        <pc:spChg chg="del">
          <ac:chgData name="Jochen Mariën" userId="a4f8d9ed-3895-4365-b2d5-9432cb8a20d4" providerId="ADAL" clId="{BE0A6E12-6EED-4666-91F5-A59866CBC24E}" dt="2022-02-10T12:22:50.377" v="193" actId="478"/>
          <ac:spMkLst>
            <pc:docMk/>
            <pc:sldMk cId="1425194023" sldId="267"/>
            <ac:spMk id="3" creationId="{6A9E6127-F5FE-4B7A-96E9-3012030802A7}"/>
          </ac:spMkLst>
        </pc:spChg>
        <pc:spChg chg="add mod">
          <ac:chgData name="Jochen Mariën" userId="a4f8d9ed-3895-4365-b2d5-9432cb8a20d4" providerId="ADAL" clId="{BE0A6E12-6EED-4666-91F5-A59866CBC24E}" dt="2022-02-10T12:22:48.006" v="192" actId="1076"/>
          <ac:spMkLst>
            <pc:docMk/>
            <pc:sldMk cId="1425194023" sldId="267"/>
            <ac:spMk id="9" creationId="{14E0847F-C66D-4596-A2E0-EC1D3BED3A47}"/>
          </ac:spMkLst>
        </pc:spChg>
        <pc:spChg chg="add mod">
          <ac:chgData name="Jochen Mariën" userId="a4f8d9ed-3895-4365-b2d5-9432cb8a20d4" providerId="ADAL" clId="{BE0A6E12-6EED-4666-91F5-A59866CBC24E}" dt="2022-02-10T12:22:48.006" v="192" actId="1076"/>
          <ac:spMkLst>
            <pc:docMk/>
            <pc:sldMk cId="1425194023" sldId="267"/>
            <ac:spMk id="10" creationId="{88C78676-36B0-48AF-8844-D66A733604BC}"/>
          </ac:spMkLst>
        </pc:spChg>
        <pc:picChg chg="add mod">
          <ac:chgData name="Jochen Mariën" userId="a4f8d9ed-3895-4365-b2d5-9432cb8a20d4" providerId="ADAL" clId="{BE0A6E12-6EED-4666-91F5-A59866CBC24E}" dt="2022-02-10T12:22:48.006" v="192" actId="1076"/>
          <ac:picMkLst>
            <pc:docMk/>
            <pc:sldMk cId="1425194023" sldId="267"/>
            <ac:picMk id="5" creationId="{6ECE9968-1261-4458-A397-168A278C5658}"/>
          </ac:picMkLst>
        </pc:picChg>
        <pc:picChg chg="add mod">
          <ac:chgData name="Jochen Mariën" userId="a4f8d9ed-3895-4365-b2d5-9432cb8a20d4" providerId="ADAL" clId="{BE0A6E12-6EED-4666-91F5-A59866CBC24E}" dt="2022-02-10T12:22:48.006" v="192" actId="1076"/>
          <ac:picMkLst>
            <pc:docMk/>
            <pc:sldMk cId="1425194023" sldId="267"/>
            <ac:picMk id="6" creationId="{499700E8-40AD-45E9-8C95-416FA474F7F9}"/>
          </ac:picMkLst>
        </pc:picChg>
        <pc:picChg chg="add mod">
          <ac:chgData name="Jochen Mariën" userId="a4f8d9ed-3895-4365-b2d5-9432cb8a20d4" providerId="ADAL" clId="{BE0A6E12-6EED-4666-91F5-A59866CBC24E}" dt="2022-02-10T12:22:48.006" v="192" actId="1076"/>
          <ac:picMkLst>
            <pc:docMk/>
            <pc:sldMk cId="1425194023" sldId="267"/>
            <ac:picMk id="7" creationId="{8B08563D-7EF2-489B-8290-799F5663F5E2}"/>
          </ac:picMkLst>
        </pc:picChg>
        <pc:picChg chg="add mod">
          <ac:chgData name="Jochen Mariën" userId="a4f8d9ed-3895-4365-b2d5-9432cb8a20d4" providerId="ADAL" clId="{BE0A6E12-6EED-4666-91F5-A59866CBC24E}" dt="2022-02-10T12:22:48.006" v="192" actId="1076"/>
          <ac:picMkLst>
            <pc:docMk/>
            <pc:sldMk cId="1425194023" sldId="267"/>
            <ac:picMk id="8" creationId="{033AEE78-A7A6-4760-92CD-C05C0E5FF697}"/>
          </ac:picMkLst>
        </pc:picChg>
      </pc:sldChg>
      <pc:sldChg chg="addSp delSp modSp new mod modNotesTx">
        <pc:chgData name="Jochen Mariën" userId="a4f8d9ed-3895-4365-b2d5-9432cb8a20d4" providerId="ADAL" clId="{BE0A6E12-6EED-4666-91F5-A59866CBC24E}" dt="2022-02-10T12:48:17.933" v="1321"/>
        <pc:sldMkLst>
          <pc:docMk/>
          <pc:sldMk cId="933814863" sldId="268"/>
        </pc:sldMkLst>
        <pc:spChg chg="mod">
          <ac:chgData name="Jochen Mariën" userId="a4f8d9ed-3895-4365-b2d5-9432cb8a20d4" providerId="ADAL" clId="{BE0A6E12-6EED-4666-91F5-A59866CBC24E}" dt="2022-02-10T12:48:17.933" v="1321"/>
          <ac:spMkLst>
            <pc:docMk/>
            <pc:sldMk cId="933814863" sldId="268"/>
            <ac:spMk id="2" creationId="{3E711253-814C-4A14-AFE3-106892BBC547}"/>
          </ac:spMkLst>
        </pc:spChg>
        <pc:spChg chg="del">
          <ac:chgData name="Jochen Mariën" userId="a4f8d9ed-3895-4365-b2d5-9432cb8a20d4" providerId="ADAL" clId="{BE0A6E12-6EED-4666-91F5-A59866CBC24E}" dt="2022-02-10T12:23:04.919" v="195" actId="478"/>
          <ac:spMkLst>
            <pc:docMk/>
            <pc:sldMk cId="933814863" sldId="268"/>
            <ac:spMk id="3" creationId="{C960793A-922C-4E07-A847-3C105DD5F687}"/>
          </ac:spMkLst>
        </pc:spChg>
        <pc:spChg chg="add mod">
          <ac:chgData name="Jochen Mariën" userId="a4f8d9ed-3895-4365-b2d5-9432cb8a20d4" providerId="ADAL" clId="{BE0A6E12-6EED-4666-91F5-A59866CBC24E}" dt="2022-02-10T12:23:10.412" v="197" actId="1076"/>
          <ac:spMkLst>
            <pc:docMk/>
            <pc:sldMk cId="933814863" sldId="268"/>
            <ac:spMk id="9" creationId="{58BDF071-FB89-4435-B918-A05488484365}"/>
          </ac:spMkLst>
        </pc:spChg>
        <pc:spChg chg="add mod">
          <ac:chgData name="Jochen Mariën" userId="a4f8d9ed-3895-4365-b2d5-9432cb8a20d4" providerId="ADAL" clId="{BE0A6E12-6EED-4666-91F5-A59866CBC24E}" dt="2022-02-10T12:23:10.412" v="197" actId="1076"/>
          <ac:spMkLst>
            <pc:docMk/>
            <pc:sldMk cId="933814863" sldId="268"/>
            <ac:spMk id="10" creationId="{18C40A55-EBDE-42BB-AFE8-C5C947948749}"/>
          </ac:spMkLst>
        </pc:spChg>
        <pc:spChg chg="add mod">
          <ac:chgData name="Jochen Mariën" userId="a4f8d9ed-3895-4365-b2d5-9432cb8a20d4" providerId="ADAL" clId="{BE0A6E12-6EED-4666-91F5-A59866CBC24E}" dt="2022-02-10T12:23:10.412" v="197" actId="1076"/>
          <ac:spMkLst>
            <pc:docMk/>
            <pc:sldMk cId="933814863" sldId="268"/>
            <ac:spMk id="11" creationId="{0F319ECD-5FCA-498F-BA29-97273FCB64CD}"/>
          </ac:spMkLst>
        </pc:spChg>
        <pc:picChg chg="add mod">
          <ac:chgData name="Jochen Mariën" userId="a4f8d9ed-3895-4365-b2d5-9432cb8a20d4" providerId="ADAL" clId="{BE0A6E12-6EED-4666-91F5-A59866CBC24E}" dt="2022-02-10T12:23:10.412" v="197" actId="1076"/>
          <ac:picMkLst>
            <pc:docMk/>
            <pc:sldMk cId="933814863" sldId="268"/>
            <ac:picMk id="5" creationId="{7368B872-683E-4AEA-BF39-C3B96167A302}"/>
          </ac:picMkLst>
        </pc:picChg>
        <pc:picChg chg="add mod">
          <ac:chgData name="Jochen Mariën" userId="a4f8d9ed-3895-4365-b2d5-9432cb8a20d4" providerId="ADAL" clId="{BE0A6E12-6EED-4666-91F5-A59866CBC24E}" dt="2022-02-10T12:23:10.412" v="197" actId="1076"/>
          <ac:picMkLst>
            <pc:docMk/>
            <pc:sldMk cId="933814863" sldId="268"/>
            <ac:picMk id="6" creationId="{394206BC-31A9-49D2-8FC8-AC3FE2FF0219}"/>
          </ac:picMkLst>
        </pc:picChg>
        <pc:picChg chg="add mod">
          <ac:chgData name="Jochen Mariën" userId="a4f8d9ed-3895-4365-b2d5-9432cb8a20d4" providerId="ADAL" clId="{BE0A6E12-6EED-4666-91F5-A59866CBC24E}" dt="2022-02-10T12:23:10.412" v="197" actId="1076"/>
          <ac:picMkLst>
            <pc:docMk/>
            <pc:sldMk cId="933814863" sldId="268"/>
            <ac:picMk id="7" creationId="{15F7B3A4-5DBD-466C-B16B-78919322F3F3}"/>
          </ac:picMkLst>
        </pc:picChg>
        <pc:picChg chg="add mod">
          <ac:chgData name="Jochen Mariën" userId="a4f8d9ed-3895-4365-b2d5-9432cb8a20d4" providerId="ADAL" clId="{BE0A6E12-6EED-4666-91F5-A59866CBC24E}" dt="2022-02-10T12:23:10.412" v="197" actId="1076"/>
          <ac:picMkLst>
            <pc:docMk/>
            <pc:sldMk cId="933814863" sldId="268"/>
            <ac:picMk id="8" creationId="{6E15173F-1607-41CE-AE94-C5D09BBB5BF5}"/>
          </ac:picMkLst>
        </pc:picChg>
        <pc:picChg chg="add mod">
          <ac:chgData name="Jochen Mariën" userId="a4f8d9ed-3895-4365-b2d5-9432cb8a20d4" providerId="ADAL" clId="{BE0A6E12-6EED-4666-91F5-A59866CBC24E}" dt="2022-02-10T12:23:10.412" v="197" actId="1076"/>
          <ac:picMkLst>
            <pc:docMk/>
            <pc:sldMk cId="933814863" sldId="268"/>
            <ac:picMk id="14" creationId="{56E7F04D-8D6B-476E-A7FF-0A2BCFC0B45F}"/>
          </ac:picMkLst>
        </pc:picChg>
        <pc:picChg chg="add mod">
          <ac:chgData name="Jochen Mariën" userId="a4f8d9ed-3895-4365-b2d5-9432cb8a20d4" providerId="ADAL" clId="{BE0A6E12-6EED-4666-91F5-A59866CBC24E}" dt="2022-02-10T12:23:10.412" v="197" actId="1076"/>
          <ac:picMkLst>
            <pc:docMk/>
            <pc:sldMk cId="933814863" sldId="268"/>
            <ac:picMk id="15" creationId="{72039117-318C-48CB-95EF-29D39636B232}"/>
          </ac:picMkLst>
        </pc:picChg>
        <pc:picChg chg="add mod">
          <ac:chgData name="Jochen Mariën" userId="a4f8d9ed-3895-4365-b2d5-9432cb8a20d4" providerId="ADAL" clId="{BE0A6E12-6EED-4666-91F5-A59866CBC24E}" dt="2022-02-10T12:23:10.412" v="197" actId="1076"/>
          <ac:picMkLst>
            <pc:docMk/>
            <pc:sldMk cId="933814863" sldId="268"/>
            <ac:picMk id="16" creationId="{7A621579-8859-4EA0-9492-FDA6E81E6357}"/>
          </ac:picMkLst>
        </pc:picChg>
        <pc:picChg chg="add mod">
          <ac:chgData name="Jochen Mariën" userId="a4f8d9ed-3895-4365-b2d5-9432cb8a20d4" providerId="ADAL" clId="{BE0A6E12-6EED-4666-91F5-A59866CBC24E}" dt="2022-02-10T12:23:10.412" v="197" actId="1076"/>
          <ac:picMkLst>
            <pc:docMk/>
            <pc:sldMk cId="933814863" sldId="268"/>
            <ac:picMk id="17" creationId="{4D0045F2-3909-4ABB-9056-729FAA927829}"/>
          </ac:picMkLst>
        </pc:picChg>
        <pc:picChg chg="add mod">
          <ac:chgData name="Jochen Mariën" userId="a4f8d9ed-3895-4365-b2d5-9432cb8a20d4" providerId="ADAL" clId="{BE0A6E12-6EED-4666-91F5-A59866CBC24E}" dt="2022-02-10T12:23:10.412" v="197" actId="1076"/>
          <ac:picMkLst>
            <pc:docMk/>
            <pc:sldMk cId="933814863" sldId="268"/>
            <ac:picMk id="18" creationId="{DC34EFB3-BE2F-4EE3-B8E7-23CC0B170233}"/>
          </ac:picMkLst>
        </pc:picChg>
        <pc:picChg chg="add mod">
          <ac:chgData name="Jochen Mariën" userId="a4f8d9ed-3895-4365-b2d5-9432cb8a20d4" providerId="ADAL" clId="{BE0A6E12-6EED-4666-91F5-A59866CBC24E}" dt="2022-02-10T12:23:10.412" v="197" actId="1076"/>
          <ac:picMkLst>
            <pc:docMk/>
            <pc:sldMk cId="933814863" sldId="268"/>
            <ac:picMk id="19" creationId="{133E3253-9A1F-414A-8B5A-B09A43983E7D}"/>
          </ac:picMkLst>
        </pc:picChg>
        <pc:picChg chg="add mod">
          <ac:chgData name="Jochen Mariën" userId="a4f8d9ed-3895-4365-b2d5-9432cb8a20d4" providerId="ADAL" clId="{BE0A6E12-6EED-4666-91F5-A59866CBC24E}" dt="2022-02-10T12:23:10.412" v="197" actId="1076"/>
          <ac:picMkLst>
            <pc:docMk/>
            <pc:sldMk cId="933814863" sldId="268"/>
            <ac:picMk id="20" creationId="{0B067EF8-4C5A-4EA0-9010-3E5D485F87CA}"/>
          </ac:picMkLst>
        </pc:picChg>
        <pc:picChg chg="add mod">
          <ac:chgData name="Jochen Mariën" userId="a4f8d9ed-3895-4365-b2d5-9432cb8a20d4" providerId="ADAL" clId="{BE0A6E12-6EED-4666-91F5-A59866CBC24E}" dt="2022-02-10T12:23:10.412" v="197" actId="1076"/>
          <ac:picMkLst>
            <pc:docMk/>
            <pc:sldMk cId="933814863" sldId="268"/>
            <ac:picMk id="21" creationId="{3CB45E7C-1BED-42F0-A1C0-52E95FD289AE}"/>
          </ac:picMkLst>
        </pc:picChg>
        <pc:picChg chg="add mod">
          <ac:chgData name="Jochen Mariën" userId="a4f8d9ed-3895-4365-b2d5-9432cb8a20d4" providerId="ADAL" clId="{BE0A6E12-6EED-4666-91F5-A59866CBC24E}" dt="2022-02-10T12:23:10.412" v="197" actId="1076"/>
          <ac:picMkLst>
            <pc:docMk/>
            <pc:sldMk cId="933814863" sldId="268"/>
            <ac:picMk id="22" creationId="{2ECE2D15-CDC5-436D-AA98-58EE83CF3174}"/>
          </ac:picMkLst>
        </pc:picChg>
        <pc:cxnChg chg="add mod">
          <ac:chgData name="Jochen Mariën" userId="a4f8d9ed-3895-4365-b2d5-9432cb8a20d4" providerId="ADAL" clId="{BE0A6E12-6EED-4666-91F5-A59866CBC24E}" dt="2022-02-10T12:23:10.412" v="197" actId="1076"/>
          <ac:cxnSpMkLst>
            <pc:docMk/>
            <pc:sldMk cId="933814863" sldId="268"/>
            <ac:cxnSpMk id="12" creationId="{E9DE4936-E212-4E1D-ADF6-6115317D1611}"/>
          </ac:cxnSpMkLst>
        </pc:cxnChg>
        <pc:cxnChg chg="add mod">
          <ac:chgData name="Jochen Mariën" userId="a4f8d9ed-3895-4365-b2d5-9432cb8a20d4" providerId="ADAL" clId="{BE0A6E12-6EED-4666-91F5-A59866CBC24E}" dt="2022-02-10T12:23:10.412" v="197" actId="1076"/>
          <ac:cxnSpMkLst>
            <pc:docMk/>
            <pc:sldMk cId="933814863" sldId="268"/>
            <ac:cxnSpMk id="13" creationId="{1FECF86A-58F9-4582-86F5-DA18C908269F}"/>
          </ac:cxnSpMkLst>
        </pc:cxnChg>
      </pc:sldChg>
      <pc:sldChg chg="addSp delSp modSp add del mod delAnim chgLayout">
        <pc:chgData name="Jochen Mariën" userId="a4f8d9ed-3895-4365-b2d5-9432cb8a20d4" providerId="ADAL" clId="{BE0A6E12-6EED-4666-91F5-A59866CBC24E}" dt="2022-02-10T12:15:28.764" v="123" actId="47"/>
        <pc:sldMkLst>
          <pc:docMk/>
          <pc:sldMk cId="1566672561" sldId="268"/>
        </pc:sldMkLst>
        <pc:spChg chg="mod ord">
          <ac:chgData name="Jochen Mariën" userId="a4f8d9ed-3895-4365-b2d5-9432cb8a20d4" providerId="ADAL" clId="{BE0A6E12-6EED-4666-91F5-A59866CBC24E}" dt="2022-02-10T12:11:51.701" v="43" actId="700"/>
          <ac:spMkLst>
            <pc:docMk/>
            <pc:sldMk cId="1566672561" sldId="268"/>
            <ac:spMk id="3" creationId="{16E8E97B-A7D0-714E-B3DD-841E28BA4ED6}"/>
          </ac:spMkLst>
        </pc:spChg>
        <pc:spChg chg="mod ord">
          <ac:chgData name="Jochen Mariën" userId="a4f8d9ed-3895-4365-b2d5-9432cb8a20d4" providerId="ADAL" clId="{BE0A6E12-6EED-4666-91F5-A59866CBC24E}" dt="2022-02-10T12:11:51.701" v="43" actId="700"/>
          <ac:spMkLst>
            <pc:docMk/>
            <pc:sldMk cId="1566672561" sldId="268"/>
            <ac:spMk id="4" creationId="{2A3E58E4-19FB-EE4C-BA5A-7C9D6FB0E048}"/>
          </ac:spMkLst>
        </pc:spChg>
        <pc:spChg chg="add del mod">
          <ac:chgData name="Jochen Mariën" userId="a4f8d9ed-3895-4365-b2d5-9432cb8a20d4" providerId="ADAL" clId="{BE0A6E12-6EED-4666-91F5-A59866CBC24E}" dt="2022-02-10T12:12:27.617" v="50" actId="478"/>
          <ac:spMkLst>
            <pc:docMk/>
            <pc:sldMk cId="1566672561" sldId="268"/>
            <ac:spMk id="5" creationId="{EE90BCE6-2D09-4F78-8B6D-315B8CCF16ED}"/>
          </ac:spMkLst>
        </pc:spChg>
        <pc:spChg chg="mod ord">
          <ac:chgData name="Jochen Mariën" userId="a4f8d9ed-3895-4365-b2d5-9432cb8a20d4" providerId="ADAL" clId="{BE0A6E12-6EED-4666-91F5-A59866CBC24E}" dt="2022-02-10T12:11:51.701" v="43" actId="700"/>
          <ac:spMkLst>
            <pc:docMk/>
            <pc:sldMk cId="1566672561" sldId="268"/>
            <ac:spMk id="17" creationId="{FBE8F87F-A75B-9540-9A2E-B5328D72E8F6}"/>
          </ac:spMkLst>
        </pc:spChg>
        <pc:picChg chg="del">
          <ac:chgData name="Jochen Mariën" userId="a4f8d9ed-3895-4365-b2d5-9432cb8a20d4" providerId="ADAL" clId="{BE0A6E12-6EED-4666-91F5-A59866CBC24E}" dt="2022-02-10T12:11:36.488" v="42" actId="478"/>
          <ac:picMkLst>
            <pc:docMk/>
            <pc:sldMk cId="1566672561" sldId="268"/>
            <ac:picMk id="2" creationId="{9BE4653D-AF91-5741-BCBF-9C3FED4C073E}"/>
          </ac:picMkLst>
        </pc:picChg>
        <pc:picChg chg="del mod ord">
          <ac:chgData name="Jochen Mariën" userId="a4f8d9ed-3895-4365-b2d5-9432cb8a20d4" providerId="ADAL" clId="{BE0A6E12-6EED-4666-91F5-A59866CBC24E}" dt="2022-02-10T12:12:11.918" v="47" actId="21"/>
          <ac:picMkLst>
            <pc:docMk/>
            <pc:sldMk cId="1566672561" sldId="268"/>
            <ac:picMk id="9" creationId="{BC449EC4-FF3F-D64E-85E5-B1EB3AE5260D}"/>
          </ac:picMkLst>
        </pc:picChg>
        <pc:picChg chg="del mod ord">
          <ac:chgData name="Jochen Mariën" userId="a4f8d9ed-3895-4365-b2d5-9432cb8a20d4" providerId="ADAL" clId="{BE0A6E12-6EED-4666-91F5-A59866CBC24E}" dt="2022-02-10T12:12:35.728" v="54" actId="21"/>
          <ac:picMkLst>
            <pc:docMk/>
            <pc:sldMk cId="1566672561" sldId="268"/>
            <ac:picMk id="11" creationId="{6E4D0994-64CB-9D4E-B4F1-E6986F535571}"/>
          </ac:picMkLst>
        </pc:picChg>
        <pc:picChg chg="del">
          <ac:chgData name="Jochen Mariën" userId="a4f8d9ed-3895-4365-b2d5-9432cb8a20d4" providerId="ADAL" clId="{BE0A6E12-6EED-4666-91F5-A59866CBC24E}" dt="2022-02-10T12:12:42.724" v="57" actId="21"/>
          <ac:picMkLst>
            <pc:docMk/>
            <pc:sldMk cId="1566672561" sldId="268"/>
            <ac:picMk id="12" creationId="{5EB5E989-B6D4-F14C-8857-92E1CBCB0156}"/>
          </ac:picMkLst>
        </pc:picChg>
        <pc:picChg chg="del">
          <ac:chgData name="Jochen Mariën" userId="a4f8d9ed-3895-4365-b2d5-9432cb8a20d4" providerId="ADAL" clId="{BE0A6E12-6EED-4666-91F5-A59866CBC24E}" dt="2022-02-10T12:12:29.804" v="51" actId="21"/>
          <ac:picMkLst>
            <pc:docMk/>
            <pc:sldMk cId="1566672561" sldId="268"/>
            <ac:picMk id="13" creationId="{034433FE-2B2F-FD49-9A37-6013A04DE47C}"/>
          </ac:picMkLst>
        </pc:picChg>
        <pc:picChg chg="del">
          <ac:chgData name="Jochen Mariën" userId="a4f8d9ed-3895-4365-b2d5-9432cb8a20d4" providerId="ADAL" clId="{BE0A6E12-6EED-4666-91F5-A59866CBC24E}" dt="2022-02-10T12:12:03.894" v="44" actId="21"/>
          <ac:picMkLst>
            <pc:docMk/>
            <pc:sldMk cId="1566672561" sldId="268"/>
            <ac:picMk id="14" creationId="{F2354628-AA71-7745-90E4-006969808C4C}"/>
          </ac:picMkLst>
        </pc:picChg>
      </pc:sldChg>
      <pc:sldChg chg="addSp delSp modSp new del mod addCm modNotesTx">
        <pc:chgData name="Jochen Mariën" userId="a4f8d9ed-3895-4365-b2d5-9432cb8a20d4" providerId="ADAL" clId="{BE0A6E12-6EED-4666-91F5-A59866CBC24E}" dt="2022-02-15T08:51:12.037" v="1322" actId="47"/>
        <pc:sldMkLst>
          <pc:docMk/>
          <pc:sldMk cId="2935527269" sldId="269"/>
        </pc:sldMkLst>
        <pc:spChg chg="mod">
          <ac:chgData name="Jochen Mariën" userId="a4f8d9ed-3895-4365-b2d5-9432cb8a20d4" providerId="ADAL" clId="{BE0A6E12-6EED-4666-91F5-A59866CBC24E}" dt="2022-02-10T12:23:43.372" v="224" actId="20577"/>
          <ac:spMkLst>
            <pc:docMk/>
            <pc:sldMk cId="2935527269" sldId="269"/>
            <ac:spMk id="2" creationId="{6AA265D6-E688-4026-995B-B14FFE39BEDC}"/>
          </ac:spMkLst>
        </pc:spChg>
        <pc:spChg chg="del">
          <ac:chgData name="Jochen Mariën" userId="a4f8d9ed-3895-4365-b2d5-9432cb8a20d4" providerId="ADAL" clId="{BE0A6E12-6EED-4666-91F5-A59866CBC24E}" dt="2022-02-10T12:23:48.038" v="225"/>
          <ac:spMkLst>
            <pc:docMk/>
            <pc:sldMk cId="2935527269" sldId="269"/>
            <ac:spMk id="3" creationId="{5481AF14-8110-448A-B68A-A5313390483C}"/>
          </ac:spMkLst>
        </pc:spChg>
        <pc:picChg chg="add mod">
          <ac:chgData name="Jochen Mariën" userId="a4f8d9ed-3895-4365-b2d5-9432cb8a20d4" providerId="ADAL" clId="{BE0A6E12-6EED-4666-91F5-A59866CBC24E}" dt="2022-02-10T12:24:03.587" v="228" actId="1076"/>
          <ac:picMkLst>
            <pc:docMk/>
            <pc:sldMk cId="2935527269" sldId="269"/>
            <ac:picMk id="5" creationId="{AE710CAC-032D-43BF-9A99-04920E383F5E}"/>
          </ac:picMkLst>
        </pc:picChg>
      </pc:sldChg>
      <pc:sldChg chg="addSp modSp new mod modAnim modNotesTx">
        <pc:chgData name="Jochen Mariën" userId="a4f8d9ed-3895-4365-b2d5-9432cb8a20d4" providerId="ADAL" clId="{BE0A6E12-6EED-4666-91F5-A59866CBC24E}" dt="2022-02-10T12:41:55.521" v="902"/>
        <pc:sldMkLst>
          <pc:docMk/>
          <pc:sldMk cId="4116537878" sldId="270"/>
        </pc:sldMkLst>
        <pc:spChg chg="mod">
          <ac:chgData name="Jochen Mariën" userId="a4f8d9ed-3895-4365-b2d5-9432cb8a20d4" providerId="ADAL" clId="{BE0A6E12-6EED-4666-91F5-A59866CBC24E}" dt="2022-02-10T12:34:47.864" v="281" actId="20577"/>
          <ac:spMkLst>
            <pc:docMk/>
            <pc:sldMk cId="4116537878" sldId="270"/>
            <ac:spMk id="2" creationId="{E4C93E21-94D8-4926-9F52-DF1BF58B786C}"/>
          </ac:spMkLst>
        </pc:spChg>
        <pc:spChg chg="mod">
          <ac:chgData name="Jochen Mariën" userId="a4f8d9ed-3895-4365-b2d5-9432cb8a20d4" providerId="ADAL" clId="{BE0A6E12-6EED-4666-91F5-A59866CBC24E}" dt="2022-02-10T12:39:46.160" v="787" actId="20577"/>
          <ac:spMkLst>
            <pc:docMk/>
            <pc:sldMk cId="4116537878" sldId="270"/>
            <ac:spMk id="3" creationId="{2714CBDB-918F-4AAD-AF7C-AB8FEDDAEC25}"/>
          </ac:spMkLst>
        </pc:spChg>
        <pc:spChg chg="add mod">
          <ac:chgData name="Jochen Mariën" userId="a4f8d9ed-3895-4365-b2d5-9432cb8a20d4" providerId="ADAL" clId="{BE0A6E12-6EED-4666-91F5-A59866CBC24E}" dt="2022-02-10T12:40:35.745" v="899" actId="207"/>
          <ac:spMkLst>
            <pc:docMk/>
            <pc:sldMk cId="4116537878" sldId="270"/>
            <ac:spMk id="5" creationId="{6681D216-6364-4705-94E6-79D7525F502A}"/>
          </ac:spMkLst>
        </pc:spChg>
      </pc:sldChg>
      <pc:sldChg chg="addSp modSp new mod addCm">
        <pc:chgData name="Jochen Mariën" userId="a4f8d9ed-3895-4365-b2d5-9432cb8a20d4" providerId="ADAL" clId="{BE0A6E12-6EED-4666-91F5-A59866CBC24E}" dt="2022-02-15T15:37:55.388" v="1516" actId="1076"/>
        <pc:sldMkLst>
          <pc:docMk/>
          <pc:sldMk cId="115509626" sldId="271"/>
        </pc:sldMkLst>
        <pc:spChg chg="mod">
          <ac:chgData name="Jochen Mariën" userId="a4f8d9ed-3895-4365-b2d5-9432cb8a20d4" providerId="ADAL" clId="{BE0A6E12-6EED-4666-91F5-A59866CBC24E}" dt="2022-02-10T12:43:45.426" v="993" actId="20577"/>
          <ac:spMkLst>
            <pc:docMk/>
            <pc:sldMk cId="115509626" sldId="271"/>
            <ac:spMk id="2" creationId="{472405FF-406A-41C1-89A7-28776C5358C0}"/>
          </ac:spMkLst>
        </pc:spChg>
        <pc:spChg chg="mod">
          <ac:chgData name="Jochen Mariën" userId="a4f8d9ed-3895-4365-b2d5-9432cb8a20d4" providerId="ADAL" clId="{BE0A6E12-6EED-4666-91F5-A59866CBC24E}" dt="2022-02-15T15:37:19.500" v="1511" actId="20577"/>
          <ac:spMkLst>
            <pc:docMk/>
            <pc:sldMk cId="115509626" sldId="271"/>
            <ac:spMk id="3" creationId="{24056FB9-5BE2-4444-98EF-80625D605E2D}"/>
          </ac:spMkLst>
        </pc:spChg>
        <pc:picChg chg="add mod">
          <ac:chgData name="Jochen Mariën" userId="a4f8d9ed-3895-4365-b2d5-9432cb8a20d4" providerId="ADAL" clId="{BE0A6E12-6EED-4666-91F5-A59866CBC24E}" dt="2022-02-15T15:37:55.388" v="1516" actId="1076"/>
          <ac:picMkLst>
            <pc:docMk/>
            <pc:sldMk cId="115509626" sldId="271"/>
            <ac:picMk id="6" creationId="{48C63283-0DE5-4E87-9465-31C45E33483C}"/>
          </ac:picMkLst>
        </pc:picChg>
      </pc:sldChg>
      <pc:sldChg chg="modSp new mod">
        <pc:chgData name="Jochen Mariën" userId="a4f8d9ed-3895-4365-b2d5-9432cb8a20d4" providerId="ADAL" clId="{BE0A6E12-6EED-4666-91F5-A59866CBC24E}" dt="2022-02-10T12:45:00.385" v="1136" actId="20577"/>
        <pc:sldMkLst>
          <pc:docMk/>
          <pc:sldMk cId="1413218804" sldId="272"/>
        </pc:sldMkLst>
        <pc:spChg chg="mod">
          <ac:chgData name="Jochen Mariën" userId="a4f8d9ed-3895-4365-b2d5-9432cb8a20d4" providerId="ADAL" clId="{BE0A6E12-6EED-4666-91F5-A59866CBC24E}" dt="2022-02-10T12:45:00.385" v="1136" actId="20577"/>
          <ac:spMkLst>
            <pc:docMk/>
            <pc:sldMk cId="1413218804" sldId="272"/>
            <ac:spMk id="3" creationId="{14CD89D5-93D9-495F-9388-5158C4405ACE}"/>
          </ac:spMkLst>
        </pc:spChg>
      </pc:sldChg>
      <pc:sldChg chg="new del">
        <pc:chgData name="Jochen Mariën" userId="a4f8d9ed-3895-4365-b2d5-9432cb8a20d4" providerId="ADAL" clId="{BE0A6E12-6EED-4666-91F5-A59866CBC24E}" dt="2022-02-10T12:44:03.199" v="995" actId="680"/>
        <pc:sldMkLst>
          <pc:docMk/>
          <pc:sldMk cId="1732102838" sldId="272"/>
        </pc:sldMkLst>
      </pc:sldChg>
      <pc:sldChg chg="addSp delSp modSp new mod modNotesTx">
        <pc:chgData name="Jochen Mariën" userId="a4f8d9ed-3895-4365-b2d5-9432cb8a20d4" providerId="ADAL" clId="{BE0A6E12-6EED-4666-91F5-A59866CBC24E}" dt="2022-02-10T12:47:39.072" v="1317" actId="5793"/>
        <pc:sldMkLst>
          <pc:docMk/>
          <pc:sldMk cId="4292923881" sldId="273"/>
        </pc:sldMkLst>
        <pc:spChg chg="mod">
          <ac:chgData name="Jochen Mariën" userId="a4f8d9ed-3895-4365-b2d5-9432cb8a20d4" providerId="ADAL" clId="{BE0A6E12-6EED-4666-91F5-A59866CBC24E}" dt="2022-02-10T12:46:15.601" v="1164" actId="20577"/>
          <ac:spMkLst>
            <pc:docMk/>
            <pc:sldMk cId="4292923881" sldId="273"/>
            <ac:spMk id="2" creationId="{67F63DE0-9797-48C0-A6E5-906BE45BB574}"/>
          </ac:spMkLst>
        </pc:spChg>
        <pc:spChg chg="del">
          <ac:chgData name="Jochen Mariën" userId="a4f8d9ed-3895-4365-b2d5-9432cb8a20d4" providerId="ADAL" clId="{BE0A6E12-6EED-4666-91F5-A59866CBC24E}" dt="2022-02-10T12:46:08.631" v="1138" actId="478"/>
          <ac:spMkLst>
            <pc:docMk/>
            <pc:sldMk cId="4292923881" sldId="273"/>
            <ac:spMk id="3" creationId="{3BC5EA13-FD7A-4E51-A68C-901B3688A467}"/>
          </ac:spMkLst>
        </pc:spChg>
        <pc:picChg chg="add mod">
          <ac:chgData name="Jochen Mariën" userId="a4f8d9ed-3895-4365-b2d5-9432cb8a20d4" providerId="ADAL" clId="{BE0A6E12-6EED-4666-91F5-A59866CBC24E}" dt="2022-02-10T12:46:10.437" v="1141" actId="962"/>
          <ac:picMkLst>
            <pc:docMk/>
            <pc:sldMk cId="4292923881" sldId="273"/>
            <ac:picMk id="6" creationId="{5B6B9F47-5704-4973-877B-C15D37CE6AA4}"/>
          </ac:picMkLst>
        </pc:picChg>
      </pc:sldChg>
      <pc:sldChg chg="modNotesTx">
        <pc:chgData name="Jochen Mariën" userId="a4f8d9ed-3895-4365-b2d5-9432cb8a20d4" providerId="ADAL" clId="{BE0A6E12-6EED-4666-91F5-A59866CBC24E}" dt="2022-02-15T08:54:56.657" v="1497" actId="20577"/>
        <pc:sldMkLst>
          <pc:docMk/>
          <pc:sldMk cId="1829888262" sldId="275"/>
        </pc:sldMkLst>
      </pc:sldChg>
      <pc:sldMasterChg chg="delSldLayout">
        <pc:chgData name="Jochen Mariën" userId="a4f8d9ed-3895-4365-b2d5-9432cb8a20d4" providerId="ADAL" clId="{BE0A6E12-6EED-4666-91F5-A59866CBC24E}" dt="2022-02-10T12:15:28.764" v="123" actId="47"/>
        <pc:sldMasterMkLst>
          <pc:docMk/>
          <pc:sldMasterMk cId="898952359" sldId="2147483648"/>
        </pc:sldMasterMkLst>
        <pc:sldLayoutChg chg="del">
          <pc:chgData name="Jochen Mariën" userId="a4f8d9ed-3895-4365-b2d5-9432cb8a20d4" providerId="ADAL" clId="{BE0A6E12-6EED-4666-91F5-A59866CBC24E}" dt="2022-02-10T12:15:28.764" v="123" actId="47"/>
          <pc:sldLayoutMkLst>
            <pc:docMk/>
            <pc:sldMasterMk cId="898952359" sldId="2147483648"/>
            <pc:sldLayoutMk cId="534415140" sldId="2147483660"/>
          </pc:sldLayoutMkLst>
        </pc:sldLayoutChg>
      </pc:sldMasterChg>
    </pc:docChg>
  </pc:docChgLst>
  <pc:docChgLst>
    <pc:chgData name="Ellen Torfs" userId="c6aa1e10-4a12-4511-8c7c-135720d4f277" providerId="ADAL" clId="{A34FAF8E-6267-48E0-9941-086A1623C187}"/>
    <pc:docChg chg="custSel addSld delSld modSld">
      <pc:chgData name="Ellen Torfs" userId="c6aa1e10-4a12-4511-8c7c-135720d4f277" providerId="ADAL" clId="{A34FAF8E-6267-48E0-9941-086A1623C187}" dt="2022-01-19T09:10:52.439" v="63" actId="20577"/>
      <pc:docMkLst>
        <pc:docMk/>
      </pc:docMkLst>
      <pc:sldChg chg="modSp mod">
        <pc:chgData name="Ellen Torfs" userId="c6aa1e10-4a12-4511-8c7c-135720d4f277" providerId="ADAL" clId="{A34FAF8E-6267-48E0-9941-086A1623C187}" dt="2022-01-19T09:10:41.096" v="45" actId="20577"/>
        <pc:sldMkLst>
          <pc:docMk/>
          <pc:sldMk cId="54334544" sldId="256"/>
        </pc:sldMkLst>
        <pc:spChg chg="mod">
          <ac:chgData name="Ellen Torfs" userId="c6aa1e10-4a12-4511-8c7c-135720d4f277" providerId="ADAL" clId="{A34FAF8E-6267-48E0-9941-086A1623C187}" dt="2022-01-19T09:10:41.096" v="45" actId="20577"/>
          <ac:spMkLst>
            <pc:docMk/>
            <pc:sldMk cId="54334544" sldId="256"/>
            <ac:spMk id="2" creationId="{00000000-0000-0000-0000-000000000000}"/>
          </ac:spMkLst>
        </pc:spChg>
      </pc:sldChg>
      <pc:sldChg chg="modSp new mod">
        <pc:chgData name="Ellen Torfs" userId="c6aa1e10-4a12-4511-8c7c-135720d4f277" providerId="ADAL" clId="{A34FAF8E-6267-48E0-9941-086A1623C187}" dt="2022-01-19T09:10:52.439" v="63" actId="20577"/>
        <pc:sldMkLst>
          <pc:docMk/>
          <pc:sldMk cId="3503501734" sldId="257"/>
        </pc:sldMkLst>
        <pc:spChg chg="mod">
          <ac:chgData name="Ellen Torfs" userId="c6aa1e10-4a12-4511-8c7c-135720d4f277" providerId="ADAL" clId="{A34FAF8E-6267-48E0-9941-086A1623C187}" dt="2022-01-19T09:10:52.439" v="63" actId="20577"/>
          <ac:spMkLst>
            <pc:docMk/>
            <pc:sldMk cId="3503501734" sldId="257"/>
            <ac:spMk id="2" creationId="{2FDFDAAF-B6BB-4A04-9065-D1C13A21AE3F}"/>
          </ac:spMkLst>
        </pc:spChg>
      </pc:sldChg>
      <pc:sldChg chg="del">
        <pc:chgData name="Ellen Torfs" userId="c6aa1e10-4a12-4511-8c7c-135720d4f277" providerId="ADAL" clId="{A34FAF8E-6267-48E0-9941-086A1623C187}" dt="2022-01-19T09:10:24.151" v="0" actId="47"/>
        <pc:sldMkLst>
          <pc:docMk/>
          <pc:sldMk cId="620147385" sldId="258"/>
        </pc:sldMkLst>
      </pc:sldChg>
      <pc:sldChg chg="del">
        <pc:chgData name="Ellen Torfs" userId="c6aa1e10-4a12-4511-8c7c-135720d4f277" providerId="ADAL" clId="{A34FAF8E-6267-48E0-9941-086A1623C187}" dt="2022-01-19T09:10:24.151" v="0" actId="47"/>
        <pc:sldMkLst>
          <pc:docMk/>
          <pc:sldMk cId="2006118848" sldId="262"/>
        </pc:sldMkLst>
      </pc:sldChg>
      <pc:sldChg chg="del">
        <pc:chgData name="Ellen Torfs" userId="c6aa1e10-4a12-4511-8c7c-135720d4f277" providerId="ADAL" clId="{A34FAF8E-6267-48E0-9941-086A1623C187}" dt="2022-01-19T09:10:24.151" v="0" actId="47"/>
        <pc:sldMkLst>
          <pc:docMk/>
          <pc:sldMk cId="2513866126" sldId="267"/>
        </pc:sldMkLst>
      </pc:sldChg>
      <pc:sldChg chg="del">
        <pc:chgData name="Ellen Torfs" userId="c6aa1e10-4a12-4511-8c7c-135720d4f277" providerId="ADAL" clId="{A34FAF8E-6267-48E0-9941-086A1623C187}" dt="2022-01-19T09:10:24.151" v="0" actId="47"/>
        <pc:sldMkLst>
          <pc:docMk/>
          <pc:sldMk cId="1006678507" sldId="268"/>
        </pc:sldMkLst>
      </pc:sldChg>
      <pc:sldChg chg="del">
        <pc:chgData name="Ellen Torfs" userId="c6aa1e10-4a12-4511-8c7c-135720d4f277" providerId="ADAL" clId="{A34FAF8E-6267-48E0-9941-086A1623C187}" dt="2022-01-19T09:10:24.151" v="0" actId="47"/>
        <pc:sldMkLst>
          <pc:docMk/>
          <pc:sldMk cId="2571285731" sldId="269"/>
        </pc:sldMkLst>
      </pc:sldChg>
      <pc:sldChg chg="del">
        <pc:chgData name="Ellen Torfs" userId="c6aa1e10-4a12-4511-8c7c-135720d4f277" providerId="ADAL" clId="{A34FAF8E-6267-48E0-9941-086A1623C187}" dt="2022-01-19T09:10:24.151" v="0" actId="47"/>
        <pc:sldMkLst>
          <pc:docMk/>
          <pc:sldMk cId="839269463" sldId="271"/>
        </pc:sldMkLst>
      </pc:sldChg>
    </pc:docChg>
  </pc:docChgLst>
  <pc:docChgLst>
    <pc:chgData name="Jochen Mariën" userId="a4f8d9ed-3895-4365-b2d5-9432cb8a20d4" providerId="ADAL" clId="{305E673F-BED6-42CE-BBBA-7EA62AFC0594}"/>
    <pc:docChg chg="undo redo custSel addSld modSld sldOrd modSection">
      <pc:chgData name="Jochen Mariën" userId="a4f8d9ed-3895-4365-b2d5-9432cb8a20d4" providerId="ADAL" clId="{305E673F-BED6-42CE-BBBA-7EA62AFC0594}" dt="2022-03-23T15:22:36.604" v="2022" actId="20577"/>
      <pc:docMkLst>
        <pc:docMk/>
      </pc:docMkLst>
      <pc:sldChg chg="delCm">
        <pc:chgData name="Jochen Mariën" userId="a4f8d9ed-3895-4365-b2d5-9432cb8a20d4" providerId="ADAL" clId="{305E673F-BED6-42CE-BBBA-7EA62AFC0594}" dt="2022-03-23T15:21:10.831" v="1875"/>
        <pc:sldMkLst>
          <pc:docMk/>
          <pc:sldMk cId="115509626" sldId="271"/>
        </pc:sldMkLst>
      </pc:sldChg>
      <pc:sldChg chg="modSp mod">
        <pc:chgData name="Jochen Mariën" userId="a4f8d9ed-3895-4365-b2d5-9432cb8a20d4" providerId="ADAL" clId="{305E673F-BED6-42CE-BBBA-7EA62AFC0594}" dt="2022-03-23T15:22:36.604" v="2022" actId="20577"/>
        <pc:sldMkLst>
          <pc:docMk/>
          <pc:sldMk cId="1413218804" sldId="272"/>
        </pc:sldMkLst>
        <pc:spChg chg="mod">
          <ac:chgData name="Jochen Mariën" userId="a4f8d9ed-3895-4365-b2d5-9432cb8a20d4" providerId="ADAL" clId="{305E673F-BED6-42CE-BBBA-7EA62AFC0594}" dt="2022-03-23T15:21:56.910" v="1906" actId="20577"/>
          <ac:spMkLst>
            <pc:docMk/>
            <pc:sldMk cId="1413218804" sldId="272"/>
            <ac:spMk id="2" creationId="{7F8A70D3-B0AF-4155-8F81-82263D5439F9}"/>
          </ac:spMkLst>
        </pc:spChg>
        <pc:spChg chg="mod">
          <ac:chgData name="Jochen Mariën" userId="a4f8d9ed-3895-4365-b2d5-9432cb8a20d4" providerId="ADAL" clId="{305E673F-BED6-42CE-BBBA-7EA62AFC0594}" dt="2022-03-23T15:22:36.604" v="2022" actId="20577"/>
          <ac:spMkLst>
            <pc:docMk/>
            <pc:sldMk cId="1413218804" sldId="272"/>
            <ac:spMk id="3" creationId="{14CD89D5-93D9-495F-9388-5158C4405ACE}"/>
          </ac:spMkLst>
        </pc:spChg>
      </pc:sldChg>
      <pc:sldChg chg="modSp mod">
        <pc:chgData name="Jochen Mariën" userId="a4f8d9ed-3895-4365-b2d5-9432cb8a20d4" providerId="ADAL" clId="{305E673F-BED6-42CE-BBBA-7EA62AFC0594}" dt="2022-03-23T15:20:48.401" v="1873" actId="1076"/>
        <pc:sldMkLst>
          <pc:docMk/>
          <pc:sldMk cId="4292923881" sldId="273"/>
        </pc:sldMkLst>
        <pc:picChg chg="mod">
          <ac:chgData name="Jochen Mariën" userId="a4f8d9ed-3895-4365-b2d5-9432cb8a20d4" providerId="ADAL" clId="{305E673F-BED6-42CE-BBBA-7EA62AFC0594}" dt="2022-03-23T15:20:48.401" v="1873" actId="1076"/>
          <ac:picMkLst>
            <pc:docMk/>
            <pc:sldMk cId="4292923881" sldId="273"/>
            <ac:picMk id="6" creationId="{5B6B9F47-5704-4973-877B-C15D37CE6AA4}"/>
          </ac:picMkLst>
        </pc:picChg>
      </pc:sldChg>
      <pc:sldChg chg="modSp mod ord">
        <pc:chgData name="Jochen Mariën" userId="a4f8d9ed-3895-4365-b2d5-9432cb8a20d4" providerId="ADAL" clId="{305E673F-BED6-42CE-BBBA-7EA62AFC0594}" dt="2022-03-23T15:20:17.131" v="1872" actId="20577"/>
        <pc:sldMkLst>
          <pc:docMk/>
          <pc:sldMk cId="1829888262" sldId="275"/>
        </pc:sldMkLst>
        <pc:spChg chg="mod">
          <ac:chgData name="Jochen Mariën" userId="a4f8d9ed-3895-4365-b2d5-9432cb8a20d4" providerId="ADAL" clId="{305E673F-BED6-42CE-BBBA-7EA62AFC0594}" dt="2022-03-23T15:20:17.131" v="1872" actId="20577"/>
          <ac:spMkLst>
            <pc:docMk/>
            <pc:sldMk cId="1829888262" sldId="275"/>
            <ac:spMk id="2" creationId="{F9C55B51-7D4D-4315-86E6-C1271499B26A}"/>
          </ac:spMkLst>
        </pc:spChg>
      </pc:sldChg>
      <pc:sldChg chg="modSp new mod">
        <pc:chgData name="Jochen Mariën" userId="a4f8d9ed-3895-4365-b2d5-9432cb8a20d4" providerId="ADAL" clId="{305E673F-BED6-42CE-BBBA-7EA62AFC0594}" dt="2022-03-23T15:05:51.407" v="231" actId="15"/>
        <pc:sldMkLst>
          <pc:docMk/>
          <pc:sldMk cId="2263161374" sldId="276"/>
        </pc:sldMkLst>
        <pc:spChg chg="mod">
          <ac:chgData name="Jochen Mariën" userId="a4f8d9ed-3895-4365-b2d5-9432cb8a20d4" providerId="ADAL" clId="{305E673F-BED6-42CE-BBBA-7EA62AFC0594}" dt="2022-03-23T15:04:27.039" v="14" actId="20577"/>
          <ac:spMkLst>
            <pc:docMk/>
            <pc:sldMk cId="2263161374" sldId="276"/>
            <ac:spMk id="2" creationId="{A6BD45CC-4DC4-4C42-A88E-2E800E173F7A}"/>
          </ac:spMkLst>
        </pc:spChg>
        <pc:spChg chg="mod">
          <ac:chgData name="Jochen Mariën" userId="a4f8d9ed-3895-4365-b2d5-9432cb8a20d4" providerId="ADAL" clId="{305E673F-BED6-42CE-BBBA-7EA62AFC0594}" dt="2022-03-23T15:05:51.407" v="231" actId="15"/>
          <ac:spMkLst>
            <pc:docMk/>
            <pc:sldMk cId="2263161374" sldId="276"/>
            <ac:spMk id="3" creationId="{A73D1C2B-F02C-4C36-85BB-402AA963AD5A}"/>
          </ac:spMkLst>
        </pc:spChg>
      </pc:sldChg>
      <pc:sldChg chg="addSp delSp modSp new mod">
        <pc:chgData name="Jochen Mariën" userId="a4f8d9ed-3895-4365-b2d5-9432cb8a20d4" providerId="ADAL" clId="{305E673F-BED6-42CE-BBBA-7EA62AFC0594}" dt="2022-03-23T15:09:15.809" v="658" actId="478"/>
        <pc:sldMkLst>
          <pc:docMk/>
          <pc:sldMk cId="1047346810" sldId="277"/>
        </pc:sldMkLst>
        <pc:spChg chg="mod">
          <ac:chgData name="Jochen Mariën" userId="a4f8d9ed-3895-4365-b2d5-9432cb8a20d4" providerId="ADAL" clId="{305E673F-BED6-42CE-BBBA-7EA62AFC0594}" dt="2022-03-23T15:06:12.749" v="245" actId="20577"/>
          <ac:spMkLst>
            <pc:docMk/>
            <pc:sldMk cId="1047346810" sldId="277"/>
            <ac:spMk id="2" creationId="{2DB4828A-01B7-4863-9FFE-F52CBC8BEE36}"/>
          </ac:spMkLst>
        </pc:spChg>
        <pc:spChg chg="mod">
          <ac:chgData name="Jochen Mariën" userId="a4f8d9ed-3895-4365-b2d5-9432cb8a20d4" providerId="ADAL" clId="{305E673F-BED6-42CE-BBBA-7EA62AFC0594}" dt="2022-03-23T15:08:55.453" v="654" actId="20577"/>
          <ac:spMkLst>
            <pc:docMk/>
            <pc:sldMk cId="1047346810" sldId="277"/>
            <ac:spMk id="3" creationId="{13213BBF-3E86-4738-B987-6FC2A654DD57}"/>
          </ac:spMkLst>
        </pc:spChg>
        <pc:spChg chg="add del mod">
          <ac:chgData name="Jochen Mariën" userId="a4f8d9ed-3895-4365-b2d5-9432cb8a20d4" providerId="ADAL" clId="{305E673F-BED6-42CE-BBBA-7EA62AFC0594}" dt="2022-03-23T15:09:15.809" v="658" actId="478"/>
          <ac:spMkLst>
            <pc:docMk/>
            <pc:sldMk cId="1047346810" sldId="277"/>
            <ac:spMk id="5" creationId="{1960B184-499C-4654-A076-DED9C4EA98C4}"/>
          </ac:spMkLst>
        </pc:spChg>
        <pc:spChg chg="add del mod">
          <ac:chgData name="Jochen Mariën" userId="a4f8d9ed-3895-4365-b2d5-9432cb8a20d4" providerId="ADAL" clId="{305E673F-BED6-42CE-BBBA-7EA62AFC0594}" dt="2022-03-23T15:09:11.105" v="656" actId="478"/>
          <ac:spMkLst>
            <pc:docMk/>
            <pc:sldMk cId="1047346810" sldId="277"/>
            <ac:spMk id="6" creationId="{963C952E-AD8E-4CCC-A6FF-DD5F392E6996}"/>
          </ac:spMkLst>
        </pc:spChg>
      </pc:sldChg>
      <pc:sldChg chg="modSp new mod">
        <pc:chgData name="Jochen Mariën" userId="a4f8d9ed-3895-4365-b2d5-9432cb8a20d4" providerId="ADAL" clId="{305E673F-BED6-42CE-BBBA-7EA62AFC0594}" dt="2022-03-23T15:13:17.057" v="1159" actId="20577"/>
        <pc:sldMkLst>
          <pc:docMk/>
          <pc:sldMk cId="4061739640" sldId="278"/>
        </pc:sldMkLst>
        <pc:spChg chg="mod">
          <ac:chgData name="Jochen Mariën" userId="a4f8d9ed-3895-4365-b2d5-9432cb8a20d4" providerId="ADAL" clId="{305E673F-BED6-42CE-BBBA-7EA62AFC0594}" dt="2022-03-23T15:09:27.075" v="673" actId="20577"/>
          <ac:spMkLst>
            <pc:docMk/>
            <pc:sldMk cId="4061739640" sldId="278"/>
            <ac:spMk id="2" creationId="{2ACE0580-EB30-4EF2-83FC-582203932195}"/>
          </ac:spMkLst>
        </pc:spChg>
        <pc:spChg chg="mod">
          <ac:chgData name="Jochen Mariën" userId="a4f8d9ed-3895-4365-b2d5-9432cb8a20d4" providerId="ADAL" clId="{305E673F-BED6-42CE-BBBA-7EA62AFC0594}" dt="2022-03-23T15:13:17.057" v="1159" actId="20577"/>
          <ac:spMkLst>
            <pc:docMk/>
            <pc:sldMk cId="4061739640" sldId="278"/>
            <ac:spMk id="3" creationId="{D1F9F2A2-690D-4BD4-960A-89C0DBD2101A}"/>
          </ac:spMkLst>
        </pc:spChg>
      </pc:sldChg>
      <pc:sldChg chg="modSp new mod">
        <pc:chgData name="Jochen Mariën" userId="a4f8d9ed-3895-4365-b2d5-9432cb8a20d4" providerId="ADAL" clId="{305E673F-BED6-42CE-BBBA-7EA62AFC0594}" dt="2022-03-23T15:17:48.345" v="1485" actId="20577"/>
        <pc:sldMkLst>
          <pc:docMk/>
          <pc:sldMk cId="2753870099" sldId="279"/>
        </pc:sldMkLst>
        <pc:spChg chg="mod">
          <ac:chgData name="Jochen Mariën" userId="a4f8d9ed-3895-4365-b2d5-9432cb8a20d4" providerId="ADAL" clId="{305E673F-BED6-42CE-BBBA-7EA62AFC0594}" dt="2022-03-23T15:13:34.495" v="1178" actId="20577"/>
          <ac:spMkLst>
            <pc:docMk/>
            <pc:sldMk cId="2753870099" sldId="279"/>
            <ac:spMk id="2" creationId="{A08EECCC-C585-478B-BA2D-6876CAA64E63}"/>
          </ac:spMkLst>
        </pc:spChg>
        <pc:spChg chg="mod">
          <ac:chgData name="Jochen Mariën" userId="a4f8d9ed-3895-4365-b2d5-9432cb8a20d4" providerId="ADAL" clId="{305E673F-BED6-42CE-BBBA-7EA62AFC0594}" dt="2022-03-23T15:17:48.345" v="1485" actId="20577"/>
          <ac:spMkLst>
            <pc:docMk/>
            <pc:sldMk cId="2753870099" sldId="279"/>
            <ac:spMk id="3" creationId="{D267EA95-DD87-4827-864B-2CB5292954FA}"/>
          </ac:spMkLst>
        </pc:spChg>
      </pc:sldChg>
      <pc:sldChg chg="modSp new mod">
        <pc:chgData name="Jochen Mariën" userId="a4f8d9ed-3895-4365-b2d5-9432cb8a20d4" providerId="ADAL" clId="{305E673F-BED6-42CE-BBBA-7EA62AFC0594}" dt="2022-03-23T15:19:58.262" v="1858" actId="20577"/>
        <pc:sldMkLst>
          <pc:docMk/>
          <pc:sldMk cId="953451275" sldId="280"/>
        </pc:sldMkLst>
        <pc:spChg chg="mod">
          <ac:chgData name="Jochen Mariën" userId="a4f8d9ed-3895-4365-b2d5-9432cb8a20d4" providerId="ADAL" clId="{305E673F-BED6-42CE-BBBA-7EA62AFC0594}" dt="2022-03-23T15:18:02.687" v="1513" actId="20577"/>
          <ac:spMkLst>
            <pc:docMk/>
            <pc:sldMk cId="953451275" sldId="280"/>
            <ac:spMk id="2" creationId="{EF042983-0403-4BCA-927E-135811F3E397}"/>
          </ac:spMkLst>
        </pc:spChg>
        <pc:spChg chg="mod">
          <ac:chgData name="Jochen Mariën" userId="a4f8d9ed-3895-4365-b2d5-9432cb8a20d4" providerId="ADAL" clId="{305E673F-BED6-42CE-BBBA-7EA62AFC0594}" dt="2022-03-23T15:19:58.262" v="1858" actId="20577"/>
          <ac:spMkLst>
            <pc:docMk/>
            <pc:sldMk cId="953451275" sldId="280"/>
            <ac:spMk id="3" creationId="{7B437A2E-1531-4A10-8883-72535B0D2581}"/>
          </ac:spMkLst>
        </pc:spChg>
      </pc:sldChg>
    </pc:docChg>
  </pc:docChgLst>
  <pc:docChgLst>
    <pc:chgData name="Ellen Torfs" userId="c6aa1e10-4a12-4511-8c7c-135720d4f277" providerId="ADAL" clId="{12CE8BF7-99A2-40E2-A9CB-C29267AE7EA3}"/>
    <pc:docChg chg="modSld">
      <pc:chgData name="Ellen Torfs" userId="c6aa1e10-4a12-4511-8c7c-135720d4f277" providerId="ADAL" clId="{12CE8BF7-99A2-40E2-A9CB-C29267AE7EA3}" dt="2019-05-27T11:40:26.634" v="5" actId="20577"/>
      <pc:docMkLst>
        <pc:docMk/>
      </pc:docMkLst>
      <pc:sldChg chg="modSp">
        <pc:chgData name="Ellen Torfs" userId="c6aa1e10-4a12-4511-8c7c-135720d4f277" providerId="ADAL" clId="{12CE8BF7-99A2-40E2-A9CB-C29267AE7EA3}" dt="2019-05-27T11:40:26.634" v="5" actId="20577"/>
        <pc:sldMkLst>
          <pc:docMk/>
          <pc:sldMk cId="2513866126" sldId="267"/>
        </pc:sldMkLst>
        <pc:spChg chg="mod">
          <ac:chgData name="Ellen Torfs" userId="c6aa1e10-4a12-4511-8c7c-135720d4f277" providerId="ADAL" clId="{12CE8BF7-99A2-40E2-A9CB-C29267AE7EA3}" dt="2019-05-27T11:40:26.634" v="5" actId="20577"/>
          <ac:spMkLst>
            <pc:docMk/>
            <pc:sldMk cId="2513866126" sldId="267"/>
            <ac:spMk id="3" creationId="{00000000-0000-0000-0000-000000000000}"/>
          </ac:spMkLst>
        </pc:spChg>
      </pc:sldChg>
    </pc:docChg>
  </pc:docChgLst>
  <pc:docChgLst>
    <pc:chgData name="Ellen Torfs" userId="c6aa1e10-4a12-4511-8c7c-135720d4f277" providerId="ADAL" clId="{9932D13E-6C5E-49FA-A144-75AC46F307EF}"/>
    <pc:docChg chg="undo custSel addSld delSld modSld sldOrd">
      <pc:chgData name="Ellen Torfs" userId="c6aa1e10-4a12-4511-8c7c-135720d4f277" providerId="ADAL" clId="{9932D13E-6C5E-49FA-A144-75AC46F307EF}" dt="2019-09-11T08:54:14.153" v="5135" actId="27636"/>
      <pc:docMkLst>
        <pc:docMk/>
      </pc:docMkLst>
      <pc:sldChg chg="modSp">
        <pc:chgData name="Ellen Torfs" userId="c6aa1e10-4a12-4511-8c7c-135720d4f277" providerId="ADAL" clId="{9932D13E-6C5E-49FA-A144-75AC46F307EF}" dt="2019-09-11T07:19:49.190" v="12" actId="20577"/>
        <pc:sldMkLst>
          <pc:docMk/>
          <pc:sldMk cId="54334544" sldId="256"/>
        </pc:sldMkLst>
        <pc:spChg chg="mod">
          <ac:chgData name="Ellen Torfs" userId="c6aa1e10-4a12-4511-8c7c-135720d4f277" providerId="ADAL" clId="{9932D13E-6C5E-49FA-A144-75AC46F307EF}" dt="2019-09-11T07:19:49.190" v="12" actId="20577"/>
          <ac:spMkLst>
            <pc:docMk/>
            <pc:sldMk cId="54334544" sldId="256"/>
            <ac:spMk id="3" creationId="{00000000-0000-0000-0000-000000000000}"/>
          </ac:spMkLst>
        </pc:spChg>
      </pc:sldChg>
      <pc:sldChg chg="addSp modSp">
        <pc:chgData name="Ellen Torfs" userId="c6aa1e10-4a12-4511-8c7c-135720d4f277" providerId="ADAL" clId="{9932D13E-6C5E-49FA-A144-75AC46F307EF}" dt="2019-09-11T07:40:01.083" v="823" actId="1076"/>
        <pc:sldMkLst>
          <pc:docMk/>
          <pc:sldMk cId="1055868665" sldId="257"/>
        </pc:sldMkLst>
        <pc:spChg chg="mod">
          <ac:chgData name="Ellen Torfs" userId="c6aa1e10-4a12-4511-8c7c-135720d4f277" providerId="ADAL" clId="{9932D13E-6C5E-49FA-A144-75AC46F307EF}" dt="2019-09-11T07:38:38.182" v="815" actId="20577"/>
          <ac:spMkLst>
            <pc:docMk/>
            <pc:sldMk cId="1055868665" sldId="257"/>
            <ac:spMk id="2" creationId="{00000000-0000-0000-0000-000000000000}"/>
          </ac:spMkLst>
        </pc:spChg>
        <pc:spChg chg="mod">
          <ac:chgData name="Ellen Torfs" userId="c6aa1e10-4a12-4511-8c7c-135720d4f277" providerId="ADAL" clId="{9932D13E-6C5E-49FA-A144-75AC46F307EF}" dt="2019-09-11T07:39:46.561" v="820" actId="14100"/>
          <ac:spMkLst>
            <pc:docMk/>
            <pc:sldMk cId="1055868665" sldId="257"/>
            <ac:spMk id="3" creationId="{00000000-0000-0000-0000-000000000000}"/>
          </ac:spMkLst>
        </pc:spChg>
        <pc:picChg chg="add mod ord">
          <ac:chgData name="Ellen Torfs" userId="c6aa1e10-4a12-4511-8c7c-135720d4f277" providerId="ADAL" clId="{9932D13E-6C5E-49FA-A144-75AC46F307EF}" dt="2019-09-11T07:40:01.083" v="823" actId="1076"/>
          <ac:picMkLst>
            <pc:docMk/>
            <pc:sldMk cId="1055868665" sldId="257"/>
            <ac:picMk id="5" creationId="{B6948CA7-8FFD-47E5-88E5-079B9E0966C3}"/>
          </ac:picMkLst>
        </pc:picChg>
      </pc:sldChg>
      <pc:sldChg chg="addSp delSp modSp ord modNotesTx">
        <pc:chgData name="Ellen Torfs" userId="c6aa1e10-4a12-4511-8c7c-135720d4f277" providerId="ADAL" clId="{9932D13E-6C5E-49FA-A144-75AC46F307EF}" dt="2019-09-11T08:52:18.855" v="5016" actId="20577"/>
        <pc:sldMkLst>
          <pc:docMk/>
          <pc:sldMk cId="620147385" sldId="258"/>
        </pc:sldMkLst>
        <pc:spChg chg="mod">
          <ac:chgData name="Ellen Torfs" userId="c6aa1e10-4a12-4511-8c7c-135720d4f277" providerId="ADAL" clId="{9932D13E-6C5E-49FA-A144-75AC46F307EF}" dt="2019-09-11T07:56:59.234" v="2181" actId="20577"/>
          <ac:spMkLst>
            <pc:docMk/>
            <pc:sldMk cId="620147385" sldId="258"/>
            <ac:spMk id="2" creationId="{543937E7-EEDD-4771-B248-009AC3D59C0B}"/>
          </ac:spMkLst>
        </pc:spChg>
        <pc:spChg chg="del mod">
          <ac:chgData name="Ellen Torfs" userId="c6aa1e10-4a12-4511-8c7c-135720d4f277" providerId="ADAL" clId="{9932D13E-6C5E-49FA-A144-75AC46F307EF}" dt="2019-09-11T07:57:14.572" v="2183" actId="3680"/>
          <ac:spMkLst>
            <pc:docMk/>
            <pc:sldMk cId="620147385" sldId="258"/>
            <ac:spMk id="3" creationId="{C535226E-E383-4EF4-8CBB-385290DAC6AF}"/>
          </ac:spMkLst>
        </pc:spChg>
        <pc:spChg chg="add mod">
          <ac:chgData name="Ellen Torfs" userId="c6aa1e10-4a12-4511-8c7c-135720d4f277" providerId="ADAL" clId="{9932D13E-6C5E-49FA-A144-75AC46F307EF}" dt="2019-09-11T08:51:35.779" v="4999" actId="6549"/>
          <ac:spMkLst>
            <pc:docMk/>
            <pc:sldMk cId="620147385" sldId="258"/>
            <ac:spMk id="6" creationId="{2ADAB781-84F2-4802-A934-8E1E11149E21}"/>
          </ac:spMkLst>
        </pc:spChg>
        <pc:graphicFrameChg chg="add del mod modGraphic">
          <ac:chgData name="Ellen Torfs" userId="c6aa1e10-4a12-4511-8c7c-135720d4f277" providerId="ADAL" clId="{9932D13E-6C5E-49FA-A144-75AC46F307EF}" dt="2019-09-11T07:57:55.523" v="2207" actId="20577"/>
          <ac:graphicFrameMkLst>
            <pc:docMk/>
            <pc:sldMk cId="620147385" sldId="258"/>
            <ac:graphicFrameMk id="5" creationId="{EB78555B-7C92-4E8E-A19F-96D4D835B237}"/>
          </ac:graphicFrameMkLst>
        </pc:graphicFrameChg>
        <pc:graphicFrameChg chg="add mod modGraphic">
          <ac:chgData name="Ellen Torfs" userId="c6aa1e10-4a12-4511-8c7c-135720d4f277" providerId="ADAL" clId="{9932D13E-6C5E-49FA-A144-75AC46F307EF}" dt="2019-09-11T08:52:18.855" v="5016" actId="20577"/>
          <ac:graphicFrameMkLst>
            <pc:docMk/>
            <pc:sldMk cId="620147385" sldId="258"/>
            <ac:graphicFrameMk id="7" creationId="{84770A4E-83FF-4685-9A87-CD366B387567}"/>
          </ac:graphicFrameMkLst>
        </pc:graphicFrameChg>
      </pc:sldChg>
      <pc:sldChg chg="del">
        <pc:chgData name="Ellen Torfs" userId="c6aa1e10-4a12-4511-8c7c-135720d4f277" providerId="ADAL" clId="{9932D13E-6C5E-49FA-A144-75AC46F307EF}" dt="2019-09-11T07:56:05.804" v="2100" actId="2696"/>
        <pc:sldMkLst>
          <pc:docMk/>
          <pc:sldMk cId="2303287502" sldId="259"/>
        </pc:sldMkLst>
      </pc:sldChg>
      <pc:sldChg chg="del">
        <pc:chgData name="Ellen Torfs" userId="c6aa1e10-4a12-4511-8c7c-135720d4f277" providerId="ADAL" clId="{9932D13E-6C5E-49FA-A144-75AC46F307EF}" dt="2019-09-11T08:06:35.910" v="2454" actId="2696"/>
        <pc:sldMkLst>
          <pc:docMk/>
          <pc:sldMk cId="1438263673" sldId="260"/>
        </pc:sldMkLst>
      </pc:sldChg>
      <pc:sldChg chg="del">
        <pc:chgData name="Ellen Torfs" userId="c6aa1e10-4a12-4511-8c7c-135720d4f277" providerId="ADAL" clId="{9932D13E-6C5E-49FA-A144-75AC46F307EF}" dt="2019-09-11T07:56:18.310" v="2101" actId="2696"/>
        <pc:sldMkLst>
          <pc:docMk/>
          <pc:sldMk cId="3855885531" sldId="261"/>
        </pc:sldMkLst>
      </pc:sldChg>
      <pc:sldChg chg="modSp ord">
        <pc:chgData name="Ellen Torfs" userId="c6aa1e10-4a12-4511-8c7c-135720d4f277" providerId="ADAL" clId="{9932D13E-6C5E-49FA-A144-75AC46F307EF}" dt="2019-09-11T08:28:29.113" v="3460" actId="20577"/>
        <pc:sldMkLst>
          <pc:docMk/>
          <pc:sldMk cId="2006118848" sldId="262"/>
        </pc:sldMkLst>
        <pc:spChg chg="mod">
          <ac:chgData name="Ellen Torfs" userId="c6aa1e10-4a12-4511-8c7c-135720d4f277" providerId="ADAL" clId="{9932D13E-6C5E-49FA-A144-75AC46F307EF}" dt="2019-09-11T08:11:07.041" v="2759" actId="20577"/>
          <ac:spMkLst>
            <pc:docMk/>
            <pc:sldMk cId="2006118848" sldId="262"/>
            <ac:spMk id="2" creationId="{483115B9-42E4-40A1-870E-24A4C607B82C}"/>
          </ac:spMkLst>
        </pc:spChg>
        <pc:spChg chg="mod">
          <ac:chgData name="Ellen Torfs" userId="c6aa1e10-4a12-4511-8c7c-135720d4f277" providerId="ADAL" clId="{9932D13E-6C5E-49FA-A144-75AC46F307EF}" dt="2019-09-11T08:28:29.113" v="3460" actId="20577"/>
          <ac:spMkLst>
            <pc:docMk/>
            <pc:sldMk cId="2006118848" sldId="262"/>
            <ac:spMk id="3" creationId="{6C8BE9DB-B5FC-4023-A388-220FC811D47F}"/>
          </ac:spMkLst>
        </pc:spChg>
      </pc:sldChg>
      <pc:sldChg chg="ord">
        <pc:chgData name="Ellen Torfs" userId="c6aa1e10-4a12-4511-8c7c-135720d4f277" providerId="ADAL" clId="{9932D13E-6C5E-49FA-A144-75AC46F307EF}" dt="2019-09-11T08:29:15.782" v="3478" actId="27636"/>
        <pc:sldMkLst>
          <pc:docMk/>
          <pc:sldMk cId="977749703" sldId="263"/>
        </pc:sldMkLst>
      </pc:sldChg>
      <pc:sldChg chg="delSp modSp ord">
        <pc:chgData name="Ellen Torfs" userId="c6aa1e10-4a12-4511-8c7c-135720d4f277" providerId="ADAL" clId="{9932D13E-6C5E-49FA-A144-75AC46F307EF}" dt="2019-09-11T08:29:27.798" v="3481" actId="20577"/>
        <pc:sldMkLst>
          <pc:docMk/>
          <pc:sldMk cId="2290807259" sldId="264"/>
        </pc:sldMkLst>
        <pc:spChg chg="mod">
          <ac:chgData name="Ellen Torfs" userId="c6aa1e10-4a12-4511-8c7c-135720d4f277" providerId="ADAL" clId="{9932D13E-6C5E-49FA-A144-75AC46F307EF}" dt="2019-09-11T08:29:27.798" v="3481" actId="20577"/>
          <ac:spMkLst>
            <pc:docMk/>
            <pc:sldMk cId="2290807259" sldId="264"/>
            <ac:spMk id="5" creationId="{6F37A2EB-ADC1-4290-A78A-728265E56EF1}"/>
          </ac:spMkLst>
        </pc:spChg>
        <pc:spChg chg="del">
          <ac:chgData name="Ellen Torfs" userId="c6aa1e10-4a12-4511-8c7c-135720d4f277" providerId="ADAL" clId="{9932D13E-6C5E-49FA-A144-75AC46F307EF}" dt="2019-09-11T08:29:25.327" v="3480" actId="478"/>
          <ac:spMkLst>
            <pc:docMk/>
            <pc:sldMk cId="2290807259" sldId="264"/>
            <ac:spMk id="6" creationId="{CD3D70B3-9E07-42FC-ABBE-FCD1CA93475C}"/>
          </ac:spMkLst>
        </pc:spChg>
      </pc:sldChg>
      <pc:sldChg chg="modSp">
        <pc:chgData name="Ellen Torfs" userId="c6aa1e10-4a12-4511-8c7c-135720d4f277" providerId="ADAL" clId="{9932D13E-6C5E-49FA-A144-75AC46F307EF}" dt="2019-09-11T08:35:30.349" v="4039" actId="20577"/>
        <pc:sldMkLst>
          <pc:docMk/>
          <pc:sldMk cId="556707363" sldId="265"/>
        </pc:sldMkLst>
        <pc:spChg chg="mod">
          <ac:chgData name="Ellen Torfs" userId="c6aa1e10-4a12-4511-8c7c-135720d4f277" providerId="ADAL" clId="{9932D13E-6C5E-49FA-A144-75AC46F307EF}" dt="2019-09-11T08:35:30.349" v="4039" actId="20577"/>
          <ac:spMkLst>
            <pc:docMk/>
            <pc:sldMk cId="556707363" sldId="265"/>
            <ac:spMk id="6" creationId="{BFF48AE7-65A8-4171-A177-1FBE3543A50C}"/>
          </ac:spMkLst>
        </pc:spChg>
        <pc:picChg chg="mod">
          <ac:chgData name="Ellen Torfs" userId="c6aa1e10-4a12-4511-8c7c-135720d4f277" providerId="ADAL" clId="{9932D13E-6C5E-49FA-A144-75AC46F307EF}" dt="2019-09-11T08:35:17.253" v="4033" actId="1076"/>
          <ac:picMkLst>
            <pc:docMk/>
            <pc:sldMk cId="556707363" sldId="265"/>
            <ac:picMk id="2050" creationId="{147B910B-3854-4483-A09F-D95EC8862610}"/>
          </ac:picMkLst>
        </pc:picChg>
      </pc:sldChg>
      <pc:sldChg chg="modSp">
        <pc:chgData name="Ellen Torfs" userId="c6aa1e10-4a12-4511-8c7c-135720d4f277" providerId="ADAL" clId="{9932D13E-6C5E-49FA-A144-75AC46F307EF}" dt="2019-09-11T07:24:53.109" v="227" actId="20577"/>
        <pc:sldMkLst>
          <pc:docMk/>
          <pc:sldMk cId="2513866126" sldId="267"/>
        </pc:sldMkLst>
        <pc:spChg chg="mod">
          <ac:chgData name="Ellen Torfs" userId="c6aa1e10-4a12-4511-8c7c-135720d4f277" providerId="ADAL" clId="{9932D13E-6C5E-49FA-A144-75AC46F307EF}" dt="2019-09-11T07:24:53.109" v="227" actId="20577"/>
          <ac:spMkLst>
            <pc:docMk/>
            <pc:sldMk cId="2513866126" sldId="267"/>
            <ac:spMk id="3" creationId="{00000000-0000-0000-0000-000000000000}"/>
          </ac:spMkLst>
        </pc:spChg>
      </pc:sldChg>
      <pc:sldChg chg="addSp delSp modSp add">
        <pc:chgData name="Ellen Torfs" userId="c6aa1e10-4a12-4511-8c7c-135720d4f277" providerId="ADAL" clId="{9932D13E-6C5E-49FA-A144-75AC46F307EF}" dt="2019-09-11T07:54:52.916" v="2099" actId="20577"/>
        <pc:sldMkLst>
          <pc:docMk/>
          <pc:sldMk cId="1006678507" sldId="268"/>
        </pc:sldMkLst>
        <pc:spChg chg="mod">
          <ac:chgData name="Ellen Torfs" userId="c6aa1e10-4a12-4511-8c7c-135720d4f277" providerId="ADAL" clId="{9932D13E-6C5E-49FA-A144-75AC46F307EF}" dt="2019-09-11T07:53:10.937" v="1849" actId="20577"/>
          <ac:spMkLst>
            <pc:docMk/>
            <pc:sldMk cId="1006678507" sldId="268"/>
            <ac:spMk id="2" creationId="{6C26A2AF-0FB6-46EB-8C08-65E273289440}"/>
          </ac:spMkLst>
        </pc:spChg>
        <pc:spChg chg="del">
          <ac:chgData name="Ellen Torfs" userId="c6aa1e10-4a12-4511-8c7c-135720d4f277" providerId="ADAL" clId="{9932D13E-6C5E-49FA-A144-75AC46F307EF}" dt="2019-09-11T07:40:29.961" v="840" actId="20577"/>
          <ac:spMkLst>
            <pc:docMk/>
            <pc:sldMk cId="1006678507" sldId="268"/>
            <ac:spMk id="3" creationId="{AD3764FC-A295-4DEA-8C0A-C3C022A99C35}"/>
          </ac:spMkLst>
        </pc:spChg>
        <pc:spChg chg="add mod">
          <ac:chgData name="Ellen Torfs" userId="c6aa1e10-4a12-4511-8c7c-135720d4f277" providerId="ADAL" clId="{9932D13E-6C5E-49FA-A144-75AC46F307EF}" dt="2019-09-11T07:54:52.916" v="2099" actId="20577"/>
          <ac:spMkLst>
            <pc:docMk/>
            <pc:sldMk cId="1006678507" sldId="268"/>
            <ac:spMk id="7" creationId="{F31C6ACE-3814-4182-B52A-D27B2ACCD012}"/>
          </ac:spMkLst>
        </pc:spChg>
        <pc:picChg chg="add del mod">
          <ac:chgData name="Ellen Torfs" userId="c6aa1e10-4a12-4511-8c7c-135720d4f277" providerId="ADAL" clId="{9932D13E-6C5E-49FA-A144-75AC46F307EF}" dt="2019-09-11T07:40:32.112" v="841" actId="478"/>
          <ac:picMkLst>
            <pc:docMk/>
            <pc:sldMk cId="1006678507" sldId="268"/>
            <ac:picMk id="5" creationId="{3E24C664-37C6-4A41-A82D-1B57A5B5EAF6}"/>
          </ac:picMkLst>
        </pc:picChg>
      </pc:sldChg>
      <pc:sldChg chg="modSp add ord">
        <pc:chgData name="Ellen Torfs" userId="c6aa1e10-4a12-4511-8c7c-135720d4f277" providerId="ADAL" clId="{9932D13E-6C5E-49FA-A144-75AC46F307EF}" dt="2019-09-11T08:54:14.153" v="5135" actId="27636"/>
        <pc:sldMkLst>
          <pc:docMk/>
          <pc:sldMk cId="2571285731" sldId="269"/>
        </pc:sldMkLst>
        <pc:spChg chg="mod">
          <ac:chgData name="Ellen Torfs" userId="c6aa1e10-4a12-4511-8c7c-135720d4f277" providerId="ADAL" clId="{9932D13E-6C5E-49FA-A144-75AC46F307EF}" dt="2019-09-11T08:10:44.841" v="2744" actId="20577"/>
          <ac:spMkLst>
            <pc:docMk/>
            <pc:sldMk cId="2571285731" sldId="269"/>
            <ac:spMk id="2" creationId="{67767267-F1A8-4B94-A221-CABDA086A75D}"/>
          </ac:spMkLst>
        </pc:spChg>
        <pc:spChg chg="mod">
          <ac:chgData name="Ellen Torfs" userId="c6aa1e10-4a12-4511-8c7c-135720d4f277" providerId="ADAL" clId="{9932D13E-6C5E-49FA-A144-75AC46F307EF}" dt="2019-09-11T08:54:14.153" v="5135" actId="27636"/>
          <ac:spMkLst>
            <pc:docMk/>
            <pc:sldMk cId="2571285731" sldId="269"/>
            <ac:spMk id="3" creationId="{5A8B9FAD-D26D-4075-BBCB-ECF71A1DF344}"/>
          </ac:spMkLst>
        </pc:spChg>
      </pc:sldChg>
      <pc:sldChg chg="modSp add del">
        <pc:chgData name="Ellen Torfs" userId="c6aa1e10-4a12-4511-8c7c-135720d4f277" providerId="ADAL" clId="{9932D13E-6C5E-49FA-A144-75AC46F307EF}" dt="2019-09-11T08:41:26.851" v="4805" actId="2696"/>
        <pc:sldMkLst>
          <pc:docMk/>
          <pc:sldMk cId="2408717167" sldId="270"/>
        </pc:sldMkLst>
        <pc:spChg chg="mod">
          <ac:chgData name="Ellen Torfs" userId="c6aa1e10-4a12-4511-8c7c-135720d4f277" providerId="ADAL" clId="{9932D13E-6C5E-49FA-A144-75AC46F307EF}" dt="2019-09-11T08:40:49.849" v="4723" actId="20577"/>
          <ac:spMkLst>
            <pc:docMk/>
            <pc:sldMk cId="2408717167" sldId="270"/>
            <ac:spMk id="2" creationId="{DE5B9DD5-0A28-49C8-B802-87947B265C2A}"/>
          </ac:spMkLst>
        </pc:spChg>
        <pc:spChg chg="mod">
          <ac:chgData name="Ellen Torfs" userId="c6aa1e10-4a12-4511-8c7c-135720d4f277" providerId="ADAL" clId="{9932D13E-6C5E-49FA-A144-75AC46F307EF}" dt="2019-09-11T08:41:24.199" v="4804" actId="20577"/>
          <ac:spMkLst>
            <pc:docMk/>
            <pc:sldMk cId="2408717167" sldId="270"/>
            <ac:spMk id="3" creationId="{134EF5FB-3A6A-44DC-A8F6-C0EF4ABD9297}"/>
          </ac:spMkLst>
        </pc:spChg>
      </pc:sldChg>
    </pc:docChg>
  </pc:docChgLst>
  <pc:docChgLst>
    <pc:chgData name="Ellen Torfs" userId="c6aa1e10-4a12-4511-8c7c-135720d4f277" providerId="ADAL" clId="{E38E71A2-08A4-48AF-89DB-C74130CE98D2}"/>
    <pc:docChg chg="undo custSel addSld delSld modSld">
      <pc:chgData name="Ellen Torfs" userId="c6aa1e10-4a12-4511-8c7c-135720d4f277" providerId="ADAL" clId="{E38E71A2-08A4-48AF-89DB-C74130CE98D2}" dt="2020-09-14T14:32:16.911" v="2442" actId="20577"/>
      <pc:docMkLst>
        <pc:docMk/>
      </pc:docMkLst>
      <pc:sldChg chg="modSp">
        <pc:chgData name="Ellen Torfs" userId="c6aa1e10-4a12-4511-8c7c-135720d4f277" providerId="ADAL" clId="{E38E71A2-08A4-48AF-89DB-C74130CE98D2}" dt="2020-09-14T11:10:49.947" v="718" actId="20577"/>
        <pc:sldMkLst>
          <pc:docMk/>
          <pc:sldMk cId="54334544" sldId="256"/>
        </pc:sldMkLst>
        <pc:spChg chg="mod">
          <ac:chgData name="Ellen Torfs" userId="c6aa1e10-4a12-4511-8c7c-135720d4f277" providerId="ADAL" clId="{E38E71A2-08A4-48AF-89DB-C74130CE98D2}" dt="2020-09-14T11:10:42.732" v="712" actId="20577"/>
          <ac:spMkLst>
            <pc:docMk/>
            <pc:sldMk cId="54334544" sldId="256"/>
            <ac:spMk id="2" creationId="{00000000-0000-0000-0000-000000000000}"/>
          </ac:spMkLst>
        </pc:spChg>
        <pc:spChg chg="mod">
          <ac:chgData name="Ellen Torfs" userId="c6aa1e10-4a12-4511-8c7c-135720d4f277" providerId="ADAL" clId="{E38E71A2-08A4-48AF-89DB-C74130CE98D2}" dt="2020-09-14T11:10:49.947" v="718" actId="20577"/>
          <ac:spMkLst>
            <pc:docMk/>
            <pc:sldMk cId="54334544" sldId="256"/>
            <ac:spMk id="3" creationId="{00000000-0000-0000-0000-000000000000}"/>
          </ac:spMkLst>
        </pc:spChg>
      </pc:sldChg>
      <pc:sldChg chg="addSp modSp">
        <pc:chgData name="Ellen Torfs" userId="c6aa1e10-4a12-4511-8c7c-135720d4f277" providerId="ADAL" clId="{E38E71A2-08A4-48AF-89DB-C74130CE98D2}" dt="2020-09-14T11:11:39.137" v="745" actId="1076"/>
        <pc:sldMkLst>
          <pc:docMk/>
          <pc:sldMk cId="1055868665" sldId="257"/>
        </pc:sldMkLst>
        <pc:spChg chg="mod">
          <ac:chgData name="Ellen Torfs" userId="c6aa1e10-4a12-4511-8c7c-135720d4f277" providerId="ADAL" clId="{E38E71A2-08A4-48AF-89DB-C74130CE98D2}" dt="2020-09-14T10:56:53.837" v="251" actId="20577"/>
          <ac:spMkLst>
            <pc:docMk/>
            <pc:sldMk cId="1055868665" sldId="257"/>
            <ac:spMk id="2" creationId="{00000000-0000-0000-0000-000000000000}"/>
          </ac:spMkLst>
        </pc:spChg>
        <pc:spChg chg="mod">
          <ac:chgData name="Ellen Torfs" userId="c6aa1e10-4a12-4511-8c7c-135720d4f277" providerId="ADAL" clId="{E38E71A2-08A4-48AF-89DB-C74130CE98D2}" dt="2020-09-14T10:59:18.220" v="340" actId="20577"/>
          <ac:spMkLst>
            <pc:docMk/>
            <pc:sldMk cId="1055868665" sldId="257"/>
            <ac:spMk id="3" creationId="{00000000-0000-0000-0000-000000000000}"/>
          </ac:spMkLst>
        </pc:spChg>
        <pc:spChg chg="add mod">
          <ac:chgData name="Ellen Torfs" userId="c6aa1e10-4a12-4511-8c7c-135720d4f277" providerId="ADAL" clId="{E38E71A2-08A4-48AF-89DB-C74130CE98D2}" dt="2020-09-14T11:11:39.137" v="745" actId="1076"/>
          <ac:spMkLst>
            <pc:docMk/>
            <pc:sldMk cId="1055868665" sldId="257"/>
            <ac:spMk id="6" creationId="{CAE35D04-A82A-41A8-9560-5DBF102868EA}"/>
          </ac:spMkLst>
        </pc:spChg>
      </pc:sldChg>
      <pc:sldChg chg="modSp">
        <pc:chgData name="Ellen Torfs" userId="c6aa1e10-4a12-4511-8c7c-135720d4f277" providerId="ADAL" clId="{E38E71A2-08A4-48AF-89DB-C74130CE98D2}" dt="2020-09-14T11:10:18.956" v="691" actId="6549"/>
        <pc:sldMkLst>
          <pc:docMk/>
          <pc:sldMk cId="620147385" sldId="258"/>
        </pc:sldMkLst>
        <pc:spChg chg="mod">
          <ac:chgData name="Ellen Torfs" userId="c6aa1e10-4a12-4511-8c7c-135720d4f277" providerId="ADAL" clId="{E38E71A2-08A4-48AF-89DB-C74130CE98D2}" dt="2020-09-14T11:06:25.316" v="531" actId="20577"/>
          <ac:spMkLst>
            <pc:docMk/>
            <pc:sldMk cId="620147385" sldId="258"/>
            <ac:spMk id="2" creationId="{543937E7-EEDD-4771-B248-009AC3D59C0B}"/>
          </ac:spMkLst>
        </pc:spChg>
        <pc:spChg chg="mod">
          <ac:chgData name="Ellen Torfs" userId="c6aa1e10-4a12-4511-8c7c-135720d4f277" providerId="ADAL" clId="{E38E71A2-08A4-48AF-89DB-C74130CE98D2}" dt="2020-09-14T11:08:00.303" v="599" actId="20577"/>
          <ac:spMkLst>
            <pc:docMk/>
            <pc:sldMk cId="620147385" sldId="258"/>
            <ac:spMk id="6" creationId="{2ADAB781-84F2-4802-A934-8E1E11149E21}"/>
          </ac:spMkLst>
        </pc:spChg>
        <pc:graphicFrameChg chg="modGraphic">
          <ac:chgData name="Ellen Torfs" userId="c6aa1e10-4a12-4511-8c7c-135720d4f277" providerId="ADAL" clId="{E38E71A2-08A4-48AF-89DB-C74130CE98D2}" dt="2020-09-14T11:10:18.956" v="691" actId="6549"/>
          <ac:graphicFrameMkLst>
            <pc:docMk/>
            <pc:sldMk cId="620147385" sldId="258"/>
            <ac:graphicFrameMk id="7" creationId="{84770A4E-83FF-4685-9A87-CD366B387567}"/>
          </ac:graphicFrameMkLst>
        </pc:graphicFrameChg>
      </pc:sldChg>
      <pc:sldChg chg="modSp">
        <pc:chgData name="Ellen Torfs" userId="c6aa1e10-4a12-4511-8c7c-135720d4f277" providerId="ADAL" clId="{E38E71A2-08A4-48AF-89DB-C74130CE98D2}" dt="2020-09-14T14:11:49.723" v="1294" actId="20577"/>
        <pc:sldMkLst>
          <pc:docMk/>
          <pc:sldMk cId="2006118848" sldId="262"/>
        </pc:sldMkLst>
        <pc:spChg chg="mod">
          <ac:chgData name="Ellen Torfs" userId="c6aa1e10-4a12-4511-8c7c-135720d4f277" providerId="ADAL" clId="{E38E71A2-08A4-48AF-89DB-C74130CE98D2}" dt="2020-09-14T14:11:49.723" v="1294" actId="20577"/>
          <ac:spMkLst>
            <pc:docMk/>
            <pc:sldMk cId="2006118848" sldId="262"/>
            <ac:spMk id="2" creationId="{483115B9-42E4-40A1-870E-24A4C607B82C}"/>
          </ac:spMkLst>
        </pc:spChg>
        <pc:spChg chg="mod">
          <ac:chgData name="Ellen Torfs" userId="c6aa1e10-4a12-4511-8c7c-135720d4f277" providerId="ADAL" clId="{E38E71A2-08A4-48AF-89DB-C74130CE98D2}" dt="2020-09-14T14:07:02.634" v="1289" actId="20577"/>
          <ac:spMkLst>
            <pc:docMk/>
            <pc:sldMk cId="2006118848" sldId="262"/>
            <ac:spMk id="3" creationId="{6C8BE9DB-B5FC-4023-A388-220FC811D47F}"/>
          </ac:spMkLst>
        </pc:spChg>
      </pc:sldChg>
      <pc:sldChg chg="del">
        <pc:chgData name="Ellen Torfs" userId="c6aa1e10-4a12-4511-8c7c-135720d4f277" providerId="ADAL" clId="{E38E71A2-08A4-48AF-89DB-C74130CE98D2}" dt="2020-09-14T14:11:05.063" v="1291" actId="2696"/>
        <pc:sldMkLst>
          <pc:docMk/>
          <pc:sldMk cId="977749703" sldId="263"/>
        </pc:sldMkLst>
      </pc:sldChg>
      <pc:sldChg chg="del">
        <pc:chgData name="Ellen Torfs" userId="c6aa1e10-4a12-4511-8c7c-135720d4f277" providerId="ADAL" clId="{E38E71A2-08A4-48AF-89DB-C74130CE98D2}" dt="2020-09-14T14:11:05.057" v="1290" actId="2696"/>
        <pc:sldMkLst>
          <pc:docMk/>
          <pc:sldMk cId="2290807259" sldId="264"/>
        </pc:sldMkLst>
      </pc:sldChg>
      <pc:sldChg chg="del">
        <pc:chgData name="Ellen Torfs" userId="c6aa1e10-4a12-4511-8c7c-135720d4f277" providerId="ADAL" clId="{E38E71A2-08A4-48AF-89DB-C74130CE98D2}" dt="2020-09-14T14:13:15.755" v="1297" actId="2696"/>
        <pc:sldMkLst>
          <pc:docMk/>
          <pc:sldMk cId="556707363" sldId="265"/>
        </pc:sldMkLst>
      </pc:sldChg>
      <pc:sldChg chg="modSp">
        <pc:chgData name="Ellen Torfs" userId="c6aa1e10-4a12-4511-8c7c-135720d4f277" providerId="ADAL" clId="{E38E71A2-08A4-48AF-89DB-C74130CE98D2}" dt="2020-09-14T10:55:46.951" v="236" actId="20577"/>
        <pc:sldMkLst>
          <pc:docMk/>
          <pc:sldMk cId="2513866126" sldId="267"/>
        </pc:sldMkLst>
        <pc:spChg chg="mod">
          <ac:chgData name="Ellen Torfs" userId="c6aa1e10-4a12-4511-8c7c-135720d4f277" providerId="ADAL" clId="{E38E71A2-08A4-48AF-89DB-C74130CE98D2}" dt="2020-09-14T10:50:14.291" v="74" actId="20577"/>
          <ac:spMkLst>
            <pc:docMk/>
            <pc:sldMk cId="2513866126" sldId="267"/>
            <ac:spMk id="2" creationId="{00000000-0000-0000-0000-000000000000}"/>
          </ac:spMkLst>
        </pc:spChg>
        <pc:spChg chg="mod">
          <ac:chgData name="Ellen Torfs" userId="c6aa1e10-4a12-4511-8c7c-135720d4f277" providerId="ADAL" clId="{E38E71A2-08A4-48AF-89DB-C74130CE98D2}" dt="2020-09-14T10:55:46.951" v="236" actId="20577"/>
          <ac:spMkLst>
            <pc:docMk/>
            <pc:sldMk cId="2513866126" sldId="267"/>
            <ac:spMk id="3" creationId="{00000000-0000-0000-0000-000000000000}"/>
          </ac:spMkLst>
        </pc:spChg>
      </pc:sldChg>
      <pc:sldChg chg="modSp">
        <pc:chgData name="Ellen Torfs" userId="c6aa1e10-4a12-4511-8c7c-135720d4f277" providerId="ADAL" clId="{E38E71A2-08A4-48AF-89DB-C74130CE98D2}" dt="2020-09-14T11:05:34.423" v="519" actId="27636"/>
        <pc:sldMkLst>
          <pc:docMk/>
          <pc:sldMk cId="1006678507" sldId="268"/>
        </pc:sldMkLst>
        <pc:spChg chg="mod">
          <ac:chgData name="Ellen Torfs" userId="c6aa1e10-4a12-4511-8c7c-135720d4f277" providerId="ADAL" clId="{E38E71A2-08A4-48AF-89DB-C74130CE98D2}" dt="2020-09-14T11:02:56.118" v="464" actId="20577"/>
          <ac:spMkLst>
            <pc:docMk/>
            <pc:sldMk cId="1006678507" sldId="268"/>
            <ac:spMk id="2" creationId="{6C26A2AF-0FB6-46EB-8C08-65E273289440}"/>
          </ac:spMkLst>
        </pc:spChg>
        <pc:spChg chg="mod">
          <ac:chgData name="Ellen Torfs" userId="c6aa1e10-4a12-4511-8c7c-135720d4f277" providerId="ADAL" clId="{E38E71A2-08A4-48AF-89DB-C74130CE98D2}" dt="2020-09-14T11:05:34.423" v="519" actId="27636"/>
          <ac:spMkLst>
            <pc:docMk/>
            <pc:sldMk cId="1006678507" sldId="268"/>
            <ac:spMk id="7" creationId="{F31C6ACE-3814-4182-B52A-D27B2ACCD012}"/>
          </ac:spMkLst>
        </pc:spChg>
      </pc:sldChg>
      <pc:sldChg chg="modSp">
        <pc:chgData name="Ellen Torfs" userId="c6aa1e10-4a12-4511-8c7c-135720d4f277" providerId="ADAL" clId="{E38E71A2-08A4-48AF-89DB-C74130CE98D2}" dt="2020-09-14T14:25:40.260" v="1794" actId="20577"/>
        <pc:sldMkLst>
          <pc:docMk/>
          <pc:sldMk cId="2571285731" sldId="269"/>
        </pc:sldMkLst>
        <pc:spChg chg="mod">
          <ac:chgData name="Ellen Torfs" userId="c6aa1e10-4a12-4511-8c7c-135720d4f277" providerId="ADAL" clId="{E38E71A2-08A4-48AF-89DB-C74130CE98D2}" dt="2020-09-14T14:15:57.472" v="1378" actId="20577"/>
          <ac:spMkLst>
            <pc:docMk/>
            <pc:sldMk cId="2571285731" sldId="269"/>
            <ac:spMk id="2" creationId="{67767267-F1A8-4B94-A221-CABDA086A75D}"/>
          </ac:spMkLst>
        </pc:spChg>
        <pc:spChg chg="mod">
          <ac:chgData name="Ellen Torfs" userId="c6aa1e10-4a12-4511-8c7c-135720d4f277" providerId="ADAL" clId="{E38E71A2-08A4-48AF-89DB-C74130CE98D2}" dt="2020-09-14T14:25:40.260" v="1794" actId="20577"/>
          <ac:spMkLst>
            <pc:docMk/>
            <pc:sldMk cId="2571285731" sldId="269"/>
            <ac:spMk id="3" creationId="{5A8B9FAD-D26D-4075-BBCB-ECF71A1DF344}"/>
          </ac:spMkLst>
        </pc:spChg>
      </pc:sldChg>
      <pc:sldChg chg="modSp add">
        <pc:chgData name="Ellen Torfs" userId="c6aa1e10-4a12-4511-8c7c-135720d4f277" providerId="ADAL" clId="{E38E71A2-08A4-48AF-89DB-C74130CE98D2}" dt="2020-09-14T14:12:11.785" v="1296" actId="6549"/>
        <pc:sldMkLst>
          <pc:docMk/>
          <pc:sldMk cId="981461507" sldId="270"/>
        </pc:sldMkLst>
        <pc:spChg chg="mod">
          <ac:chgData name="Ellen Torfs" userId="c6aa1e10-4a12-4511-8c7c-135720d4f277" providerId="ADAL" clId="{E38E71A2-08A4-48AF-89DB-C74130CE98D2}" dt="2020-09-14T14:12:11.785" v="1296" actId="6549"/>
          <ac:spMkLst>
            <pc:docMk/>
            <pc:sldMk cId="981461507" sldId="270"/>
            <ac:spMk id="6" creationId="{BFF48AE7-65A8-4171-A177-1FBE3543A50C}"/>
          </ac:spMkLst>
        </pc:spChg>
      </pc:sldChg>
      <pc:sldChg chg="modSp add">
        <pc:chgData name="Ellen Torfs" userId="c6aa1e10-4a12-4511-8c7c-135720d4f277" providerId="ADAL" clId="{E38E71A2-08A4-48AF-89DB-C74130CE98D2}" dt="2020-09-14T14:32:16.911" v="2442" actId="20577"/>
        <pc:sldMkLst>
          <pc:docMk/>
          <pc:sldMk cId="839269463" sldId="271"/>
        </pc:sldMkLst>
        <pc:spChg chg="mod">
          <ac:chgData name="Ellen Torfs" userId="c6aa1e10-4a12-4511-8c7c-135720d4f277" providerId="ADAL" clId="{E38E71A2-08A4-48AF-89DB-C74130CE98D2}" dt="2020-09-14T14:26:46.895" v="1820" actId="20577"/>
          <ac:spMkLst>
            <pc:docMk/>
            <pc:sldMk cId="839269463" sldId="271"/>
            <ac:spMk id="2" creationId="{10DC14ED-CDF9-4F9D-BBD0-BB2C49516F29}"/>
          </ac:spMkLst>
        </pc:spChg>
        <pc:spChg chg="mod">
          <ac:chgData name="Ellen Torfs" userId="c6aa1e10-4a12-4511-8c7c-135720d4f277" providerId="ADAL" clId="{E38E71A2-08A4-48AF-89DB-C74130CE98D2}" dt="2020-09-14T14:32:16.911" v="2442" actId="20577"/>
          <ac:spMkLst>
            <pc:docMk/>
            <pc:sldMk cId="839269463" sldId="271"/>
            <ac:spMk id="3" creationId="{4ED5309E-6DCD-400D-80B9-649DB2A990AB}"/>
          </ac:spMkLst>
        </pc:spChg>
      </pc:sldChg>
    </pc:docChg>
  </pc:docChgLst>
  <pc:docChgLst>
    <pc:chgData name="Ellen Torfs" userId="c6aa1e10-4a12-4511-8c7c-135720d4f277" providerId="ADAL" clId="{F82FCC81-A444-4B01-A1D8-4A3C9F17EF5E}"/>
    <pc:docChg chg="modSld">
      <pc:chgData name="Ellen Torfs" userId="c6aa1e10-4a12-4511-8c7c-135720d4f277" providerId="ADAL" clId="{F82FCC81-A444-4B01-A1D8-4A3C9F17EF5E}" dt="2018-09-19T06:48:35.840" v="0" actId="6549"/>
      <pc:docMkLst>
        <pc:docMk/>
      </pc:docMkLst>
      <pc:sldChg chg="modSp">
        <pc:chgData name="Ellen Torfs" userId="c6aa1e10-4a12-4511-8c7c-135720d4f277" providerId="ADAL" clId="{F82FCC81-A444-4B01-A1D8-4A3C9F17EF5E}" dt="2018-09-19T06:48:35.840" v="0" actId="6549"/>
        <pc:sldMkLst>
          <pc:docMk/>
          <pc:sldMk cId="2006118848" sldId="262"/>
        </pc:sldMkLst>
        <pc:spChg chg="mod">
          <ac:chgData name="Ellen Torfs" userId="c6aa1e10-4a12-4511-8c7c-135720d4f277" providerId="ADAL" clId="{F82FCC81-A444-4B01-A1D8-4A3C9F17EF5E}" dt="2018-09-19T06:48:35.840" v="0" actId="6549"/>
          <ac:spMkLst>
            <pc:docMk/>
            <pc:sldMk cId="2006118848" sldId="262"/>
            <ac:spMk id="3" creationId="{6C8BE9DB-B5FC-4023-A388-220FC811D47F}"/>
          </ac:spMkLst>
        </pc:spChg>
      </pc:sldChg>
    </pc:docChg>
  </pc:docChgLst>
  <pc:docChgLst>
    <pc:chgData name="Kristine Mangelschots" userId="f3152f8f-1017-4733-9e76-33dd9c43a1dc" providerId="ADAL" clId="{05A49D9E-96FD-417D-9E2F-1CB52DAA9A90}"/>
    <pc:docChg chg="undo custSel modSld">
      <pc:chgData name="Kristine Mangelschots" userId="f3152f8f-1017-4733-9e76-33dd9c43a1dc" providerId="ADAL" clId="{05A49D9E-96FD-417D-9E2F-1CB52DAA9A90}" dt="2022-08-24T08:16:52.264" v="30" actId="20577"/>
      <pc:docMkLst>
        <pc:docMk/>
      </pc:docMkLst>
      <pc:sldChg chg="delSp modSp mod">
        <pc:chgData name="Kristine Mangelschots" userId="f3152f8f-1017-4733-9e76-33dd9c43a1dc" providerId="ADAL" clId="{05A49D9E-96FD-417D-9E2F-1CB52DAA9A90}" dt="2022-08-24T08:07:50.738" v="3" actId="14100"/>
        <pc:sldMkLst>
          <pc:docMk/>
          <pc:sldMk cId="3503501734" sldId="257"/>
        </pc:sldMkLst>
        <pc:spChg chg="del">
          <ac:chgData name="Kristine Mangelschots" userId="f3152f8f-1017-4733-9e76-33dd9c43a1dc" providerId="ADAL" clId="{05A49D9E-96FD-417D-9E2F-1CB52DAA9A90}" dt="2022-08-24T08:07:43.871" v="0" actId="478"/>
          <ac:spMkLst>
            <pc:docMk/>
            <pc:sldMk cId="3503501734" sldId="257"/>
            <ac:spMk id="3" creationId="{CE123ACB-DD68-4388-B607-763D7883FFC8}"/>
          </ac:spMkLst>
        </pc:spChg>
        <pc:picChg chg="mod">
          <ac:chgData name="Kristine Mangelschots" userId="f3152f8f-1017-4733-9e76-33dd9c43a1dc" providerId="ADAL" clId="{05A49D9E-96FD-417D-9E2F-1CB52DAA9A90}" dt="2022-08-24T08:07:50.738" v="3" actId="14100"/>
          <ac:picMkLst>
            <pc:docMk/>
            <pc:sldMk cId="3503501734" sldId="257"/>
            <ac:picMk id="5" creationId="{4D7E66FE-2AE0-46E0-B6CB-8AA85406BF0A}"/>
          </ac:picMkLst>
        </pc:picChg>
      </pc:sldChg>
      <pc:sldChg chg="modSp mod">
        <pc:chgData name="Kristine Mangelschots" userId="f3152f8f-1017-4733-9e76-33dd9c43a1dc" providerId="ADAL" clId="{05A49D9E-96FD-417D-9E2F-1CB52DAA9A90}" dt="2022-08-24T08:11:03.834" v="5" actId="14100"/>
        <pc:sldMkLst>
          <pc:docMk/>
          <pc:sldMk cId="1413917546" sldId="264"/>
        </pc:sldMkLst>
        <pc:picChg chg="mod">
          <ac:chgData name="Kristine Mangelschots" userId="f3152f8f-1017-4733-9e76-33dd9c43a1dc" providerId="ADAL" clId="{05A49D9E-96FD-417D-9E2F-1CB52DAA9A90}" dt="2022-08-24T08:11:00.218" v="4" actId="14100"/>
          <ac:picMkLst>
            <pc:docMk/>
            <pc:sldMk cId="1413917546" sldId="264"/>
            <ac:picMk id="5" creationId="{5CC35BAA-6366-4274-A2FF-22BD370D99BD}"/>
          </ac:picMkLst>
        </pc:picChg>
        <pc:picChg chg="mod">
          <ac:chgData name="Kristine Mangelschots" userId="f3152f8f-1017-4733-9e76-33dd9c43a1dc" providerId="ADAL" clId="{05A49D9E-96FD-417D-9E2F-1CB52DAA9A90}" dt="2022-08-24T08:11:03.834" v="5" actId="14100"/>
          <ac:picMkLst>
            <pc:docMk/>
            <pc:sldMk cId="1413917546" sldId="264"/>
            <ac:picMk id="6" creationId="{8DCDD973-E877-4AF4-9332-FD7681E8EB16}"/>
          </ac:picMkLst>
        </pc:picChg>
      </pc:sldChg>
      <pc:sldChg chg="addSp delSp mod">
        <pc:chgData name="Kristine Mangelschots" userId="f3152f8f-1017-4733-9e76-33dd9c43a1dc" providerId="ADAL" clId="{05A49D9E-96FD-417D-9E2F-1CB52DAA9A90}" dt="2022-08-24T08:11:31.993" v="8" actId="478"/>
        <pc:sldMkLst>
          <pc:docMk/>
          <pc:sldMk cId="3545594292" sldId="265"/>
        </pc:sldMkLst>
        <pc:spChg chg="add del">
          <ac:chgData name="Kristine Mangelschots" userId="f3152f8f-1017-4733-9e76-33dd9c43a1dc" providerId="ADAL" clId="{05A49D9E-96FD-417D-9E2F-1CB52DAA9A90}" dt="2022-08-24T08:11:31.993" v="8" actId="478"/>
          <ac:spMkLst>
            <pc:docMk/>
            <pc:sldMk cId="3545594292" sldId="265"/>
            <ac:spMk id="3" creationId="{1281EFFE-7993-491F-AB3F-8A7DCC6499A6}"/>
          </ac:spMkLst>
        </pc:spChg>
      </pc:sldChg>
      <pc:sldChg chg="modSp mod">
        <pc:chgData name="Kristine Mangelschots" userId="f3152f8f-1017-4733-9e76-33dd9c43a1dc" providerId="ADAL" clId="{05A49D9E-96FD-417D-9E2F-1CB52DAA9A90}" dt="2022-08-24T08:16:20.265" v="28" actId="1582"/>
        <pc:sldMkLst>
          <pc:docMk/>
          <pc:sldMk cId="4116537878" sldId="270"/>
        </pc:sldMkLst>
        <pc:spChg chg="mod">
          <ac:chgData name="Kristine Mangelschots" userId="f3152f8f-1017-4733-9e76-33dd9c43a1dc" providerId="ADAL" clId="{05A49D9E-96FD-417D-9E2F-1CB52DAA9A90}" dt="2022-08-24T08:16:20.265" v="28" actId="1582"/>
          <ac:spMkLst>
            <pc:docMk/>
            <pc:sldMk cId="4116537878" sldId="270"/>
            <ac:spMk id="5" creationId="{6681D216-6364-4705-94E6-79D7525F502A}"/>
          </ac:spMkLst>
        </pc:spChg>
      </pc:sldChg>
      <pc:sldChg chg="modSp mod">
        <pc:chgData name="Kristine Mangelschots" userId="f3152f8f-1017-4733-9e76-33dd9c43a1dc" providerId="ADAL" clId="{05A49D9E-96FD-417D-9E2F-1CB52DAA9A90}" dt="2022-08-24T08:16:52.264" v="30" actId="20577"/>
        <pc:sldMkLst>
          <pc:docMk/>
          <pc:sldMk cId="1413218804" sldId="272"/>
        </pc:sldMkLst>
        <pc:spChg chg="mod">
          <ac:chgData name="Kristine Mangelschots" userId="f3152f8f-1017-4733-9e76-33dd9c43a1dc" providerId="ADAL" clId="{05A49D9E-96FD-417D-9E2F-1CB52DAA9A90}" dt="2022-08-24T08:16:52.264" v="30" actId="20577"/>
          <ac:spMkLst>
            <pc:docMk/>
            <pc:sldMk cId="1413218804" sldId="272"/>
            <ac:spMk id="3" creationId="{14CD89D5-93D9-495F-9388-5158C4405ACE}"/>
          </ac:spMkLst>
        </pc:spChg>
      </pc:sldChg>
      <pc:sldChg chg="modSp mod">
        <pc:chgData name="Kristine Mangelschots" userId="f3152f8f-1017-4733-9e76-33dd9c43a1dc" providerId="ADAL" clId="{05A49D9E-96FD-417D-9E2F-1CB52DAA9A90}" dt="2022-08-24T08:15:47.970" v="26" actId="14100"/>
        <pc:sldMkLst>
          <pc:docMk/>
          <pc:sldMk cId="4292923881" sldId="273"/>
        </pc:sldMkLst>
        <pc:picChg chg="mod">
          <ac:chgData name="Kristine Mangelschots" userId="f3152f8f-1017-4733-9e76-33dd9c43a1dc" providerId="ADAL" clId="{05A49D9E-96FD-417D-9E2F-1CB52DAA9A90}" dt="2022-08-24T08:15:47.970" v="26" actId="14100"/>
          <ac:picMkLst>
            <pc:docMk/>
            <pc:sldMk cId="4292923881" sldId="273"/>
            <ac:picMk id="6" creationId="{5B6B9F47-5704-4973-877B-C15D37CE6AA4}"/>
          </ac:picMkLst>
        </pc:picChg>
      </pc:sldChg>
      <pc:sldChg chg="modSp mod">
        <pc:chgData name="Kristine Mangelschots" userId="f3152f8f-1017-4733-9e76-33dd9c43a1dc" providerId="ADAL" clId="{05A49D9E-96FD-417D-9E2F-1CB52DAA9A90}" dt="2022-08-24T08:15:34.902" v="25" actId="20577"/>
        <pc:sldMkLst>
          <pc:docMk/>
          <pc:sldMk cId="1829888262" sldId="275"/>
        </pc:sldMkLst>
        <pc:graphicFrameChg chg="modGraphic">
          <ac:chgData name="Kristine Mangelschots" userId="f3152f8f-1017-4733-9e76-33dd9c43a1dc" providerId="ADAL" clId="{05A49D9E-96FD-417D-9E2F-1CB52DAA9A90}" dt="2022-08-24T08:15:34.902" v="25" actId="20577"/>
          <ac:graphicFrameMkLst>
            <pc:docMk/>
            <pc:sldMk cId="1829888262" sldId="275"/>
            <ac:graphicFrameMk id="5" creationId="{A902BDF0-FFCE-4F8C-B523-0F8262DA08A3}"/>
          </ac:graphicFrameMkLst>
        </pc:graphicFrameChg>
      </pc:sldChg>
      <pc:sldChg chg="modSp mod">
        <pc:chgData name="Kristine Mangelschots" userId="f3152f8f-1017-4733-9e76-33dd9c43a1dc" providerId="ADAL" clId="{05A49D9E-96FD-417D-9E2F-1CB52DAA9A90}" dt="2022-08-24T08:13:43.070" v="15" actId="20577"/>
        <pc:sldMkLst>
          <pc:docMk/>
          <pc:sldMk cId="1047346810" sldId="277"/>
        </pc:sldMkLst>
        <pc:spChg chg="mod">
          <ac:chgData name="Kristine Mangelschots" userId="f3152f8f-1017-4733-9e76-33dd9c43a1dc" providerId="ADAL" clId="{05A49D9E-96FD-417D-9E2F-1CB52DAA9A90}" dt="2022-08-24T08:13:43.070" v="15" actId="20577"/>
          <ac:spMkLst>
            <pc:docMk/>
            <pc:sldMk cId="1047346810" sldId="277"/>
            <ac:spMk id="3" creationId="{13213BBF-3E86-4738-B987-6FC2A654DD57}"/>
          </ac:spMkLst>
        </pc:spChg>
      </pc:sldChg>
      <pc:sldChg chg="modSp mod">
        <pc:chgData name="Kristine Mangelschots" userId="f3152f8f-1017-4733-9e76-33dd9c43a1dc" providerId="ADAL" clId="{05A49D9E-96FD-417D-9E2F-1CB52DAA9A90}" dt="2022-08-24T08:14:04.616" v="16" actId="20577"/>
        <pc:sldMkLst>
          <pc:docMk/>
          <pc:sldMk cId="4061739640" sldId="278"/>
        </pc:sldMkLst>
        <pc:spChg chg="mod">
          <ac:chgData name="Kristine Mangelschots" userId="f3152f8f-1017-4733-9e76-33dd9c43a1dc" providerId="ADAL" clId="{05A49D9E-96FD-417D-9E2F-1CB52DAA9A90}" dt="2022-08-24T08:14:04.616" v="16" actId="20577"/>
          <ac:spMkLst>
            <pc:docMk/>
            <pc:sldMk cId="4061739640" sldId="278"/>
            <ac:spMk id="3" creationId="{D1F9F2A2-690D-4BD4-960A-89C0DBD2101A}"/>
          </ac:spMkLst>
        </pc:spChg>
      </pc:sldChg>
    </pc:docChg>
  </pc:docChgLst>
  <pc:docChgLst>
    <pc:chgData name="Hajar Ghaem Sigarchian" userId="S::u0136336@thomasmore.be::c942b3b0-1ec9-4b5a-9958-682b211c132c" providerId="AD" clId="Web-{884F99F4-08BC-F64D-194B-747137C020EE}"/>
    <pc:docChg chg="modSld">
      <pc:chgData name="Hajar Ghaem Sigarchian" userId="S::u0136336@thomasmore.be::c942b3b0-1ec9-4b5a-9958-682b211c132c" providerId="AD" clId="Web-{884F99F4-08BC-F64D-194B-747137C020EE}" dt="2022-08-24T09:10:09.544" v="1" actId="20577"/>
      <pc:docMkLst>
        <pc:docMk/>
      </pc:docMkLst>
      <pc:sldChg chg="modSp">
        <pc:chgData name="Hajar Ghaem Sigarchian" userId="S::u0136336@thomasmore.be::c942b3b0-1ec9-4b5a-9958-682b211c132c" providerId="AD" clId="Web-{884F99F4-08BC-F64D-194B-747137C020EE}" dt="2022-08-24T09:10:09.544" v="1" actId="20577"/>
        <pc:sldMkLst>
          <pc:docMk/>
          <pc:sldMk cId="3552420801" sldId="258"/>
        </pc:sldMkLst>
        <pc:spChg chg="mod">
          <ac:chgData name="Hajar Ghaem Sigarchian" userId="S::u0136336@thomasmore.be::c942b3b0-1ec9-4b5a-9958-682b211c132c" providerId="AD" clId="Web-{884F99F4-08BC-F64D-194B-747137C020EE}" dt="2022-08-24T09:10:09.544" v="1" actId="20577"/>
          <ac:spMkLst>
            <pc:docMk/>
            <pc:sldMk cId="3552420801" sldId="258"/>
            <ac:spMk id="2" creationId="{91DCB965-7688-4395-9936-317EB25F7013}"/>
          </ac:spMkLst>
        </pc:spChg>
      </pc:sldChg>
    </pc:docChg>
  </pc:docChgLst>
  <pc:docChgLst>
    <pc:chgData name="Ellen Torfs" userId="c6aa1e10-4a12-4511-8c7c-135720d4f277" providerId="ADAL" clId="{214A502F-9E29-43F9-9CAB-F5A2DFA76F4E}"/>
    <pc:docChg chg="undo custSel addSld delSld modSld modMainMaster">
      <pc:chgData name="Ellen Torfs" userId="c6aa1e10-4a12-4511-8c7c-135720d4f277" providerId="ADAL" clId="{214A502F-9E29-43F9-9CAB-F5A2DFA76F4E}" dt="2022-01-19T09:08:31.393" v="405" actId="20577"/>
      <pc:docMkLst>
        <pc:docMk/>
      </pc:docMkLst>
      <pc:sldChg chg="modSp mod">
        <pc:chgData name="Ellen Torfs" userId="c6aa1e10-4a12-4511-8c7c-135720d4f277" providerId="ADAL" clId="{214A502F-9E29-43F9-9CAB-F5A2DFA76F4E}" dt="2022-01-19T09:08:08.565" v="403" actId="20577"/>
        <pc:sldMkLst>
          <pc:docMk/>
          <pc:sldMk cId="54334544" sldId="256"/>
        </pc:sldMkLst>
        <pc:spChg chg="mod">
          <ac:chgData name="Ellen Torfs" userId="c6aa1e10-4a12-4511-8c7c-135720d4f277" providerId="ADAL" clId="{214A502F-9E29-43F9-9CAB-F5A2DFA76F4E}" dt="2022-01-19T09:08:08.565" v="403" actId="20577"/>
          <ac:spMkLst>
            <pc:docMk/>
            <pc:sldMk cId="54334544" sldId="256"/>
            <ac:spMk id="2" creationId="{00000000-0000-0000-0000-000000000000}"/>
          </ac:spMkLst>
        </pc:spChg>
        <pc:spChg chg="mod">
          <ac:chgData name="Ellen Torfs" userId="c6aa1e10-4a12-4511-8c7c-135720d4f277" providerId="ADAL" clId="{214A502F-9E29-43F9-9CAB-F5A2DFA76F4E}" dt="2022-01-19T08:57:25.009" v="130" actId="20577"/>
          <ac:spMkLst>
            <pc:docMk/>
            <pc:sldMk cId="54334544" sldId="256"/>
            <ac:spMk id="3" creationId="{00000000-0000-0000-0000-000000000000}"/>
          </ac:spMkLst>
        </pc:spChg>
      </pc:sldChg>
      <pc:sldChg chg="del">
        <pc:chgData name="Ellen Torfs" userId="c6aa1e10-4a12-4511-8c7c-135720d4f277" providerId="ADAL" clId="{214A502F-9E29-43F9-9CAB-F5A2DFA76F4E}" dt="2022-01-19T09:03:50.394" v="323" actId="47"/>
        <pc:sldMkLst>
          <pc:docMk/>
          <pc:sldMk cId="1055868665" sldId="257"/>
        </pc:sldMkLst>
      </pc:sldChg>
      <pc:sldChg chg="modSp mod">
        <pc:chgData name="Ellen Torfs" userId="c6aa1e10-4a12-4511-8c7c-135720d4f277" providerId="ADAL" clId="{214A502F-9E29-43F9-9CAB-F5A2DFA76F4E}" dt="2022-01-19T09:04:52.510" v="333" actId="13926"/>
        <pc:sldMkLst>
          <pc:docMk/>
          <pc:sldMk cId="620147385" sldId="258"/>
        </pc:sldMkLst>
        <pc:spChg chg="mod">
          <ac:chgData name="Ellen Torfs" userId="c6aa1e10-4a12-4511-8c7c-135720d4f277" providerId="ADAL" clId="{214A502F-9E29-43F9-9CAB-F5A2DFA76F4E}" dt="2022-01-19T09:04:52.510" v="333" actId="13926"/>
          <ac:spMkLst>
            <pc:docMk/>
            <pc:sldMk cId="620147385" sldId="258"/>
            <ac:spMk id="6" creationId="{2ADAB781-84F2-4802-A934-8E1E11149E21}"/>
          </ac:spMkLst>
        </pc:spChg>
        <pc:graphicFrameChg chg="modGraphic">
          <ac:chgData name="Ellen Torfs" userId="c6aa1e10-4a12-4511-8c7c-135720d4f277" providerId="ADAL" clId="{214A502F-9E29-43F9-9CAB-F5A2DFA76F4E}" dt="2022-01-19T09:04:46.378" v="332" actId="20577"/>
          <ac:graphicFrameMkLst>
            <pc:docMk/>
            <pc:sldMk cId="620147385" sldId="258"/>
            <ac:graphicFrameMk id="7" creationId="{84770A4E-83FF-4685-9A87-CD366B387567}"/>
          </ac:graphicFrameMkLst>
        </pc:graphicFrameChg>
      </pc:sldChg>
      <pc:sldChg chg="modSp mod">
        <pc:chgData name="Ellen Torfs" userId="c6aa1e10-4a12-4511-8c7c-135720d4f277" providerId="ADAL" clId="{214A502F-9E29-43F9-9CAB-F5A2DFA76F4E}" dt="2022-01-19T09:05:56.409" v="352" actId="13926"/>
        <pc:sldMkLst>
          <pc:docMk/>
          <pc:sldMk cId="2006118848" sldId="262"/>
        </pc:sldMkLst>
        <pc:spChg chg="mod">
          <ac:chgData name="Ellen Torfs" userId="c6aa1e10-4a12-4511-8c7c-135720d4f277" providerId="ADAL" clId="{214A502F-9E29-43F9-9CAB-F5A2DFA76F4E}" dt="2022-01-19T09:05:56.409" v="352" actId="13926"/>
          <ac:spMkLst>
            <pc:docMk/>
            <pc:sldMk cId="2006118848" sldId="262"/>
            <ac:spMk id="3" creationId="{6C8BE9DB-B5FC-4023-A388-220FC811D47F}"/>
          </ac:spMkLst>
        </pc:spChg>
      </pc:sldChg>
      <pc:sldChg chg="modSp mod">
        <pc:chgData name="Ellen Torfs" userId="c6aa1e10-4a12-4511-8c7c-135720d4f277" providerId="ADAL" clId="{214A502F-9E29-43F9-9CAB-F5A2DFA76F4E}" dt="2022-01-19T09:08:31.393" v="405" actId="20577"/>
        <pc:sldMkLst>
          <pc:docMk/>
          <pc:sldMk cId="2513866126" sldId="267"/>
        </pc:sldMkLst>
        <pc:spChg chg="mod">
          <ac:chgData name="Ellen Torfs" userId="c6aa1e10-4a12-4511-8c7c-135720d4f277" providerId="ADAL" clId="{214A502F-9E29-43F9-9CAB-F5A2DFA76F4E}" dt="2022-01-19T08:57:38.892" v="131" actId="20577"/>
          <ac:spMkLst>
            <pc:docMk/>
            <pc:sldMk cId="2513866126" sldId="267"/>
            <ac:spMk id="2" creationId="{00000000-0000-0000-0000-000000000000}"/>
          </ac:spMkLst>
        </pc:spChg>
        <pc:spChg chg="mod">
          <ac:chgData name="Ellen Torfs" userId="c6aa1e10-4a12-4511-8c7c-135720d4f277" providerId="ADAL" clId="{214A502F-9E29-43F9-9CAB-F5A2DFA76F4E}" dt="2022-01-19T09:08:31.393" v="405" actId="20577"/>
          <ac:spMkLst>
            <pc:docMk/>
            <pc:sldMk cId="2513866126" sldId="267"/>
            <ac:spMk id="3" creationId="{00000000-0000-0000-0000-000000000000}"/>
          </ac:spMkLst>
        </pc:spChg>
      </pc:sldChg>
      <pc:sldChg chg="modSp mod">
        <pc:chgData name="Ellen Torfs" userId="c6aa1e10-4a12-4511-8c7c-135720d4f277" providerId="ADAL" clId="{214A502F-9E29-43F9-9CAB-F5A2DFA76F4E}" dt="2022-01-19T09:06:52.032" v="357" actId="20577"/>
        <pc:sldMkLst>
          <pc:docMk/>
          <pc:sldMk cId="2571285731" sldId="269"/>
        </pc:sldMkLst>
        <pc:spChg chg="mod">
          <ac:chgData name="Ellen Torfs" userId="c6aa1e10-4a12-4511-8c7c-135720d4f277" providerId="ADAL" clId="{214A502F-9E29-43F9-9CAB-F5A2DFA76F4E}" dt="2022-01-19T09:06:52.032" v="357" actId="20577"/>
          <ac:spMkLst>
            <pc:docMk/>
            <pc:sldMk cId="2571285731" sldId="269"/>
            <ac:spMk id="3" creationId="{5A8B9FAD-D26D-4075-BBCB-ECF71A1DF344}"/>
          </ac:spMkLst>
        </pc:spChg>
      </pc:sldChg>
      <pc:sldChg chg="del">
        <pc:chgData name="Ellen Torfs" userId="c6aa1e10-4a12-4511-8c7c-135720d4f277" providerId="ADAL" clId="{214A502F-9E29-43F9-9CAB-F5A2DFA76F4E}" dt="2022-01-19T09:06:11.686" v="353" actId="47"/>
        <pc:sldMkLst>
          <pc:docMk/>
          <pc:sldMk cId="981461507" sldId="270"/>
        </pc:sldMkLst>
      </pc:sldChg>
      <pc:sldChg chg="modSp new del mod">
        <pc:chgData name="Ellen Torfs" userId="c6aa1e10-4a12-4511-8c7c-135720d4f277" providerId="ADAL" clId="{214A502F-9E29-43F9-9CAB-F5A2DFA76F4E}" dt="2022-01-19T09:08:12.070" v="404" actId="47"/>
        <pc:sldMkLst>
          <pc:docMk/>
          <pc:sldMk cId="4175316598" sldId="272"/>
        </pc:sldMkLst>
        <pc:spChg chg="mod">
          <ac:chgData name="Ellen Torfs" userId="c6aa1e10-4a12-4511-8c7c-135720d4f277" providerId="ADAL" clId="{214A502F-9E29-43F9-9CAB-F5A2DFA76F4E}" dt="2022-01-19T09:07:34.845" v="377" actId="20577"/>
          <ac:spMkLst>
            <pc:docMk/>
            <pc:sldMk cId="4175316598" sldId="272"/>
            <ac:spMk id="2" creationId="{9AFEC2A5-0558-4871-897E-D5B604065B49}"/>
          </ac:spMkLst>
        </pc:spChg>
      </pc:sldChg>
      <pc:sldMasterChg chg="modSldLayout">
        <pc:chgData name="Ellen Torfs" userId="c6aa1e10-4a12-4511-8c7c-135720d4f277" providerId="ADAL" clId="{214A502F-9E29-43F9-9CAB-F5A2DFA76F4E}" dt="2022-01-19T08:56:19.361" v="92" actId="1076"/>
        <pc:sldMasterMkLst>
          <pc:docMk/>
          <pc:sldMasterMk cId="898952359" sldId="2147483648"/>
        </pc:sldMasterMkLst>
        <pc:sldLayoutChg chg="addSp delSp modSp mod">
          <pc:chgData name="Ellen Torfs" userId="c6aa1e10-4a12-4511-8c7c-135720d4f277" providerId="ADAL" clId="{214A502F-9E29-43F9-9CAB-F5A2DFA76F4E}" dt="2022-01-19T08:56:19.361" v="92" actId="1076"/>
          <pc:sldLayoutMkLst>
            <pc:docMk/>
            <pc:sldMasterMk cId="898952359" sldId="2147483648"/>
            <pc:sldLayoutMk cId="2661203413" sldId="2147483649"/>
          </pc:sldLayoutMkLst>
          <pc:spChg chg="add mod">
            <ac:chgData name="Ellen Torfs" userId="c6aa1e10-4a12-4511-8c7c-135720d4f277" providerId="ADAL" clId="{214A502F-9E29-43F9-9CAB-F5A2DFA76F4E}" dt="2022-01-19T08:56:19.361" v="92" actId="1076"/>
            <ac:spMkLst>
              <pc:docMk/>
              <pc:sldMasterMk cId="898952359" sldId="2147483648"/>
              <pc:sldLayoutMk cId="2661203413" sldId="2147483649"/>
              <ac:spMk id="7" creationId="{FD350454-2D85-403C-B5B4-870BA60949E0}"/>
            </ac:spMkLst>
          </pc:spChg>
          <pc:picChg chg="del">
            <ac:chgData name="Ellen Torfs" userId="c6aa1e10-4a12-4511-8c7c-135720d4f277" providerId="ADAL" clId="{214A502F-9E29-43F9-9CAB-F5A2DFA76F4E}" dt="2022-01-19T08:54:36.587" v="51" actId="478"/>
            <ac:picMkLst>
              <pc:docMk/>
              <pc:sldMasterMk cId="898952359" sldId="2147483648"/>
              <pc:sldLayoutMk cId="2661203413" sldId="2147483649"/>
              <ac:picMk id="10" creationId="{EDCBCE4E-F630-4979-8A5A-F77F9BC82F3B}"/>
            </ac:picMkLst>
          </pc:picChg>
          <pc:picChg chg="add mod">
            <ac:chgData name="Ellen Torfs" userId="c6aa1e10-4a12-4511-8c7c-135720d4f277" providerId="ADAL" clId="{214A502F-9E29-43F9-9CAB-F5A2DFA76F4E}" dt="2022-01-19T08:54:38.828" v="52" actId="1076"/>
            <ac:picMkLst>
              <pc:docMk/>
              <pc:sldMasterMk cId="898952359" sldId="2147483648"/>
              <pc:sldLayoutMk cId="2661203413" sldId="2147483649"/>
              <ac:picMk id="11" creationId="{FBAF35B5-7E2F-489C-AA38-83D52B9A7B55}"/>
            </ac:picMkLst>
          </pc:picChg>
        </pc:sldLayoutChg>
      </pc:sldMasterChg>
    </pc:docChg>
  </pc:docChgLst>
  <pc:docChgLst>
    <pc:chgData name="Ellen Torfs" userId="c6aa1e10-4a12-4511-8c7c-135720d4f277" providerId="ADAL" clId="{FF95A89B-2AB9-47A5-A5A2-46B9549F1166}"/>
    <pc:docChg chg="custSel addSld delSld modSld replTag delTag">
      <pc:chgData name="Ellen Torfs" userId="c6aa1e10-4a12-4511-8c7c-135720d4f277" providerId="ADAL" clId="{FF95A89B-2AB9-47A5-A5A2-46B9549F1166}" dt="2021-09-20T16:12:03.447" v="575"/>
      <pc:docMkLst>
        <pc:docMk/>
      </pc:docMkLst>
      <pc:sldChg chg="modSp mod">
        <pc:chgData name="Ellen Torfs" userId="c6aa1e10-4a12-4511-8c7c-135720d4f277" providerId="ADAL" clId="{FF95A89B-2AB9-47A5-A5A2-46B9549F1166}" dt="2021-09-20T16:01:10.342" v="30" actId="20577"/>
        <pc:sldMkLst>
          <pc:docMk/>
          <pc:sldMk cId="620147385" sldId="258"/>
        </pc:sldMkLst>
        <pc:graphicFrameChg chg="modGraphic">
          <ac:chgData name="Ellen Torfs" userId="c6aa1e10-4a12-4511-8c7c-135720d4f277" providerId="ADAL" clId="{FF95A89B-2AB9-47A5-A5A2-46B9549F1166}" dt="2021-09-20T16:01:10.342" v="30" actId="20577"/>
          <ac:graphicFrameMkLst>
            <pc:docMk/>
            <pc:sldMk cId="620147385" sldId="258"/>
            <ac:graphicFrameMk id="7" creationId="{84770A4E-83FF-4685-9A87-CD366B387567}"/>
          </ac:graphicFrameMkLst>
        </pc:graphicFrameChg>
      </pc:sldChg>
      <pc:sldChg chg="modSp mod">
        <pc:chgData name="Ellen Torfs" userId="c6aa1e10-4a12-4511-8c7c-135720d4f277" providerId="ADAL" clId="{FF95A89B-2AB9-47A5-A5A2-46B9549F1166}" dt="2021-09-20T16:01:49.303" v="36" actId="20577"/>
        <pc:sldMkLst>
          <pc:docMk/>
          <pc:sldMk cId="2006118848" sldId="262"/>
        </pc:sldMkLst>
        <pc:spChg chg="mod">
          <ac:chgData name="Ellen Torfs" userId="c6aa1e10-4a12-4511-8c7c-135720d4f277" providerId="ADAL" clId="{FF95A89B-2AB9-47A5-A5A2-46B9549F1166}" dt="2021-09-20T16:01:49.303" v="36" actId="20577"/>
          <ac:spMkLst>
            <pc:docMk/>
            <pc:sldMk cId="2006118848" sldId="262"/>
            <ac:spMk id="3" creationId="{6C8BE9DB-B5FC-4023-A388-220FC811D47F}"/>
          </ac:spMkLst>
        </pc:spChg>
      </pc:sldChg>
      <pc:sldChg chg="modSp mod">
        <pc:chgData name="Ellen Torfs" userId="c6aa1e10-4a12-4511-8c7c-135720d4f277" providerId="ADAL" clId="{FF95A89B-2AB9-47A5-A5A2-46B9549F1166}" dt="2021-09-20T16:11:47.840" v="572" actId="20577"/>
        <pc:sldMkLst>
          <pc:docMk/>
          <pc:sldMk cId="2513866126" sldId="267"/>
        </pc:sldMkLst>
        <pc:spChg chg="mod">
          <ac:chgData name="Ellen Torfs" userId="c6aa1e10-4a12-4511-8c7c-135720d4f277" providerId="ADAL" clId="{FF95A89B-2AB9-47A5-A5A2-46B9549F1166}" dt="2021-09-20T16:11:47.840" v="572" actId="20577"/>
          <ac:spMkLst>
            <pc:docMk/>
            <pc:sldMk cId="2513866126" sldId="267"/>
            <ac:spMk id="3" creationId="{00000000-0000-0000-0000-000000000000}"/>
          </ac:spMkLst>
        </pc:spChg>
      </pc:sldChg>
      <pc:sldChg chg="modSp mod">
        <pc:chgData name="Ellen Torfs" userId="c6aa1e10-4a12-4511-8c7c-135720d4f277" providerId="ADAL" clId="{FF95A89B-2AB9-47A5-A5A2-46B9549F1166}" dt="2021-09-20T15:59:37.065" v="19" actId="20577"/>
        <pc:sldMkLst>
          <pc:docMk/>
          <pc:sldMk cId="1006678507" sldId="268"/>
        </pc:sldMkLst>
        <pc:spChg chg="mod">
          <ac:chgData name="Ellen Torfs" userId="c6aa1e10-4a12-4511-8c7c-135720d4f277" providerId="ADAL" clId="{FF95A89B-2AB9-47A5-A5A2-46B9549F1166}" dt="2021-09-20T15:59:37.065" v="19" actId="20577"/>
          <ac:spMkLst>
            <pc:docMk/>
            <pc:sldMk cId="1006678507" sldId="268"/>
            <ac:spMk id="2" creationId="{6C26A2AF-0FB6-46EB-8C08-65E273289440}"/>
          </ac:spMkLst>
        </pc:spChg>
      </pc:sldChg>
      <pc:sldChg chg="modSp mod">
        <pc:chgData name="Ellen Torfs" userId="c6aa1e10-4a12-4511-8c7c-135720d4f277" providerId="ADAL" clId="{FF95A89B-2AB9-47A5-A5A2-46B9549F1166}" dt="2021-09-20T16:11:00.360" v="566" actId="20577"/>
        <pc:sldMkLst>
          <pc:docMk/>
          <pc:sldMk cId="2571285731" sldId="269"/>
        </pc:sldMkLst>
        <pc:spChg chg="mod">
          <ac:chgData name="Ellen Torfs" userId="c6aa1e10-4a12-4511-8c7c-135720d4f277" providerId="ADAL" clId="{FF95A89B-2AB9-47A5-A5A2-46B9549F1166}" dt="2021-09-20T16:11:00.360" v="566" actId="20577"/>
          <ac:spMkLst>
            <pc:docMk/>
            <pc:sldMk cId="2571285731" sldId="269"/>
            <ac:spMk id="3" creationId="{5A8B9FAD-D26D-4075-BBCB-ECF71A1DF344}"/>
          </ac:spMkLst>
        </pc:spChg>
      </pc:sldChg>
      <pc:sldChg chg="modSp new del mod">
        <pc:chgData name="Ellen Torfs" userId="c6aa1e10-4a12-4511-8c7c-135720d4f277" providerId="ADAL" clId="{FF95A89B-2AB9-47A5-A5A2-46B9549F1166}" dt="2021-09-20T16:11:04.389" v="567" actId="47"/>
        <pc:sldMkLst>
          <pc:docMk/>
          <pc:sldMk cId="2783466768" sldId="272"/>
        </pc:sldMkLst>
        <pc:spChg chg="mod">
          <ac:chgData name="Ellen Torfs" userId="c6aa1e10-4a12-4511-8c7c-135720d4f277" providerId="ADAL" clId="{FF95A89B-2AB9-47A5-A5A2-46B9549F1166}" dt="2021-09-20T16:07:51.029" v="185" actId="20577"/>
          <ac:spMkLst>
            <pc:docMk/>
            <pc:sldMk cId="2783466768" sldId="272"/>
            <ac:spMk id="2" creationId="{6EF176FB-C835-4742-A654-F56B019C987D}"/>
          </ac:spMkLst>
        </pc:spChg>
        <pc:spChg chg="mod">
          <ac:chgData name="Ellen Torfs" userId="c6aa1e10-4a12-4511-8c7c-135720d4f277" providerId="ADAL" clId="{FF95A89B-2AB9-47A5-A5A2-46B9549F1166}" dt="2021-09-20T16:09:26.494" v="413" actId="5793"/>
          <ac:spMkLst>
            <pc:docMk/>
            <pc:sldMk cId="2783466768" sldId="272"/>
            <ac:spMk id="3" creationId="{AFFF11F9-C236-4A5E-B4B5-96C4E1A2B73E}"/>
          </ac:spMkLst>
        </pc:spChg>
      </pc:sldChg>
    </pc:docChg>
  </pc:docChgLst>
  <pc:docChgLst>
    <pc:chgData name="Ellen Torfs" userId="c6aa1e10-4a12-4511-8c7c-135720d4f277" providerId="ADAL" clId="{768FC7C2-F920-440A-B678-F18A8E1311B7}"/>
    <pc:docChg chg="custSel modSld replTag delTag">
      <pc:chgData name="Ellen Torfs" userId="c6aa1e10-4a12-4511-8c7c-135720d4f277" providerId="ADAL" clId="{768FC7C2-F920-440A-B678-F18A8E1311B7}" dt="2021-09-17T15:05:07.352" v="20"/>
      <pc:docMkLst>
        <pc:docMk/>
      </pc:docMkLst>
      <pc:sldChg chg="modSp mod">
        <pc:chgData name="Ellen Torfs" userId="c6aa1e10-4a12-4511-8c7c-135720d4f277" providerId="ADAL" clId="{768FC7C2-F920-440A-B678-F18A8E1311B7}" dt="2021-09-17T15:05:05.642" v="17" actId="6549"/>
        <pc:sldMkLst>
          <pc:docMk/>
          <pc:sldMk cId="54334544" sldId="256"/>
        </pc:sldMkLst>
        <pc:spChg chg="mod">
          <ac:chgData name="Ellen Torfs" userId="c6aa1e10-4a12-4511-8c7c-135720d4f277" providerId="ADAL" clId="{768FC7C2-F920-440A-B678-F18A8E1311B7}" dt="2021-09-17T15:05:05.642" v="17" actId="6549"/>
          <ac:spMkLst>
            <pc:docMk/>
            <pc:sldMk cId="54334544" sldId="256"/>
            <ac:spMk id="3" creationId="{00000000-0000-0000-0000-000000000000}"/>
          </ac:spMkLst>
        </pc:spChg>
      </pc:sldChg>
    </pc:docChg>
  </pc:docChgLst>
  <pc:docChgLst>
    <pc:chgData name="Ellen Torfs" userId="c6aa1e10-4a12-4511-8c7c-135720d4f277" providerId="ADAL" clId="{AF5A798E-864C-4093-9DDB-CD4D88C45631}"/>
    <pc:docChg chg="undo custSel addSld delSld modSld modSection">
      <pc:chgData name="Ellen Torfs" userId="c6aa1e10-4a12-4511-8c7c-135720d4f277" providerId="ADAL" clId="{AF5A798E-864C-4093-9DDB-CD4D88C45631}" dt="2022-02-14T13:15:26.900" v="1729"/>
      <pc:docMkLst>
        <pc:docMk/>
      </pc:docMkLst>
      <pc:sldChg chg="modNotesTx">
        <pc:chgData name="Ellen Torfs" userId="c6aa1e10-4a12-4511-8c7c-135720d4f277" providerId="ADAL" clId="{AF5A798E-864C-4093-9DDB-CD4D88C45631}" dt="2022-02-14T12:11:13.172" v="13" actId="20577"/>
        <pc:sldMkLst>
          <pc:docMk/>
          <pc:sldMk cId="3503501734" sldId="257"/>
        </pc:sldMkLst>
      </pc:sldChg>
      <pc:sldChg chg="addCm">
        <pc:chgData name="Ellen Torfs" userId="c6aa1e10-4a12-4511-8c7c-135720d4f277" providerId="ADAL" clId="{AF5A798E-864C-4093-9DDB-CD4D88C45631}" dt="2022-02-14T13:15:26.900" v="1729"/>
        <pc:sldMkLst>
          <pc:docMk/>
          <pc:sldMk cId="2935527269" sldId="269"/>
        </pc:sldMkLst>
      </pc:sldChg>
      <pc:sldChg chg="addCm">
        <pc:chgData name="Ellen Torfs" userId="c6aa1e10-4a12-4511-8c7c-135720d4f277" providerId="ADAL" clId="{AF5A798E-864C-4093-9DDB-CD4D88C45631}" dt="2022-02-14T12:10:38.232" v="0"/>
        <pc:sldMkLst>
          <pc:docMk/>
          <pc:sldMk cId="115509626" sldId="271"/>
        </pc:sldMkLst>
      </pc:sldChg>
      <pc:sldChg chg="addSp delSp modSp new mod modNotesTx">
        <pc:chgData name="Ellen Torfs" userId="c6aa1e10-4a12-4511-8c7c-135720d4f277" providerId="ADAL" clId="{AF5A798E-864C-4093-9DDB-CD4D88C45631}" dt="2022-02-14T12:30:34.098" v="56" actId="1076"/>
        <pc:sldMkLst>
          <pc:docMk/>
          <pc:sldMk cId="106309756" sldId="274"/>
        </pc:sldMkLst>
        <pc:spChg chg="mod">
          <ac:chgData name="Ellen Torfs" userId="c6aa1e10-4a12-4511-8c7c-135720d4f277" providerId="ADAL" clId="{AF5A798E-864C-4093-9DDB-CD4D88C45631}" dt="2022-02-14T12:26:40.825" v="43" actId="20577"/>
          <ac:spMkLst>
            <pc:docMk/>
            <pc:sldMk cId="106309756" sldId="274"/>
            <ac:spMk id="2" creationId="{E03D1C2C-A01C-42C8-A200-FC046EDE2A3B}"/>
          </ac:spMkLst>
        </pc:spChg>
        <pc:spChg chg="del">
          <ac:chgData name="Ellen Torfs" userId="c6aa1e10-4a12-4511-8c7c-135720d4f277" providerId="ADAL" clId="{AF5A798E-864C-4093-9DDB-CD4D88C45631}" dt="2022-02-14T12:26:53.296" v="44"/>
          <ac:spMkLst>
            <pc:docMk/>
            <pc:sldMk cId="106309756" sldId="274"/>
            <ac:spMk id="3" creationId="{357C489A-6DDD-4F8E-804C-9BACCD3ACADC}"/>
          </ac:spMkLst>
        </pc:spChg>
        <pc:spChg chg="add del mod">
          <ac:chgData name="Ellen Torfs" userId="c6aa1e10-4a12-4511-8c7c-135720d4f277" providerId="ADAL" clId="{AF5A798E-864C-4093-9DDB-CD4D88C45631}" dt="2022-02-14T12:30:11.161" v="52"/>
          <ac:spMkLst>
            <pc:docMk/>
            <pc:sldMk cId="106309756" sldId="274"/>
            <ac:spMk id="5" creationId="{C10C1BC5-A66A-44A5-9807-50CF278BFECD}"/>
          </ac:spMkLst>
        </pc:spChg>
        <pc:picChg chg="add del mod">
          <ac:chgData name="Ellen Torfs" userId="c6aa1e10-4a12-4511-8c7c-135720d4f277" providerId="ADAL" clId="{AF5A798E-864C-4093-9DDB-CD4D88C45631}" dt="2022-02-14T12:30:07.263" v="51" actId="478"/>
          <ac:picMkLst>
            <pc:docMk/>
            <pc:sldMk cId="106309756" sldId="274"/>
            <ac:picMk id="1026" creationId="{6457E582-A0C4-4A3D-848F-86D9ED5F6D17}"/>
          </ac:picMkLst>
        </pc:picChg>
        <pc:picChg chg="add mod">
          <ac:chgData name="Ellen Torfs" userId="c6aa1e10-4a12-4511-8c7c-135720d4f277" providerId="ADAL" clId="{AF5A798E-864C-4093-9DDB-CD4D88C45631}" dt="2022-02-14T12:30:34.098" v="56" actId="1076"/>
          <ac:picMkLst>
            <pc:docMk/>
            <pc:sldMk cId="106309756" sldId="274"/>
            <ac:picMk id="1028" creationId="{A6C08AD5-5648-4DBC-96A3-DB40125A2F14}"/>
          </ac:picMkLst>
        </pc:picChg>
      </pc:sldChg>
      <pc:sldChg chg="addSp delSp modSp new mod modNotesTx">
        <pc:chgData name="Ellen Torfs" userId="c6aa1e10-4a12-4511-8c7c-135720d4f277" providerId="ADAL" clId="{AF5A798E-864C-4093-9DDB-CD4D88C45631}" dt="2022-02-14T13:13:22.681" v="1728" actId="20577"/>
        <pc:sldMkLst>
          <pc:docMk/>
          <pc:sldMk cId="1829888262" sldId="275"/>
        </pc:sldMkLst>
        <pc:spChg chg="mod">
          <ac:chgData name="Ellen Torfs" userId="c6aa1e10-4a12-4511-8c7c-135720d4f277" providerId="ADAL" clId="{AF5A798E-864C-4093-9DDB-CD4D88C45631}" dt="2022-02-14T12:40:43.668" v="128" actId="20577"/>
          <ac:spMkLst>
            <pc:docMk/>
            <pc:sldMk cId="1829888262" sldId="275"/>
            <ac:spMk id="2" creationId="{F9C55B51-7D4D-4315-86E6-C1271499B26A}"/>
          </ac:spMkLst>
        </pc:spChg>
        <pc:spChg chg="del">
          <ac:chgData name="Ellen Torfs" userId="c6aa1e10-4a12-4511-8c7c-135720d4f277" providerId="ADAL" clId="{AF5A798E-864C-4093-9DDB-CD4D88C45631}" dt="2022-02-14T12:41:07.345" v="129" actId="3680"/>
          <ac:spMkLst>
            <pc:docMk/>
            <pc:sldMk cId="1829888262" sldId="275"/>
            <ac:spMk id="3" creationId="{CC7A1671-1296-424D-B3CC-7DEE454BA592}"/>
          </ac:spMkLst>
        </pc:spChg>
        <pc:graphicFrameChg chg="add mod ord modGraphic">
          <ac:chgData name="Ellen Torfs" userId="c6aa1e10-4a12-4511-8c7c-135720d4f277" providerId="ADAL" clId="{AF5A798E-864C-4093-9DDB-CD4D88C45631}" dt="2022-02-14T13:13:22.681" v="1728" actId="20577"/>
          <ac:graphicFrameMkLst>
            <pc:docMk/>
            <pc:sldMk cId="1829888262" sldId="275"/>
            <ac:graphicFrameMk id="5" creationId="{A902BDF0-FFCE-4F8C-B523-0F8262DA08A3}"/>
          </ac:graphicFrameMkLst>
        </pc:graphicFrameChg>
      </pc:sldChg>
      <pc:sldChg chg="modSp new del mod">
        <pc:chgData name="Ellen Torfs" userId="c6aa1e10-4a12-4511-8c7c-135720d4f277" providerId="ADAL" clId="{AF5A798E-864C-4093-9DDB-CD4D88C45631}" dt="2022-02-14T12:40:22.315" v="99" actId="47"/>
        <pc:sldMkLst>
          <pc:docMk/>
          <pc:sldMk cId="3387478854" sldId="275"/>
        </pc:sldMkLst>
        <pc:spChg chg="mod">
          <ac:chgData name="Ellen Torfs" userId="c6aa1e10-4a12-4511-8c7c-135720d4f277" providerId="ADAL" clId="{AF5A798E-864C-4093-9DDB-CD4D88C45631}" dt="2022-02-14T12:35:53.357" v="85" actId="20577"/>
          <ac:spMkLst>
            <pc:docMk/>
            <pc:sldMk cId="3387478854" sldId="275"/>
            <ac:spMk id="2" creationId="{3931B5B3-7DAC-4FFB-B837-A7814782C5AC}"/>
          </ac:spMkLst>
        </pc:spChg>
        <pc:spChg chg="mod">
          <ac:chgData name="Ellen Torfs" userId="c6aa1e10-4a12-4511-8c7c-135720d4f277" providerId="ADAL" clId="{AF5A798E-864C-4093-9DDB-CD4D88C45631}" dt="2022-02-14T12:36:05.497" v="98" actId="20577"/>
          <ac:spMkLst>
            <pc:docMk/>
            <pc:sldMk cId="3387478854" sldId="275"/>
            <ac:spMk id="3" creationId="{0721EA91-2401-4EF1-B33F-6C49FCEE0AC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CF443226-E9FA-4009-BBB5-4E5E237B04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a:extLst>
              <a:ext uri="{FF2B5EF4-FFF2-40B4-BE49-F238E27FC236}">
                <a16:creationId xmlns:a16="http://schemas.microsoft.com/office/drawing/2014/main" id="{09910BF9-BC8A-4B24-9330-67EAC1E974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E4F5CE-CB34-4A0C-9595-867A2C0DB20E}" type="datetimeFigureOut">
              <a:rPr lang="nl-BE" smtClean="0"/>
              <a:t>8/09/2022</a:t>
            </a:fld>
            <a:endParaRPr lang="nl-BE"/>
          </a:p>
        </p:txBody>
      </p:sp>
      <p:sp>
        <p:nvSpPr>
          <p:cNvPr id="4" name="Tijdelijke aanduiding voor voettekst 3">
            <a:extLst>
              <a:ext uri="{FF2B5EF4-FFF2-40B4-BE49-F238E27FC236}">
                <a16:creationId xmlns:a16="http://schemas.microsoft.com/office/drawing/2014/main" id="{DD8A7516-5705-4629-A699-3DF8CFBEECA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a:extLst>
              <a:ext uri="{FF2B5EF4-FFF2-40B4-BE49-F238E27FC236}">
                <a16:creationId xmlns:a16="http://schemas.microsoft.com/office/drawing/2014/main" id="{24C8A117-749A-4619-8630-3F24E93BDE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CABF38-3E8C-439D-9643-BC9C6AAC1984}" type="slidenum">
              <a:rPr lang="nl-BE" smtClean="0"/>
              <a:t>‹#›</a:t>
            </a:fld>
            <a:endParaRPr lang="nl-BE"/>
          </a:p>
        </p:txBody>
      </p:sp>
    </p:spTree>
    <p:extLst>
      <p:ext uri="{BB962C8B-B14F-4D97-AF65-F5344CB8AC3E}">
        <p14:creationId xmlns:p14="http://schemas.microsoft.com/office/powerpoint/2010/main" val="39876697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53584B-980D-4F7D-BA36-682FCDF648BB}" type="datetimeFigureOut">
              <a:rPr lang="nl-BE" smtClean="0"/>
              <a:t>8/09/2022</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1A7F70-BA74-4B93-A504-6802F0D0CD34}" type="slidenum">
              <a:rPr lang="nl-BE" smtClean="0"/>
              <a:t>‹#›</a:t>
            </a:fld>
            <a:endParaRPr lang="nl-BE"/>
          </a:p>
        </p:txBody>
      </p:sp>
    </p:spTree>
    <p:extLst>
      <p:ext uri="{BB962C8B-B14F-4D97-AF65-F5344CB8AC3E}">
        <p14:creationId xmlns:p14="http://schemas.microsoft.com/office/powerpoint/2010/main" val="4172190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F1A7F70-BA74-4B93-A504-6802F0D0CD34}" type="slidenum">
              <a:rPr lang="nl-BE" smtClean="0"/>
              <a:t>1</a:t>
            </a:fld>
            <a:endParaRPr lang="nl-BE"/>
          </a:p>
        </p:txBody>
      </p:sp>
    </p:spTree>
    <p:extLst>
      <p:ext uri="{BB962C8B-B14F-4D97-AF65-F5344CB8AC3E}">
        <p14:creationId xmlns:p14="http://schemas.microsoft.com/office/powerpoint/2010/main" val="4081586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https://thelead.io/data-science/5-steps-to-a-data-science-project-lifecycle</a:t>
            </a:r>
          </a:p>
        </p:txBody>
      </p:sp>
      <p:sp>
        <p:nvSpPr>
          <p:cNvPr id="4" name="Slide Number Placeholder 3"/>
          <p:cNvSpPr>
            <a:spLocks noGrp="1"/>
          </p:cNvSpPr>
          <p:nvPr>
            <p:ph type="sldNum" sz="quarter" idx="5"/>
          </p:nvPr>
        </p:nvSpPr>
        <p:spPr/>
        <p:txBody>
          <a:bodyPr/>
          <a:lstStyle/>
          <a:p>
            <a:fld id="{2F1A7F70-BA74-4B93-A504-6802F0D0CD34}" type="slidenum">
              <a:rPr lang="nl-BE" smtClean="0"/>
              <a:t>14</a:t>
            </a:fld>
            <a:endParaRPr lang="nl-BE"/>
          </a:p>
        </p:txBody>
      </p:sp>
    </p:spTree>
    <p:extLst>
      <p:ext uri="{BB962C8B-B14F-4D97-AF65-F5344CB8AC3E}">
        <p14:creationId xmlns:p14="http://schemas.microsoft.com/office/powerpoint/2010/main" val="1101030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Explore is for developers (for you), </a:t>
            </a:r>
            <a:r>
              <a:rPr lang="en-US" err="1"/>
              <a:t>interprete</a:t>
            </a:r>
            <a:r>
              <a:rPr lang="en-US"/>
              <a:t> is for the end user (aka the storytelling).</a:t>
            </a:r>
          </a:p>
          <a:p>
            <a:endParaRPr lang="en-US"/>
          </a:p>
          <a:p>
            <a:r>
              <a:rPr lang="en-US"/>
              <a:t>Explore: intermediate sheets</a:t>
            </a:r>
          </a:p>
          <a:p>
            <a:r>
              <a:rPr lang="en-US" err="1"/>
              <a:t>Interprete</a:t>
            </a:r>
            <a:r>
              <a:rPr lang="en-US"/>
              <a:t>: create the dashboards</a:t>
            </a:r>
          </a:p>
        </p:txBody>
      </p:sp>
      <p:sp>
        <p:nvSpPr>
          <p:cNvPr id="4" name="Slide Number Placeholder 3"/>
          <p:cNvSpPr>
            <a:spLocks noGrp="1"/>
          </p:cNvSpPr>
          <p:nvPr>
            <p:ph type="sldNum" sz="quarter" idx="5"/>
          </p:nvPr>
        </p:nvSpPr>
        <p:spPr/>
        <p:txBody>
          <a:bodyPr/>
          <a:lstStyle/>
          <a:p>
            <a:fld id="{2F1A7F70-BA74-4B93-A504-6802F0D0CD34}" type="slidenum">
              <a:rPr lang="nl-BE" smtClean="0"/>
              <a:t>20</a:t>
            </a:fld>
            <a:endParaRPr lang="nl-BE"/>
          </a:p>
        </p:txBody>
      </p:sp>
    </p:spTree>
    <p:extLst>
      <p:ext uri="{BB962C8B-B14F-4D97-AF65-F5344CB8AC3E}">
        <p14:creationId xmlns:p14="http://schemas.microsoft.com/office/powerpoint/2010/main" val="3794022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a:t>https://xkcd.com/2565/</a:t>
            </a:r>
          </a:p>
          <a:p>
            <a:endParaRPr lang="en-US" noProof="0"/>
          </a:p>
          <a:p>
            <a:r>
              <a:rPr lang="en-US" noProof="0"/>
              <a:t>We’re going for a full automation of the data-processing pipeline…</a:t>
            </a:r>
          </a:p>
        </p:txBody>
      </p:sp>
      <p:sp>
        <p:nvSpPr>
          <p:cNvPr id="4" name="Slide Number Placeholder 3"/>
          <p:cNvSpPr>
            <a:spLocks noGrp="1"/>
          </p:cNvSpPr>
          <p:nvPr>
            <p:ph type="sldNum" sz="quarter" idx="5"/>
          </p:nvPr>
        </p:nvSpPr>
        <p:spPr/>
        <p:txBody>
          <a:bodyPr/>
          <a:lstStyle/>
          <a:p>
            <a:fld id="{2F1A7F70-BA74-4B93-A504-6802F0D0CD34}" type="slidenum">
              <a:rPr lang="nl-BE" smtClean="0"/>
              <a:t>21</a:t>
            </a:fld>
            <a:endParaRPr lang="nl-BE"/>
          </a:p>
        </p:txBody>
      </p:sp>
    </p:spTree>
    <p:extLst>
      <p:ext uri="{BB962C8B-B14F-4D97-AF65-F5344CB8AC3E}">
        <p14:creationId xmlns:p14="http://schemas.microsoft.com/office/powerpoint/2010/main" val="2249301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chose Python because you have a basic knowledge in that language, which gives us something to build on.</a:t>
            </a:r>
          </a:p>
        </p:txBody>
      </p:sp>
      <p:sp>
        <p:nvSpPr>
          <p:cNvPr id="4" name="Slide Number Placeholder 3"/>
          <p:cNvSpPr>
            <a:spLocks noGrp="1"/>
          </p:cNvSpPr>
          <p:nvPr>
            <p:ph type="sldNum" sz="quarter" idx="5"/>
          </p:nvPr>
        </p:nvSpPr>
        <p:spPr/>
        <p:txBody>
          <a:bodyPr/>
          <a:lstStyle/>
          <a:p>
            <a:fld id="{2F1A7F70-BA74-4B93-A504-6802F0D0CD34}" type="slidenum">
              <a:rPr lang="nl-BE" smtClean="0"/>
              <a:t>22</a:t>
            </a:fld>
            <a:endParaRPr lang="nl-BE"/>
          </a:p>
        </p:txBody>
      </p:sp>
    </p:spTree>
    <p:extLst>
      <p:ext uri="{BB962C8B-B14F-4D97-AF65-F5344CB8AC3E}">
        <p14:creationId xmlns:p14="http://schemas.microsoft.com/office/powerpoint/2010/main" val="3827279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F1A7F70-BA74-4B93-A504-6802F0D0CD34}" type="slidenum">
              <a:rPr lang="nl-BE" smtClean="0"/>
              <a:t>23</a:t>
            </a:fld>
            <a:endParaRPr lang="nl-BE"/>
          </a:p>
        </p:txBody>
      </p:sp>
    </p:spTree>
    <p:extLst>
      <p:ext uri="{BB962C8B-B14F-4D97-AF65-F5344CB8AC3E}">
        <p14:creationId xmlns:p14="http://schemas.microsoft.com/office/powerpoint/2010/main" val="1120585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BE"/>
              <a:t>If you think about Data, you think about Excel sheets. Big tables with a bunch of measurements, numbers, amounts, dates, categories.</a:t>
            </a:r>
            <a:endParaRPr lang="nl-BE"/>
          </a:p>
          <a:p>
            <a:pPr marL="0" marR="0" lvl="0" indent="0" algn="l" defTabSz="914400" rtl="0" eaLnBrk="1" fontAlgn="auto" latinLnBrk="0" hangingPunct="1">
              <a:lnSpc>
                <a:spcPct val="100000"/>
              </a:lnSpc>
              <a:spcBef>
                <a:spcPts val="0"/>
              </a:spcBef>
              <a:spcAft>
                <a:spcPts val="0"/>
              </a:spcAft>
              <a:buClrTx/>
              <a:buSzTx/>
              <a:buFontTx/>
              <a:buNone/>
              <a:tabLst/>
              <a:defRPr/>
            </a:pPr>
            <a:r>
              <a:rPr lang="nl-BE" err="1"/>
              <a:t>Tabular</a:t>
            </a:r>
            <a:r>
              <a:rPr lang="nl-BE"/>
              <a:t> data</a:t>
            </a:r>
            <a:endParaRPr lang="en-BE"/>
          </a:p>
          <a:p>
            <a:endParaRPr lang="en-BE"/>
          </a:p>
        </p:txBody>
      </p:sp>
      <p:sp>
        <p:nvSpPr>
          <p:cNvPr id="4" name="Slide Number Placeholder 3"/>
          <p:cNvSpPr>
            <a:spLocks noGrp="1"/>
          </p:cNvSpPr>
          <p:nvPr>
            <p:ph type="sldNum" sz="quarter" idx="5"/>
          </p:nvPr>
        </p:nvSpPr>
        <p:spPr/>
        <p:txBody>
          <a:bodyPr/>
          <a:lstStyle/>
          <a:p>
            <a:fld id="{2F1A7F70-BA74-4B93-A504-6802F0D0CD34}" type="slidenum">
              <a:rPr lang="nl-BE" smtClean="0"/>
              <a:t>2</a:t>
            </a:fld>
            <a:endParaRPr lang="nl-BE"/>
          </a:p>
        </p:txBody>
      </p:sp>
    </p:spTree>
    <p:extLst>
      <p:ext uri="{BB962C8B-B14F-4D97-AF65-F5344CB8AC3E}">
        <p14:creationId xmlns:p14="http://schemas.microsoft.com/office/powerpoint/2010/main" val="1372190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In this course, we will do data science to analyze structured data, data in tables, but data science can also be used to understand unstructured data like images, audio sounds, and text documents.</a:t>
            </a:r>
          </a:p>
          <a:p>
            <a:endParaRPr lang="en-BE" dirty="0"/>
          </a:p>
          <a:p>
            <a:r>
              <a:rPr lang="en-BE" dirty="0"/>
              <a:t>To do data science properly, you need three things:</a:t>
            </a:r>
          </a:p>
          <a:p>
            <a:pPr marL="171450" indent="-171450">
              <a:buFontTx/>
              <a:buChar char="-"/>
            </a:pPr>
            <a:r>
              <a:rPr lang="en-BE" dirty="0"/>
              <a:t>hacking skills, or coding skills, so you can write programs that import and analyze data</a:t>
            </a:r>
          </a:p>
          <a:p>
            <a:pPr marL="171450" indent="-171450">
              <a:buFontTx/>
              <a:buChar char="-"/>
            </a:pPr>
            <a:r>
              <a:rPr lang="en-BE" dirty="0"/>
              <a:t>math and statistics knowledge, so that you use the correct methods to analyze the data and draw conclusions.</a:t>
            </a:r>
          </a:p>
          <a:p>
            <a:pPr marL="171450" indent="-171450">
              <a:buFontTx/>
              <a:buChar char="-"/>
            </a:pPr>
            <a:r>
              <a:rPr lang="en-BE" dirty="0"/>
              <a:t>substantive expertise, or basically domain knowledge: you need to know what kind of data you’re dealing with and be able to reason about this data.</a:t>
            </a:r>
          </a:p>
          <a:p>
            <a:endParaRPr lang="en-BE" dirty="0"/>
          </a:p>
          <a:p>
            <a:r>
              <a:rPr lang="en-BE" dirty="0"/>
              <a:t>Data science is at the intersection of three skills.</a:t>
            </a:r>
          </a:p>
          <a:p>
            <a:endParaRPr lang="en-BE" dirty="0"/>
          </a:p>
          <a:p>
            <a:endParaRPr lang="en-BE" dirty="0"/>
          </a:p>
        </p:txBody>
      </p:sp>
      <p:sp>
        <p:nvSpPr>
          <p:cNvPr id="4" name="Slide Number Placeholder 3"/>
          <p:cNvSpPr>
            <a:spLocks noGrp="1"/>
          </p:cNvSpPr>
          <p:nvPr>
            <p:ph type="sldNum" sz="quarter" idx="5"/>
          </p:nvPr>
        </p:nvSpPr>
        <p:spPr/>
        <p:txBody>
          <a:bodyPr/>
          <a:lstStyle/>
          <a:p>
            <a:fld id="{2F1A7F70-BA74-4B93-A504-6802F0D0CD34}" type="slidenum">
              <a:rPr lang="nl-BE" smtClean="0"/>
              <a:t>7</a:t>
            </a:fld>
            <a:endParaRPr lang="nl-BE"/>
          </a:p>
        </p:txBody>
      </p:sp>
    </p:spTree>
    <p:extLst>
      <p:ext uri="{BB962C8B-B14F-4D97-AF65-F5344CB8AC3E}">
        <p14:creationId xmlns:p14="http://schemas.microsoft.com/office/powerpoint/2010/main" val="4225873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Let’s have a look at how these different buzzwords map to the different classes you’ll have in this semester.</a:t>
            </a:r>
          </a:p>
          <a:p>
            <a:r>
              <a:rPr lang="en-BE" dirty="0"/>
              <a:t>In the Artificial Intelligence class, you’ll get a general intro into AI, recursion, graph search, games, logic program, you’ll do some classical machine learning, and also some deep learning.</a:t>
            </a:r>
          </a:p>
          <a:p>
            <a:r>
              <a:rPr lang="en-BE" dirty="0"/>
              <a:t>In the machine learning class, you’ll use SQL Server Analysis Services, or SASS, to do some traditional ML techniques like linear regression, decision trees, SVMs, etc. It’s more focussed on using the SASS tool.</a:t>
            </a:r>
          </a:p>
          <a:p>
            <a:r>
              <a:rPr lang="en-BE" dirty="0"/>
              <a:t>In the B</a:t>
            </a:r>
            <a:r>
              <a:rPr lang="en-GB" dirty="0" err="1"/>
              <a:t>i</a:t>
            </a:r>
            <a:r>
              <a:rPr lang="en-BE" dirty="0"/>
              <a:t>g Data class, you’ll take a deeper dive into Deep Learning.</a:t>
            </a:r>
          </a:p>
          <a:p>
            <a:r>
              <a:rPr lang="en-BE" dirty="0"/>
              <a:t>In the Data Science class, this one, you’ll use the techniques to understand your data, which is a necessary first step before you can do anything fancy.</a:t>
            </a:r>
          </a:p>
          <a:p>
            <a:endParaRPr lang="en-BE" dirty="0"/>
          </a:p>
        </p:txBody>
      </p:sp>
      <p:sp>
        <p:nvSpPr>
          <p:cNvPr id="4" name="Slide Number Placeholder 3"/>
          <p:cNvSpPr>
            <a:spLocks noGrp="1"/>
          </p:cNvSpPr>
          <p:nvPr>
            <p:ph type="sldNum" sz="quarter" idx="5"/>
          </p:nvPr>
        </p:nvSpPr>
        <p:spPr/>
        <p:txBody>
          <a:bodyPr/>
          <a:lstStyle/>
          <a:p>
            <a:fld id="{2F1A7F70-BA74-4B93-A504-6802F0D0CD34}" type="slidenum">
              <a:rPr lang="nl-BE" smtClean="0"/>
              <a:t>8</a:t>
            </a:fld>
            <a:endParaRPr lang="nl-BE"/>
          </a:p>
        </p:txBody>
      </p:sp>
    </p:spTree>
    <p:extLst>
      <p:ext uri="{BB962C8B-B14F-4D97-AF65-F5344CB8AC3E}">
        <p14:creationId xmlns:p14="http://schemas.microsoft.com/office/powerpoint/2010/main" val="3408794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BE"/>
              <a:t>This is classical data science. You have data in a tabular format, with rows and columns</a:t>
            </a:r>
            <a:r>
              <a:rPr lang="en-GB"/>
              <a:t>. By doing some manipulations on this data, you could build an animated visualizations. The result is a compelling plot that shows clearly that as time went on, GDP per capita went up, and life expectancy went up as well. Much better than the boring data we started with in the beginning, and much easier for humans to reason about.</a:t>
            </a:r>
            <a:endParaRPr lang="en-BE"/>
          </a:p>
          <a:p>
            <a:endParaRPr lang="en-BE"/>
          </a:p>
        </p:txBody>
      </p:sp>
      <p:sp>
        <p:nvSpPr>
          <p:cNvPr id="4" name="Slide Number Placeholder 3"/>
          <p:cNvSpPr>
            <a:spLocks noGrp="1"/>
          </p:cNvSpPr>
          <p:nvPr>
            <p:ph type="sldNum" sz="quarter" idx="5"/>
          </p:nvPr>
        </p:nvSpPr>
        <p:spPr/>
        <p:txBody>
          <a:bodyPr/>
          <a:lstStyle/>
          <a:p>
            <a:fld id="{2F1A7F70-BA74-4B93-A504-6802F0D0CD34}" type="slidenum">
              <a:rPr lang="nl-BE" smtClean="0"/>
              <a:t>9</a:t>
            </a:fld>
            <a:endParaRPr lang="nl-BE"/>
          </a:p>
        </p:txBody>
      </p:sp>
    </p:spTree>
    <p:extLst>
      <p:ext uri="{BB962C8B-B14F-4D97-AF65-F5344CB8AC3E}">
        <p14:creationId xmlns:p14="http://schemas.microsoft.com/office/powerpoint/2010/main" val="2165907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BE"/>
              <a:t>This is machine learning. You could use deep learning for this task, but you don’t have to.</a:t>
            </a:r>
          </a:p>
        </p:txBody>
      </p:sp>
      <p:sp>
        <p:nvSpPr>
          <p:cNvPr id="4" name="Slide Number Placeholder 3"/>
          <p:cNvSpPr>
            <a:spLocks noGrp="1"/>
          </p:cNvSpPr>
          <p:nvPr>
            <p:ph type="sldNum" sz="quarter" idx="5"/>
          </p:nvPr>
        </p:nvSpPr>
        <p:spPr/>
        <p:txBody>
          <a:bodyPr/>
          <a:lstStyle/>
          <a:p>
            <a:fld id="{2F1A7F70-BA74-4B93-A504-6802F0D0CD34}" type="slidenum">
              <a:rPr lang="nl-BE" smtClean="0"/>
              <a:t>10</a:t>
            </a:fld>
            <a:endParaRPr lang="nl-BE"/>
          </a:p>
        </p:txBody>
      </p:sp>
    </p:spTree>
    <p:extLst>
      <p:ext uri="{BB962C8B-B14F-4D97-AF65-F5344CB8AC3E}">
        <p14:creationId xmlns:p14="http://schemas.microsoft.com/office/powerpoint/2010/main" val="3853180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BE"/>
              <a:t>This is machine learning. You could use deep learning for this task, but you don’t have to.</a:t>
            </a:r>
          </a:p>
          <a:p>
            <a:endParaRPr lang="en-BE"/>
          </a:p>
        </p:txBody>
      </p:sp>
      <p:sp>
        <p:nvSpPr>
          <p:cNvPr id="4" name="Slide Number Placeholder 3"/>
          <p:cNvSpPr>
            <a:spLocks noGrp="1"/>
          </p:cNvSpPr>
          <p:nvPr>
            <p:ph type="sldNum" sz="quarter" idx="5"/>
          </p:nvPr>
        </p:nvSpPr>
        <p:spPr/>
        <p:txBody>
          <a:bodyPr/>
          <a:lstStyle/>
          <a:p>
            <a:fld id="{2F1A7F70-BA74-4B93-A504-6802F0D0CD34}" type="slidenum">
              <a:rPr lang="nl-BE" smtClean="0"/>
              <a:t>11</a:t>
            </a:fld>
            <a:endParaRPr lang="nl-BE"/>
          </a:p>
        </p:txBody>
      </p:sp>
    </p:spTree>
    <p:extLst>
      <p:ext uri="{BB962C8B-B14F-4D97-AF65-F5344CB8AC3E}">
        <p14:creationId xmlns:p14="http://schemas.microsoft.com/office/powerpoint/2010/main" val="2180355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You could analyze a bunch of Trump tweets to see how long his tweets typically are, and whether who often uses capitalized letters when it’s not necessary. This is an example of data science: you’re surfacing insights that are hidden in the data.</a:t>
            </a:r>
            <a:endParaRPr lang="en-BE"/>
          </a:p>
          <a:p>
            <a:endParaRPr lang="en-BE"/>
          </a:p>
        </p:txBody>
      </p:sp>
      <p:sp>
        <p:nvSpPr>
          <p:cNvPr id="4" name="Slide Number Placeholder 3"/>
          <p:cNvSpPr>
            <a:spLocks noGrp="1"/>
          </p:cNvSpPr>
          <p:nvPr>
            <p:ph type="sldNum" sz="quarter" idx="5"/>
          </p:nvPr>
        </p:nvSpPr>
        <p:spPr/>
        <p:txBody>
          <a:bodyPr/>
          <a:lstStyle/>
          <a:p>
            <a:fld id="{2F1A7F70-BA74-4B93-A504-6802F0D0CD34}" type="slidenum">
              <a:rPr lang="nl-BE" smtClean="0"/>
              <a:t>12</a:t>
            </a:fld>
            <a:endParaRPr lang="nl-BE"/>
          </a:p>
        </p:txBody>
      </p:sp>
    </p:spTree>
    <p:extLst>
      <p:ext uri="{BB962C8B-B14F-4D97-AF65-F5344CB8AC3E}">
        <p14:creationId xmlns:p14="http://schemas.microsoft.com/office/powerpoint/2010/main" val="2028738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You could also do machine learning with these tweets: based on loads of tweets, you could for example build a model that does a sentiment analysis on a tweet, telling whether the tweet was aggressive, friendly, combattive, questioning, etc.</a:t>
            </a:r>
          </a:p>
          <a:p>
            <a:r>
              <a:rPr lang="en-BE" dirty="0"/>
              <a:t>This is classical machine learning, and there are also deep learning approaches for these kinds of tasks.</a:t>
            </a:r>
          </a:p>
          <a:p>
            <a:endParaRPr lang="en-BE" dirty="0"/>
          </a:p>
        </p:txBody>
      </p:sp>
      <p:sp>
        <p:nvSpPr>
          <p:cNvPr id="4" name="Slide Number Placeholder 3"/>
          <p:cNvSpPr>
            <a:spLocks noGrp="1"/>
          </p:cNvSpPr>
          <p:nvPr>
            <p:ph type="sldNum" sz="quarter" idx="5"/>
          </p:nvPr>
        </p:nvSpPr>
        <p:spPr/>
        <p:txBody>
          <a:bodyPr/>
          <a:lstStyle/>
          <a:p>
            <a:fld id="{2F1A7F70-BA74-4B93-A504-6802F0D0CD34}" type="slidenum">
              <a:rPr lang="nl-BE" smtClean="0"/>
              <a:t>13</a:t>
            </a:fld>
            <a:endParaRPr lang="nl-BE"/>
          </a:p>
        </p:txBody>
      </p:sp>
    </p:spTree>
    <p:extLst>
      <p:ext uri="{BB962C8B-B14F-4D97-AF65-F5344CB8AC3E}">
        <p14:creationId xmlns:p14="http://schemas.microsoft.com/office/powerpoint/2010/main" val="6421005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2626659" y="3433481"/>
            <a:ext cx="9144000" cy="890839"/>
          </a:xfrm>
        </p:spPr>
        <p:txBody>
          <a:bodyPr anchor="b">
            <a:normAutofit/>
          </a:bodyPr>
          <a:lstStyle>
            <a:lvl1pPr algn="r">
              <a:defRPr lang="nl-BE" sz="4400" kern="1200" dirty="0">
                <a:solidFill>
                  <a:srgbClr val="4584B6"/>
                </a:solidFill>
                <a:latin typeface="+mn-lt"/>
                <a:ea typeface="+mn-ea"/>
                <a:cs typeface="+mn-cs"/>
              </a:defRPr>
            </a:lvl1pPr>
          </a:lstStyle>
          <a:p>
            <a:r>
              <a:rPr lang="nl-NL"/>
              <a:t>Klik om de stijl te bewerken</a:t>
            </a:r>
            <a:endParaRPr lang="nl-BE"/>
          </a:p>
        </p:txBody>
      </p:sp>
      <p:sp>
        <p:nvSpPr>
          <p:cNvPr id="3" name="Ondertitel 2"/>
          <p:cNvSpPr>
            <a:spLocks noGrp="1"/>
          </p:cNvSpPr>
          <p:nvPr>
            <p:ph type="subTitle" idx="1"/>
          </p:nvPr>
        </p:nvSpPr>
        <p:spPr>
          <a:xfrm>
            <a:off x="2626659" y="4690378"/>
            <a:ext cx="9144000" cy="698557"/>
          </a:xfrm>
        </p:spPr>
        <p:txBody>
          <a:bodyPr>
            <a:normAutofit/>
          </a:bodyPr>
          <a:lstStyle>
            <a:lvl1pPr marL="0" indent="0" algn="r">
              <a:buNone/>
              <a:defRPr lang="nl-BE" sz="3200" kern="1200" dirty="0">
                <a:solidFill>
                  <a:srgbClr val="FFDE57"/>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nl-BE"/>
          </a:p>
        </p:txBody>
      </p:sp>
      <p:sp>
        <p:nvSpPr>
          <p:cNvPr id="4" name="Tijdelijke aanduiding voor datum 3"/>
          <p:cNvSpPr>
            <a:spLocks noGrp="1"/>
          </p:cNvSpPr>
          <p:nvPr>
            <p:ph type="dt" sz="half" idx="10"/>
          </p:nvPr>
        </p:nvSpPr>
        <p:spPr/>
        <p:txBody>
          <a:bodyPr/>
          <a:lstStyle/>
          <a:p>
            <a:fld id="{F456E141-11F1-487F-A892-18B8A63336C7}" type="datetime1">
              <a:rPr lang="nl-BE" smtClean="0"/>
              <a:t>8/09/2022</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B105FAA3-C3E4-40D0-B2B7-65B62F79F625}" type="slidenum">
              <a:rPr lang="nl-BE" smtClean="0"/>
              <a:t>‹#›</a:t>
            </a:fld>
            <a:endParaRPr lang="nl-BE"/>
          </a:p>
        </p:txBody>
      </p:sp>
      <p:sp>
        <p:nvSpPr>
          <p:cNvPr id="9" name="Rechthoek 8"/>
          <p:cNvSpPr/>
          <p:nvPr userDrawn="1"/>
        </p:nvSpPr>
        <p:spPr>
          <a:xfrm>
            <a:off x="10502153" y="0"/>
            <a:ext cx="1559859" cy="1219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9">
            <a:extLst>
              <a:ext uri="{FF2B5EF4-FFF2-40B4-BE49-F238E27FC236}">
                <a16:creationId xmlns:a16="http://schemas.microsoft.com/office/drawing/2014/main" id="{FBAF35B5-7E2F-489C-AA38-83D52B9A7B5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3334" t="17522" r="3803" b="23654"/>
          <a:stretch/>
        </p:blipFill>
        <p:spPr>
          <a:xfrm>
            <a:off x="582705" y="1832120"/>
            <a:ext cx="1461245" cy="1135182"/>
          </a:xfrm>
          <a:prstGeom prst="rect">
            <a:avLst/>
          </a:prstGeom>
        </p:spPr>
      </p:pic>
      <p:sp>
        <p:nvSpPr>
          <p:cNvPr id="7" name="TextBox 6">
            <a:extLst>
              <a:ext uri="{FF2B5EF4-FFF2-40B4-BE49-F238E27FC236}">
                <a16:creationId xmlns:a16="http://schemas.microsoft.com/office/drawing/2014/main" id="{FD350454-2D85-403C-B5B4-870BA60949E0}"/>
              </a:ext>
            </a:extLst>
          </p:cNvPr>
          <p:cNvSpPr txBox="1"/>
          <p:nvPr userDrawn="1"/>
        </p:nvSpPr>
        <p:spPr>
          <a:xfrm>
            <a:off x="1836761" y="1938046"/>
            <a:ext cx="8044370" cy="923330"/>
          </a:xfrm>
          <a:prstGeom prst="rect">
            <a:avLst/>
          </a:prstGeom>
          <a:noFill/>
        </p:spPr>
        <p:txBody>
          <a:bodyPr wrap="square" rtlCol="0">
            <a:spAutoFit/>
          </a:bodyPr>
          <a:lstStyle/>
          <a:p>
            <a:pPr algn="l"/>
            <a:r>
              <a:rPr lang="nl-BE" sz="5400" b="0">
                <a:solidFill>
                  <a:schemeClr val="bg2">
                    <a:lumMod val="50000"/>
                  </a:schemeClr>
                </a:solidFill>
                <a:latin typeface="Cambria" panose="02040503050406030204" pitchFamily="18" charset="0"/>
                <a:ea typeface="Cambria" panose="02040503050406030204" pitchFamily="18" charset="0"/>
              </a:rPr>
              <a:t>Data </a:t>
            </a:r>
            <a:r>
              <a:rPr lang="nl-BE" sz="5400" b="0" err="1">
                <a:solidFill>
                  <a:schemeClr val="bg2">
                    <a:lumMod val="50000"/>
                  </a:schemeClr>
                </a:solidFill>
                <a:latin typeface="Cambria" panose="02040503050406030204" pitchFamily="18" charset="0"/>
                <a:ea typeface="Cambria" panose="02040503050406030204" pitchFamily="18" charset="0"/>
              </a:rPr>
              <a:t>science</a:t>
            </a:r>
            <a:endParaRPr lang="nl-BE" sz="5400" b="0">
              <a:solidFill>
                <a:schemeClr val="bg2">
                  <a:lumMod val="5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61203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85CAFD92-94F2-4CD0-8A1D-AA3295115CEC}" type="datetime1">
              <a:rPr lang="nl-BE" smtClean="0"/>
              <a:t>8/09/2022</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423414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a:t>Klik om de stijl te bewerken</a:t>
            </a:r>
            <a:endParaRPr lang="nl-BE"/>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02B84EFA-B363-4043-A12E-44B39EC7D05B}" type="datetime1">
              <a:rPr lang="nl-BE" smtClean="0"/>
              <a:t>8/09/2022</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046829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Calibri" panose="020F0502020204030204" pitchFamily="34" charset="0"/>
                <a:cs typeface="Calibri" panose="020F0502020204030204" pitchFamily="34" charset="0"/>
              </a:defRPr>
            </a:lvl1pPr>
          </a:lstStyle>
          <a:p>
            <a:r>
              <a:rPr lang="nl-NL"/>
              <a:t>Klik om de stijl te bewerken</a:t>
            </a:r>
            <a:endParaRPr lang="nl-BE"/>
          </a:p>
        </p:txBody>
      </p:sp>
      <p:sp>
        <p:nvSpPr>
          <p:cNvPr id="3" name="Tijdelijke aanduiding voor inhoud 2"/>
          <p:cNvSpPr>
            <a:spLocks noGrp="1"/>
          </p:cNvSpPr>
          <p:nvPr>
            <p:ph idx="1"/>
          </p:nvPr>
        </p:nvSpPr>
        <p:spPr/>
        <p:txBody>
          <a:bodyPr/>
          <a:lstStyle>
            <a:lvl1pPr>
              <a:buClr>
                <a:srgbClr val="4584B6"/>
              </a:buClr>
              <a:defRPr/>
            </a:lvl1pPr>
            <a:lvl2pPr>
              <a:buClr>
                <a:srgbClr val="FFDE57"/>
              </a:buClr>
              <a:defRPr sz="2600"/>
            </a:lvl2pPr>
            <a:lvl3pPr>
              <a:defRPr sz="2400"/>
            </a:lvl3pPr>
            <a:lvl4pPr>
              <a:defRPr sz="2200"/>
            </a:lvl4pPr>
            <a:lvl5pPr>
              <a:defRPr sz="20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B7AA89A6-C9B9-4556-BC9E-5E3CF3322A33}" type="datetime1">
              <a:rPr lang="nl-BE" smtClean="0"/>
              <a:t>8/09/2022</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lvl1pPr>
              <a:defRPr/>
            </a:lvl1pPr>
          </a:lstStyle>
          <a:p>
            <a:fld id="{FE1B3154-47D9-4402-8EDB-E791933DC0B9}" type="slidenum">
              <a:rPr lang="nl-BE" smtClean="0"/>
              <a:pPr/>
              <a:t>‹#›</a:t>
            </a:fld>
            <a:endParaRPr lang="nl-BE"/>
          </a:p>
        </p:txBody>
      </p:sp>
    </p:spTree>
    <p:extLst>
      <p:ext uri="{BB962C8B-B14F-4D97-AF65-F5344CB8AC3E}">
        <p14:creationId xmlns:p14="http://schemas.microsoft.com/office/powerpoint/2010/main" val="698906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a:t>Klik om de stijl te bewerken</a:t>
            </a:r>
            <a:endParaRPr lang="nl-BE"/>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p:cNvSpPr>
            <a:spLocks noGrp="1"/>
          </p:cNvSpPr>
          <p:nvPr>
            <p:ph type="dt" sz="half" idx="10"/>
          </p:nvPr>
        </p:nvSpPr>
        <p:spPr/>
        <p:txBody>
          <a:bodyPr/>
          <a:lstStyle/>
          <a:p>
            <a:fld id="{6CEB42D4-4FBB-465F-AE58-8ADBDBF671C8}" type="datetime1">
              <a:rPr lang="nl-BE" smtClean="0"/>
              <a:t>8/09/2022</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2727828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inhoud 2"/>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datum 4"/>
          <p:cNvSpPr>
            <a:spLocks noGrp="1"/>
          </p:cNvSpPr>
          <p:nvPr>
            <p:ph type="dt" sz="half" idx="10"/>
          </p:nvPr>
        </p:nvSpPr>
        <p:spPr/>
        <p:txBody>
          <a:bodyPr/>
          <a:lstStyle/>
          <a:p>
            <a:fld id="{64B405D5-C0FD-42E0-9EB1-2670F471B7BB}" type="datetime1">
              <a:rPr lang="nl-BE" smtClean="0"/>
              <a:t>8/09/2022</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464679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a:t>Klik om de stijl te bewerken</a:t>
            </a:r>
            <a:endParaRPr lang="nl-BE"/>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p:cNvSpPr>
            <a:spLocks noGrp="1"/>
          </p:cNvSpPr>
          <p:nvPr>
            <p:ph type="dt" sz="half" idx="10"/>
          </p:nvPr>
        </p:nvSpPr>
        <p:spPr/>
        <p:txBody>
          <a:bodyPr/>
          <a:lstStyle/>
          <a:p>
            <a:fld id="{4CB55C39-C031-448F-A58F-CA88F7B6F786}" type="datetime1">
              <a:rPr lang="nl-BE" smtClean="0"/>
              <a:t>8/09/2022</a:t>
            </a:fld>
            <a:endParaRPr lang="nl-BE"/>
          </a:p>
        </p:txBody>
      </p:sp>
      <p:sp>
        <p:nvSpPr>
          <p:cNvPr id="8" name="Tijdelijke aanduiding voor voettekst 7"/>
          <p:cNvSpPr>
            <a:spLocks noGrp="1"/>
          </p:cNvSpPr>
          <p:nvPr>
            <p:ph type="ftr" sz="quarter" idx="11"/>
          </p:nvPr>
        </p:nvSpPr>
        <p:spPr/>
        <p:txBody>
          <a:bodyPr/>
          <a:lstStyle/>
          <a:p>
            <a:endParaRPr lang="nl-BE"/>
          </a:p>
        </p:txBody>
      </p:sp>
      <p:sp>
        <p:nvSpPr>
          <p:cNvPr id="9" name="Tijdelijke aanduiding voor dianummer 8"/>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050985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E29307F5-1DF0-4FFF-91A4-1E1A6A26A94A}" type="datetime1">
              <a:rPr lang="nl-BE" smtClean="0"/>
              <a:t>8/09/2022</a:t>
            </a:fld>
            <a:endParaRPr lang="nl-BE"/>
          </a:p>
        </p:txBody>
      </p:sp>
      <p:sp>
        <p:nvSpPr>
          <p:cNvPr id="4" name="Tijdelijke aanduiding voor voettekst 3"/>
          <p:cNvSpPr>
            <a:spLocks noGrp="1"/>
          </p:cNvSpPr>
          <p:nvPr>
            <p:ph type="ftr" sz="quarter" idx="11"/>
          </p:nvPr>
        </p:nvSpPr>
        <p:spPr/>
        <p:txBody>
          <a:bodyPr/>
          <a:lstStyle/>
          <a:p>
            <a:endParaRPr lang="nl-BE"/>
          </a:p>
        </p:txBody>
      </p:sp>
      <p:sp>
        <p:nvSpPr>
          <p:cNvPr id="5" name="Tijdelijke aanduiding voor dianummer 4"/>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1551492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00A9168B-A159-4E9D-A6C6-C6786C6AB2EB}" type="datetime1">
              <a:rPr lang="nl-BE" smtClean="0"/>
              <a:t>8/09/2022</a:t>
            </a:fld>
            <a:endParaRPr lang="nl-BE"/>
          </a:p>
        </p:txBody>
      </p:sp>
      <p:sp>
        <p:nvSpPr>
          <p:cNvPr id="3" name="Tijdelijke aanduiding voor voettekst 2"/>
          <p:cNvSpPr>
            <a:spLocks noGrp="1"/>
          </p:cNvSpPr>
          <p:nvPr>
            <p:ph type="ftr" sz="quarter" idx="11"/>
          </p:nvPr>
        </p:nvSpPr>
        <p:spPr/>
        <p:txBody>
          <a:bodyPr/>
          <a:lstStyle/>
          <a:p>
            <a:endParaRPr lang="nl-BE"/>
          </a:p>
        </p:txBody>
      </p:sp>
      <p:sp>
        <p:nvSpPr>
          <p:cNvPr id="4" name="Tijdelijke aanduiding voor dianummer 3"/>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875177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E9D22159-AF82-4D23-BC06-D4277BDD9BAD}" type="datetime1">
              <a:rPr lang="nl-BE" smtClean="0"/>
              <a:t>8/09/2022</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1384590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D08A7014-C292-4E4F-926C-1A31F538B52A}" type="datetime1">
              <a:rPr lang="nl-BE" smtClean="0"/>
              <a:t>8/09/2022</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186757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582706" y="365125"/>
            <a:ext cx="10771094" cy="920015"/>
          </a:xfrm>
          <a:prstGeom prst="rect">
            <a:avLst/>
          </a:prstGeom>
        </p:spPr>
        <p:txBody>
          <a:bodyPr vert="horz" lIns="91440" tIns="45720" rIns="91440" bIns="45720" rtlCol="0" anchor="ctr">
            <a:normAutofit/>
          </a:bodyPr>
          <a:lstStyle/>
          <a:p>
            <a:r>
              <a:rPr lang="nl-NL"/>
              <a:t>Klik om de stijl te bewerken</a:t>
            </a:r>
            <a:endParaRPr lang="nl-BE"/>
          </a:p>
        </p:txBody>
      </p:sp>
      <p:sp>
        <p:nvSpPr>
          <p:cNvPr id="3" name="Tijdelijke aanduiding voor tekst 2"/>
          <p:cNvSpPr>
            <a:spLocks noGrp="1"/>
          </p:cNvSpPr>
          <p:nvPr>
            <p:ph type="body" idx="1"/>
          </p:nvPr>
        </p:nvSpPr>
        <p:spPr>
          <a:xfrm>
            <a:off x="582705" y="1550894"/>
            <a:ext cx="11291048" cy="4626069"/>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2"/>
          </p:nvPr>
        </p:nvSpPr>
        <p:spPr>
          <a:xfrm>
            <a:off x="582705" y="6356350"/>
            <a:ext cx="135367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CC7161-F687-474C-905A-3CCBBA535086}" type="datetime1">
              <a:rPr lang="nl-BE" smtClean="0"/>
              <a:t>8/09/2022</a:t>
            </a:fld>
            <a:endParaRPr lang="nl-BE"/>
          </a:p>
        </p:txBody>
      </p:sp>
      <p:sp>
        <p:nvSpPr>
          <p:cNvPr id="5" name="Tijdelijke aanduiding voor voettekst 4"/>
          <p:cNvSpPr>
            <a:spLocks noGrp="1"/>
          </p:cNvSpPr>
          <p:nvPr>
            <p:ph type="ftr" sz="quarter" idx="3"/>
          </p:nvPr>
        </p:nvSpPr>
        <p:spPr>
          <a:xfrm>
            <a:off x="2384611" y="6356350"/>
            <a:ext cx="643665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Tijdelijke aanduiding voor dianummer 5"/>
          <p:cNvSpPr>
            <a:spLocks noGrp="1"/>
          </p:cNvSpPr>
          <p:nvPr>
            <p:ph type="sldNum" sz="quarter" idx="4"/>
          </p:nvPr>
        </p:nvSpPr>
        <p:spPr>
          <a:xfrm>
            <a:off x="9130553"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05FAA3-C3E4-40D0-B2B7-65B62F79F625}" type="slidenum">
              <a:rPr lang="nl-BE" smtClean="0"/>
              <a:t>‹#›</a:t>
            </a:fld>
            <a:endParaRPr lang="nl-BE"/>
          </a:p>
        </p:txBody>
      </p:sp>
      <p:sp>
        <p:nvSpPr>
          <p:cNvPr id="7" name="Rechthoek 6"/>
          <p:cNvSpPr/>
          <p:nvPr userDrawn="1"/>
        </p:nvSpPr>
        <p:spPr>
          <a:xfrm rot="5400000">
            <a:off x="6145210" y="-4660629"/>
            <a:ext cx="72000" cy="12021580"/>
          </a:xfrm>
          <a:prstGeom prst="rect">
            <a:avLst/>
          </a:prstGeom>
          <a:solidFill>
            <a:srgbClr val="4584B6"/>
          </a:solidFill>
          <a:ln>
            <a:solidFill>
              <a:srgbClr val="4584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hthoek 7">
            <a:extLst>
              <a:ext uri="{FF2B5EF4-FFF2-40B4-BE49-F238E27FC236}">
                <a16:creationId xmlns:a16="http://schemas.microsoft.com/office/drawing/2014/main" id="{07FE2247-7A25-44B0-854B-AE1E11CA90FA}"/>
              </a:ext>
            </a:extLst>
          </p:cNvPr>
          <p:cNvSpPr/>
          <p:nvPr userDrawn="1"/>
        </p:nvSpPr>
        <p:spPr>
          <a:xfrm>
            <a:off x="105303" y="-171400"/>
            <a:ext cx="72000" cy="7200800"/>
          </a:xfrm>
          <a:prstGeom prst="rect">
            <a:avLst/>
          </a:prstGeom>
          <a:solidFill>
            <a:srgbClr val="4584B6"/>
          </a:solidFill>
          <a:ln>
            <a:solidFill>
              <a:srgbClr val="4584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p:cNvSpPr/>
          <p:nvPr userDrawn="1"/>
        </p:nvSpPr>
        <p:spPr>
          <a:xfrm>
            <a:off x="185989" y="-171400"/>
            <a:ext cx="72000" cy="7200800"/>
          </a:xfrm>
          <a:prstGeom prst="rect">
            <a:avLst/>
          </a:prstGeom>
          <a:solidFill>
            <a:srgbClr val="FFDE57"/>
          </a:solidFill>
          <a:ln>
            <a:solidFill>
              <a:srgbClr val="FFDE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0" name="Afbeelding 9">
            <a:extLst>
              <a:ext uri="{FF2B5EF4-FFF2-40B4-BE49-F238E27FC236}">
                <a16:creationId xmlns:a16="http://schemas.microsoft.com/office/drawing/2014/main" id="{9D656C7A-8563-4AB3-B098-D72F316041E9}"/>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l="63334" t="17522" r="3803" b="23654"/>
          <a:stretch/>
        </p:blipFill>
        <p:spPr>
          <a:xfrm>
            <a:off x="10650071" y="110811"/>
            <a:ext cx="1461245" cy="1135182"/>
          </a:xfrm>
          <a:prstGeom prst="rect">
            <a:avLst/>
          </a:prstGeom>
        </p:spPr>
      </p:pic>
    </p:spTree>
    <p:extLst>
      <p:ext uri="{BB962C8B-B14F-4D97-AF65-F5344CB8AC3E}">
        <p14:creationId xmlns:p14="http://schemas.microsoft.com/office/powerpoint/2010/main" val="898952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rgbClr val="646464"/>
          </a:solidFill>
          <a:latin typeface="+mn-lt"/>
          <a:ea typeface="+mj-ea"/>
          <a:cs typeface="+mj-cs"/>
        </a:defRPr>
      </a:lvl1pPr>
    </p:titleStyle>
    <p:bodyStyle>
      <a:lvl1pPr marL="228600" indent="-228600" algn="l" defTabSz="914400" rtl="0" eaLnBrk="1" latinLnBrk="0" hangingPunct="1">
        <a:lnSpc>
          <a:spcPct val="90000"/>
        </a:lnSpc>
        <a:spcBef>
          <a:spcPts val="1000"/>
        </a:spcBef>
        <a:buClr>
          <a:srgbClr val="4584B6"/>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FFDE57"/>
        </a:buClr>
        <a:buFont typeface="Arial" panose="020B0604020202020204" pitchFamily="34" charset="0"/>
        <a:buChar char="•"/>
        <a:defRPr sz="2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646464"/>
        </a:buClr>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26.jpeg"/><Relationship Id="rId3" Type="http://schemas.openxmlformats.org/officeDocument/2006/relationships/image" Target="../media/image16.jpeg"/><Relationship Id="rId7" Type="http://schemas.openxmlformats.org/officeDocument/2006/relationships/image" Target="../media/image20.jpeg"/><Relationship Id="rId12" Type="http://schemas.openxmlformats.org/officeDocument/2006/relationships/image" Target="../media/image25.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jpeg"/><Relationship Id="rId11" Type="http://schemas.openxmlformats.org/officeDocument/2006/relationships/image" Target="../media/image24.jpeg"/><Relationship Id="rId5" Type="http://schemas.openxmlformats.org/officeDocument/2006/relationships/image" Target="../media/image18.jpeg"/><Relationship Id="rId15" Type="http://schemas.openxmlformats.org/officeDocument/2006/relationships/image" Target="../media/image28.jpeg"/><Relationship Id="rId10" Type="http://schemas.openxmlformats.org/officeDocument/2006/relationships/image" Target="../media/image23.jpeg"/><Relationship Id="rId4" Type="http://schemas.openxmlformats.org/officeDocument/2006/relationships/image" Target="../media/image17.jpeg"/><Relationship Id="rId9" Type="http://schemas.openxmlformats.org/officeDocument/2006/relationships/image" Target="../media/image22.jpeg"/><Relationship Id="rId14" Type="http://schemas.openxmlformats.org/officeDocument/2006/relationships/image" Target="../media/image27.jpe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32.png"/><Relationship Id="rId5" Type="http://schemas.openxmlformats.org/officeDocument/2006/relationships/image" Target="../media/image29.png"/><Relationship Id="rId10" Type="http://schemas.openxmlformats.org/officeDocument/2006/relationships/image" Target="../media/image31.png"/><Relationship Id="rId4" Type="http://schemas.openxmlformats.org/officeDocument/2006/relationships/image" Target="../media/image34.png"/><Relationship Id="rId9"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d3js.org/"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kencenerelli.wordpress.com/2018/03/25/visual-studio-code-multi-line-and-multi-cursor-edit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jpeg"/><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nl-BE" err="1"/>
              <a:t>Chapter</a:t>
            </a:r>
            <a:r>
              <a:rPr lang="nl-BE"/>
              <a:t> 1 – </a:t>
            </a:r>
            <a:r>
              <a:rPr lang="nl-BE" err="1"/>
              <a:t>Introduction</a:t>
            </a:r>
            <a:r>
              <a:rPr lang="nl-BE"/>
              <a:t> </a:t>
            </a:r>
          </a:p>
        </p:txBody>
      </p:sp>
      <p:sp>
        <p:nvSpPr>
          <p:cNvPr id="3" name="Ondertitel 2"/>
          <p:cNvSpPr>
            <a:spLocks noGrp="1"/>
          </p:cNvSpPr>
          <p:nvPr>
            <p:ph type="subTitle" idx="1"/>
          </p:nvPr>
        </p:nvSpPr>
        <p:spPr/>
        <p:txBody>
          <a:bodyPr/>
          <a:lstStyle/>
          <a:p>
            <a:r>
              <a:rPr lang="nl-BE"/>
              <a:t>2022-2023</a:t>
            </a:r>
          </a:p>
        </p:txBody>
      </p:sp>
    </p:spTree>
    <p:extLst>
      <p:ext uri="{BB962C8B-B14F-4D97-AF65-F5344CB8AC3E}">
        <p14:creationId xmlns:p14="http://schemas.microsoft.com/office/powerpoint/2010/main" val="54334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4E697-5EEB-4CEE-A0CC-996039C48A2E}"/>
              </a:ext>
            </a:extLst>
          </p:cNvPr>
          <p:cNvSpPr>
            <a:spLocks noGrp="1"/>
          </p:cNvSpPr>
          <p:nvPr>
            <p:ph type="title"/>
          </p:nvPr>
        </p:nvSpPr>
        <p:spPr/>
        <p:txBody>
          <a:bodyPr/>
          <a:lstStyle/>
          <a:p>
            <a:r>
              <a:rPr lang="en-BE"/>
              <a:t>Data science or machine learning?</a:t>
            </a:r>
          </a:p>
        </p:txBody>
      </p:sp>
      <p:sp>
        <p:nvSpPr>
          <p:cNvPr id="4" name="Slide Number Placeholder 3">
            <a:extLst>
              <a:ext uri="{FF2B5EF4-FFF2-40B4-BE49-F238E27FC236}">
                <a16:creationId xmlns:a16="http://schemas.microsoft.com/office/drawing/2014/main" id="{971FABA7-BF8E-4961-937E-662AA9A6294D}"/>
              </a:ext>
            </a:extLst>
          </p:cNvPr>
          <p:cNvSpPr>
            <a:spLocks noGrp="1"/>
          </p:cNvSpPr>
          <p:nvPr>
            <p:ph type="sldNum" sz="quarter" idx="12"/>
          </p:nvPr>
        </p:nvSpPr>
        <p:spPr/>
        <p:txBody>
          <a:bodyPr/>
          <a:lstStyle/>
          <a:p>
            <a:fld id="{FE1B3154-47D9-4402-8EDB-E791933DC0B9}" type="slidenum">
              <a:rPr lang="nl-BE" smtClean="0"/>
              <a:pPr/>
              <a:t>10</a:t>
            </a:fld>
            <a:endParaRPr lang="nl-BE"/>
          </a:p>
        </p:txBody>
      </p:sp>
      <p:pic>
        <p:nvPicPr>
          <p:cNvPr id="5" name="Content Placeholder 7" descr="A picture containing lined, row, many, bunch&#10;&#10;Description automatically generated">
            <a:extLst>
              <a:ext uri="{FF2B5EF4-FFF2-40B4-BE49-F238E27FC236}">
                <a16:creationId xmlns:a16="http://schemas.microsoft.com/office/drawing/2014/main" id="{B297789F-C0C9-41A0-9B09-F6E9C97DC2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8288" y="3250760"/>
            <a:ext cx="2808312" cy="2338480"/>
          </a:xfrm>
          <a:prstGeom prst="rect">
            <a:avLst/>
          </a:prstGeom>
          <a:effectLst>
            <a:outerShdw blurRad="190500" sx="102000" sy="102000" algn="ctr" rotWithShape="0">
              <a:prstClr val="black">
                <a:alpha val="40000"/>
              </a:prstClr>
            </a:outerShdw>
          </a:effectLst>
        </p:spPr>
      </p:pic>
      <p:pic>
        <p:nvPicPr>
          <p:cNvPr id="6" name="Content Placeholder 6">
            <a:extLst>
              <a:ext uri="{FF2B5EF4-FFF2-40B4-BE49-F238E27FC236}">
                <a16:creationId xmlns:a16="http://schemas.microsoft.com/office/drawing/2014/main" id="{0F2DF4EB-EACF-4E8D-9C03-CEFFF5D98C9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93612" y="1396889"/>
            <a:ext cx="1372626" cy="1142985"/>
          </a:xfrm>
          <a:prstGeom prst="rect">
            <a:avLst/>
          </a:prstGeom>
          <a:effectLst>
            <a:outerShdw blurRad="190500" sx="102000" sy="102000" algn="ctr" rotWithShape="0">
              <a:prstClr val="black">
                <a:alpha val="40000"/>
              </a:prstClr>
            </a:outerShdw>
          </a:effectLst>
        </p:spPr>
      </p:pic>
      <p:pic>
        <p:nvPicPr>
          <p:cNvPr id="7" name="Content Placeholder 6">
            <a:extLst>
              <a:ext uri="{FF2B5EF4-FFF2-40B4-BE49-F238E27FC236}">
                <a16:creationId xmlns:a16="http://schemas.microsoft.com/office/drawing/2014/main" id="{027D8B24-AEE9-4114-938C-22F7D442D82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59347" y="2010743"/>
            <a:ext cx="1372626" cy="1142985"/>
          </a:xfrm>
          <a:prstGeom prst="rect">
            <a:avLst/>
          </a:prstGeom>
          <a:effectLst>
            <a:outerShdw blurRad="190500" sx="102000" sy="102000" algn="ctr" rotWithShape="0">
              <a:prstClr val="black">
                <a:alpha val="40000"/>
              </a:prstClr>
            </a:outerShdw>
          </a:effectLst>
        </p:spPr>
      </p:pic>
      <p:pic>
        <p:nvPicPr>
          <p:cNvPr id="8" name="Content Placeholder 6">
            <a:extLst>
              <a:ext uri="{FF2B5EF4-FFF2-40B4-BE49-F238E27FC236}">
                <a16:creationId xmlns:a16="http://schemas.microsoft.com/office/drawing/2014/main" id="{D913FEBE-B512-448A-A59C-55C9ED56A1E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18180" y="1587426"/>
            <a:ext cx="1372626" cy="1142985"/>
          </a:xfrm>
          <a:prstGeom prst="rect">
            <a:avLst/>
          </a:prstGeom>
          <a:effectLst>
            <a:outerShdw blurRad="190500" sx="102000" sy="102000" algn="ctr" rotWithShape="0">
              <a:prstClr val="black">
                <a:alpha val="40000"/>
              </a:prstClr>
            </a:outerShdw>
          </a:effectLst>
        </p:spPr>
      </p:pic>
      <p:pic>
        <p:nvPicPr>
          <p:cNvPr id="9" name="Content Placeholder 6">
            <a:extLst>
              <a:ext uri="{FF2B5EF4-FFF2-40B4-BE49-F238E27FC236}">
                <a16:creationId xmlns:a16="http://schemas.microsoft.com/office/drawing/2014/main" id="{7960BCDA-822E-41DE-B519-4E7767B33A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01758" y="2255789"/>
            <a:ext cx="1372626" cy="1142985"/>
          </a:xfrm>
          <a:prstGeom prst="rect">
            <a:avLst/>
          </a:prstGeom>
          <a:effectLst>
            <a:outerShdw blurRad="190500" sx="102000" sy="102000" algn="ctr" rotWithShape="0">
              <a:prstClr val="black">
                <a:alpha val="40000"/>
              </a:prstClr>
            </a:outerShdw>
          </a:effectLst>
        </p:spPr>
      </p:pic>
      <p:pic>
        <p:nvPicPr>
          <p:cNvPr id="10" name="Content Placeholder 6">
            <a:extLst>
              <a:ext uri="{FF2B5EF4-FFF2-40B4-BE49-F238E27FC236}">
                <a16:creationId xmlns:a16="http://schemas.microsoft.com/office/drawing/2014/main" id="{EACFB021-5577-430C-B32B-57647F7545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35723" y="1777865"/>
            <a:ext cx="1372626" cy="1142985"/>
          </a:xfrm>
          <a:prstGeom prst="rect">
            <a:avLst/>
          </a:prstGeom>
          <a:effectLst>
            <a:outerShdw blurRad="190500" sx="102000" sy="102000" algn="ctr" rotWithShape="0">
              <a:prstClr val="black">
                <a:alpha val="40000"/>
              </a:prstClr>
            </a:outerShdw>
          </a:effectLst>
        </p:spPr>
      </p:pic>
      <p:pic>
        <p:nvPicPr>
          <p:cNvPr id="11" name="Content Placeholder 6">
            <a:extLst>
              <a:ext uri="{FF2B5EF4-FFF2-40B4-BE49-F238E27FC236}">
                <a16:creationId xmlns:a16="http://schemas.microsoft.com/office/drawing/2014/main" id="{E8D70166-379E-4F16-819D-EE4A9BFE765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58292" y="1513684"/>
            <a:ext cx="1372626" cy="1142985"/>
          </a:xfrm>
          <a:prstGeom prst="rect">
            <a:avLst/>
          </a:prstGeom>
          <a:effectLst>
            <a:outerShdw blurRad="190500" sx="102000" sy="102000" algn="ctr" rotWithShape="0">
              <a:prstClr val="black">
                <a:alpha val="40000"/>
              </a:prstClr>
            </a:outerShdw>
          </a:effectLst>
        </p:spPr>
      </p:pic>
      <p:pic>
        <p:nvPicPr>
          <p:cNvPr id="12" name="Content Placeholder 6">
            <a:extLst>
              <a:ext uri="{FF2B5EF4-FFF2-40B4-BE49-F238E27FC236}">
                <a16:creationId xmlns:a16="http://schemas.microsoft.com/office/drawing/2014/main" id="{387264A0-AF1E-4D4A-8CD5-C080E7D30F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83588" y="1587426"/>
            <a:ext cx="1372626" cy="1142985"/>
          </a:xfrm>
          <a:prstGeom prst="rect">
            <a:avLst/>
          </a:prstGeom>
          <a:effectLst>
            <a:outerShdw blurRad="190500" sx="102000" sy="102000" algn="ctr" rotWithShape="0">
              <a:prstClr val="black">
                <a:alpha val="40000"/>
              </a:prstClr>
            </a:outerShdw>
          </a:effectLst>
        </p:spPr>
      </p:pic>
      <p:pic>
        <p:nvPicPr>
          <p:cNvPr id="13" name="Content Placeholder 6">
            <a:extLst>
              <a:ext uri="{FF2B5EF4-FFF2-40B4-BE49-F238E27FC236}">
                <a16:creationId xmlns:a16="http://schemas.microsoft.com/office/drawing/2014/main" id="{157AC401-A502-4B96-8A71-56C8591C6D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74194" y="1885645"/>
            <a:ext cx="1372626" cy="1142985"/>
          </a:xfrm>
          <a:prstGeom prst="rect">
            <a:avLst/>
          </a:prstGeom>
          <a:effectLst>
            <a:outerShdw blurRad="190500" sx="102000" sy="102000" algn="ctr" rotWithShape="0">
              <a:prstClr val="black">
                <a:alpha val="40000"/>
              </a:prstClr>
            </a:outerShdw>
          </a:effectLst>
        </p:spPr>
      </p:pic>
      <p:pic>
        <p:nvPicPr>
          <p:cNvPr id="14" name="Content Placeholder 6">
            <a:extLst>
              <a:ext uri="{FF2B5EF4-FFF2-40B4-BE49-F238E27FC236}">
                <a16:creationId xmlns:a16="http://schemas.microsoft.com/office/drawing/2014/main" id="{E85B1462-37D5-4DCF-A6B5-A5AF48F7DA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56651" y="2546958"/>
            <a:ext cx="1372626" cy="1142985"/>
          </a:xfrm>
          <a:prstGeom prst="rect">
            <a:avLst/>
          </a:prstGeom>
          <a:effectLst>
            <a:outerShdw blurRad="190500" sx="102000" sy="102000" algn="ctr" rotWithShape="0">
              <a:prstClr val="black">
                <a:alpha val="40000"/>
              </a:prstClr>
            </a:outerShdw>
          </a:effectLst>
        </p:spPr>
      </p:pic>
      <p:pic>
        <p:nvPicPr>
          <p:cNvPr id="15" name="Content Placeholder 6">
            <a:extLst>
              <a:ext uri="{FF2B5EF4-FFF2-40B4-BE49-F238E27FC236}">
                <a16:creationId xmlns:a16="http://schemas.microsoft.com/office/drawing/2014/main" id="{B5B1DAA4-F1A8-41A4-BB7F-D135388E83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80709" y="1365511"/>
            <a:ext cx="1372626" cy="1142985"/>
          </a:xfrm>
          <a:prstGeom prst="rect">
            <a:avLst/>
          </a:prstGeom>
          <a:effectLst>
            <a:outerShdw blurRad="190500" sx="102000" sy="102000" algn="ctr" rotWithShape="0">
              <a:prstClr val="black">
                <a:alpha val="40000"/>
              </a:prstClr>
            </a:outerShdw>
          </a:effectLst>
        </p:spPr>
      </p:pic>
      <p:pic>
        <p:nvPicPr>
          <p:cNvPr id="16" name="Content Placeholder 6">
            <a:extLst>
              <a:ext uri="{FF2B5EF4-FFF2-40B4-BE49-F238E27FC236}">
                <a16:creationId xmlns:a16="http://schemas.microsoft.com/office/drawing/2014/main" id="{9E8EFCAC-278D-44B4-A447-10AFE0F1A1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3965" y="3249934"/>
            <a:ext cx="2808312" cy="2338480"/>
          </a:xfrm>
          <a:prstGeom prst="rect">
            <a:avLst/>
          </a:prstGeom>
          <a:effectLst>
            <a:outerShdw blurRad="190500" sx="102000" sy="102000" algn="ctr" rotWithShape="0">
              <a:prstClr val="black">
                <a:alpha val="40000"/>
              </a:prstClr>
            </a:outerShdw>
          </a:effectLst>
        </p:spPr>
      </p:pic>
      <p:sp>
        <p:nvSpPr>
          <p:cNvPr id="17" name="Rectangle 16">
            <a:extLst>
              <a:ext uri="{FF2B5EF4-FFF2-40B4-BE49-F238E27FC236}">
                <a16:creationId xmlns:a16="http://schemas.microsoft.com/office/drawing/2014/main" id="{9EBA1AC1-2830-45FA-8FBE-3BCB7D4CECFD}"/>
              </a:ext>
            </a:extLst>
          </p:cNvPr>
          <p:cNvSpPr/>
          <p:nvPr/>
        </p:nvSpPr>
        <p:spPr>
          <a:xfrm>
            <a:off x="4799856" y="3832390"/>
            <a:ext cx="2680853" cy="1224136"/>
          </a:xfrm>
          <a:prstGeom prst="rect">
            <a:avLst/>
          </a:prstGeom>
          <a:solidFill>
            <a:srgbClr val="EC4B2F"/>
          </a:solidFill>
          <a:ln>
            <a:solidFill>
              <a:srgbClr val="9C31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a:t>MODEL</a:t>
            </a:r>
          </a:p>
        </p:txBody>
      </p:sp>
      <p:sp>
        <p:nvSpPr>
          <p:cNvPr id="18" name="Right Arrow 18">
            <a:extLst>
              <a:ext uri="{FF2B5EF4-FFF2-40B4-BE49-F238E27FC236}">
                <a16:creationId xmlns:a16="http://schemas.microsoft.com/office/drawing/2014/main" id="{51A8F133-856E-4AAC-841E-EDB594FA5448}"/>
              </a:ext>
            </a:extLst>
          </p:cNvPr>
          <p:cNvSpPr/>
          <p:nvPr/>
        </p:nvSpPr>
        <p:spPr>
          <a:xfrm>
            <a:off x="3803854" y="4198646"/>
            <a:ext cx="864096" cy="441056"/>
          </a:xfrm>
          <a:prstGeom prst="rightArrow">
            <a:avLst/>
          </a:prstGeom>
          <a:solidFill>
            <a:srgbClr val="EC4B2F"/>
          </a:solidFill>
          <a:ln>
            <a:solidFill>
              <a:srgbClr val="9C31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9" name="Right Arrow 19">
            <a:extLst>
              <a:ext uri="{FF2B5EF4-FFF2-40B4-BE49-F238E27FC236}">
                <a16:creationId xmlns:a16="http://schemas.microsoft.com/office/drawing/2014/main" id="{2C9E5E80-CF8D-42A0-B693-54B23032E12A}"/>
              </a:ext>
            </a:extLst>
          </p:cNvPr>
          <p:cNvSpPr/>
          <p:nvPr/>
        </p:nvSpPr>
        <p:spPr>
          <a:xfrm>
            <a:off x="7612615" y="4198646"/>
            <a:ext cx="864096" cy="441056"/>
          </a:xfrm>
          <a:prstGeom prst="rightArrow">
            <a:avLst/>
          </a:prstGeom>
          <a:solidFill>
            <a:srgbClr val="EC4B2F"/>
          </a:solidFill>
          <a:ln>
            <a:solidFill>
              <a:srgbClr val="9C31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20" name="Straight Connector 19">
            <a:extLst>
              <a:ext uri="{FF2B5EF4-FFF2-40B4-BE49-F238E27FC236}">
                <a16:creationId xmlns:a16="http://schemas.microsoft.com/office/drawing/2014/main" id="{18B39182-C8AE-4CB2-AEF9-A76A4091DDDF}"/>
              </a:ext>
            </a:extLst>
          </p:cNvPr>
          <p:cNvCxnSpPr>
            <a:cxnSpLocks/>
          </p:cNvCxnSpPr>
          <p:nvPr/>
        </p:nvCxnSpPr>
        <p:spPr>
          <a:xfrm flipH="1" flipV="1">
            <a:off x="2944205" y="1672150"/>
            <a:ext cx="1855652" cy="2160240"/>
          </a:xfrm>
          <a:prstGeom prst="line">
            <a:avLst/>
          </a:prstGeom>
          <a:ln w="19050">
            <a:solidFill>
              <a:srgbClr val="EC4B2E"/>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37D5ACC-14DC-431C-8294-645F536AEF4E}"/>
              </a:ext>
            </a:extLst>
          </p:cNvPr>
          <p:cNvCxnSpPr>
            <a:cxnSpLocks/>
          </p:cNvCxnSpPr>
          <p:nvPr/>
        </p:nvCxnSpPr>
        <p:spPr>
          <a:xfrm flipV="1">
            <a:off x="7467132" y="1818403"/>
            <a:ext cx="2389841" cy="2013157"/>
          </a:xfrm>
          <a:prstGeom prst="line">
            <a:avLst/>
          </a:prstGeom>
          <a:ln w="19050">
            <a:solidFill>
              <a:srgbClr val="EC4B2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5594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AE74A-D73B-47BA-A4AC-AFAAFAC4DD7C}"/>
              </a:ext>
            </a:extLst>
          </p:cNvPr>
          <p:cNvSpPr>
            <a:spLocks noGrp="1"/>
          </p:cNvSpPr>
          <p:nvPr>
            <p:ph type="title"/>
          </p:nvPr>
        </p:nvSpPr>
        <p:spPr/>
        <p:txBody>
          <a:bodyPr/>
          <a:lstStyle/>
          <a:p>
            <a:r>
              <a:rPr lang="en-BE"/>
              <a:t>Data science or machine learning?</a:t>
            </a:r>
          </a:p>
        </p:txBody>
      </p:sp>
      <p:sp>
        <p:nvSpPr>
          <p:cNvPr id="4" name="Slide Number Placeholder 3">
            <a:extLst>
              <a:ext uri="{FF2B5EF4-FFF2-40B4-BE49-F238E27FC236}">
                <a16:creationId xmlns:a16="http://schemas.microsoft.com/office/drawing/2014/main" id="{8AAFA3C9-4E2C-4924-9B16-FCC8C7F383ED}"/>
              </a:ext>
            </a:extLst>
          </p:cNvPr>
          <p:cNvSpPr>
            <a:spLocks noGrp="1"/>
          </p:cNvSpPr>
          <p:nvPr>
            <p:ph type="sldNum" sz="quarter" idx="12"/>
          </p:nvPr>
        </p:nvSpPr>
        <p:spPr/>
        <p:txBody>
          <a:bodyPr/>
          <a:lstStyle/>
          <a:p>
            <a:fld id="{FE1B3154-47D9-4402-8EDB-E791933DC0B9}" type="slidenum">
              <a:rPr lang="nl-BE" smtClean="0"/>
              <a:pPr/>
              <a:t>11</a:t>
            </a:fld>
            <a:endParaRPr lang="nl-BE"/>
          </a:p>
        </p:txBody>
      </p:sp>
      <p:pic>
        <p:nvPicPr>
          <p:cNvPr id="6" name="Content Placeholder 8" descr="A cat sitting on top of a grass covered field&#10;&#10;Description automatically generated">
            <a:extLst>
              <a:ext uri="{FF2B5EF4-FFF2-40B4-BE49-F238E27FC236}">
                <a16:creationId xmlns:a16="http://schemas.microsoft.com/office/drawing/2014/main" id="{358ECB2D-8E61-46F6-8D34-7199A1CDD0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33520" y="3494671"/>
            <a:ext cx="2520280" cy="2579208"/>
          </a:xfrm>
          <a:prstGeom prst="rect">
            <a:avLst/>
          </a:prstGeom>
          <a:effectLst>
            <a:outerShdw blurRad="190500" sx="102000" sy="102000" algn="ctr" rotWithShape="0">
              <a:prstClr val="black">
                <a:alpha val="40000"/>
              </a:prstClr>
            </a:outerShdw>
          </a:effectLst>
        </p:spPr>
      </p:pic>
      <p:pic>
        <p:nvPicPr>
          <p:cNvPr id="7" name="Picture 6" descr="A cat sitting in front of a mirror posing for the camera&#10;&#10;Description automatically generated">
            <a:extLst>
              <a:ext uri="{FF2B5EF4-FFF2-40B4-BE49-F238E27FC236}">
                <a16:creationId xmlns:a16="http://schemas.microsoft.com/office/drawing/2014/main" id="{AB568E0C-4733-495C-9E24-F6AF1602A2E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01380" y="2586184"/>
            <a:ext cx="935101" cy="939800"/>
          </a:xfrm>
          <a:prstGeom prst="rect">
            <a:avLst/>
          </a:prstGeom>
        </p:spPr>
      </p:pic>
      <p:pic>
        <p:nvPicPr>
          <p:cNvPr id="8" name="Picture 7" descr="A person petting a cat&#10;&#10;Description automatically generated">
            <a:extLst>
              <a:ext uri="{FF2B5EF4-FFF2-40B4-BE49-F238E27FC236}">
                <a16:creationId xmlns:a16="http://schemas.microsoft.com/office/drawing/2014/main" id="{ECCEAC30-451A-478E-803D-F7B26E06558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14640" y="1632062"/>
            <a:ext cx="1149102" cy="862980"/>
          </a:xfrm>
          <a:prstGeom prst="rect">
            <a:avLst/>
          </a:prstGeom>
        </p:spPr>
      </p:pic>
      <p:pic>
        <p:nvPicPr>
          <p:cNvPr id="9" name="Picture 8" descr="A cat lying on the ground&#10;&#10;Description automatically generated">
            <a:extLst>
              <a:ext uri="{FF2B5EF4-FFF2-40B4-BE49-F238E27FC236}">
                <a16:creationId xmlns:a16="http://schemas.microsoft.com/office/drawing/2014/main" id="{400251B2-486D-42CA-8E2C-95423CAEB0D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35688" y="3253202"/>
            <a:ext cx="1219200" cy="939800"/>
          </a:xfrm>
          <a:prstGeom prst="rect">
            <a:avLst/>
          </a:prstGeom>
        </p:spPr>
      </p:pic>
      <p:pic>
        <p:nvPicPr>
          <p:cNvPr id="10" name="Picture 9" descr="A cat sitting on a counter&#10;&#10;Description automatically generated">
            <a:extLst>
              <a:ext uri="{FF2B5EF4-FFF2-40B4-BE49-F238E27FC236}">
                <a16:creationId xmlns:a16="http://schemas.microsoft.com/office/drawing/2014/main" id="{39722583-867F-442E-8B96-757B2B77621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62538" y="1567611"/>
            <a:ext cx="1524000" cy="1206500"/>
          </a:xfrm>
          <a:prstGeom prst="rect">
            <a:avLst/>
          </a:prstGeom>
        </p:spPr>
      </p:pic>
      <p:pic>
        <p:nvPicPr>
          <p:cNvPr id="11" name="Picture 10" descr="A cat sitting on a rug&#10;&#10;Description automatically generated">
            <a:extLst>
              <a:ext uri="{FF2B5EF4-FFF2-40B4-BE49-F238E27FC236}">
                <a16:creationId xmlns:a16="http://schemas.microsoft.com/office/drawing/2014/main" id="{A4DAC9C8-3584-4E31-B3C1-A2C3D10EE6A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978985" y="2117652"/>
            <a:ext cx="1528053" cy="1142984"/>
          </a:xfrm>
          <a:prstGeom prst="rect">
            <a:avLst/>
          </a:prstGeom>
        </p:spPr>
      </p:pic>
      <p:pic>
        <p:nvPicPr>
          <p:cNvPr id="12" name="Picture 11" descr="A cat that is looking at the camera&#10;&#10;Description automatically generated">
            <a:extLst>
              <a:ext uri="{FF2B5EF4-FFF2-40B4-BE49-F238E27FC236}">
                <a16:creationId xmlns:a16="http://schemas.microsoft.com/office/drawing/2014/main" id="{DF4E1EA4-5325-4FFE-9F7D-904CB41A50D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504928" y="1673489"/>
            <a:ext cx="934173" cy="1243324"/>
          </a:xfrm>
          <a:prstGeom prst="rect">
            <a:avLst/>
          </a:prstGeom>
        </p:spPr>
      </p:pic>
      <p:pic>
        <p:nvPicPr>
          <p:cNvPr id="13" name="Picture 12" descr="A dog sitting on top of a dry grass field&#10;&#10;Description automatically generated">
            <a:extLst>
              <a:ext uri="{FF2B5EF4-FFF2-40B4-BE49-F238E27FC236}">
                <a16:creationId xmlns:a16="http://schemas.microsoft.com/office/drawing/2014/main" id="{2D09AF38-D463-47CC-866A-D6CC7AC04BA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320166" y="2479793"/>
            <a:ext cx="861793" cy="1273478"/>
          </a:xfrm>
          <a:prstGeom prst="rect">
            <a:avLst/>
          </a:prstGeom>
        </p:spPr>
      </p:pic>
      <p:pic>
        <p:nvPicPr>
          <p:cNvPr id="14" name="Picture 13" descr="A close up of a dog&#10;&#10;Description automatically generated">
            <a:extLst>
              <a:ext uri="{FF2B5EF4-FFF2-40B4-BE49-F238E27FC236}">
                <a16:creationId xmlns:a16="http://schemas.microsoft.com/office/drawing/2014/main" id="{C73CF93F-F847-410E-A4AD-BA1B4AA5AEAC}"/>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316346" y="2495042"/>
            <a:ext cx="1112901" cy="1023511"/>
          </a:xfrm>
          <a:prstGeom prst="rect">
            <a:avLst/>
          </a:prstGeom>
        </p:spPr>
      </p:pic>
      <p:pic>
        <p:nvPicPr>
          <p:cNvPr id="15" name="Picture 14" descr="A brown dog on a leash&#10;&#10;Description automatically generated">
            <a:extLst>
              <a:ext uri="{FF2B5EF4-FFF2-40B4-BE49-F238E27FC236}">
                <a16:creationId xmlns:a16="http://schemas.microsoft.com/office/drawing/2014/main" id="{1C75E398-4CFD-4425-B712-0440D900B99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447822" y="3291092"/>
            <a:ext cx="586681" cy="597300"/>
          </a:xfrm>
          <a:prstGeom prst="rect">
            <a:avLst/>
          </a:prstGeom>
        </p:spPr>
      </p:pic>
      <p:pic>
        <p:nvPicPr>
          <p:cNvPr id="16" name="Picture 15" descr="A dog looking at the camera&#10;&#10;Description automatically generated">
            <a:extLst>
              <a:ext uri="{FF2B5EF4-FFF2-40B4-BE49-F238E27FC236}">
                <a16:creationId xmlns:a16="http://schemas.microsoft.com/office/drawing/2014/main" id="{E55C0894-B17E-49AF-8A0C-759B506AB3D4}"/>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336462" y="1702818"/>
            <a:ext cx="1402243" cy="939801"/>
          </a:xfrm>
          <a:prstGeom prst="rect">
            <a:avLst/>
          </a:prstGeom>
        </p:spPr>
      </p:pic>
      <p:pic>
        <p:nvPicPr>
          <p:cNvPr id="17" name="Picture 16" descr="A dog lying on green grass&#10;&#10;Description automatically generated">
            <a:extLst>
              <a:ext uri="{FF2B5EF4-FFF2-40B4-BE49-F238E27FC236}">
                <a16:creationId xmlns:a16="http://schemas.microsoft.com/office/drawing/2014/main" id="{3FEB380A-6402-4CC2-997E-9496A0FBD977}"/>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935154" y="2332964"/>
            <a:ext cx="1303401" cy="1003688"/>
          </a:xfrm>
          <a:prstGeom prst="rect">
            <a:avLst/>
          </a:prstGeom>
        </p:spPr>
      </p:pic>
      <p:sp>
        <p:nvSpPr>
          <p:cNvPr id="18" name="Rectangle 17">
            <a:extLst>
              <a:ext uri="{FF2B5EF4-FFF2-40B4-BE49-F238E27FC236}">
                <a16:creationId xmlns:a16="http://schemas.microsoft.com/office/drawing/2014/main" id="{1696406F-E36C-44D9-A9A3-2D718C4B01AC}"/>
              </a:ext>
            </a:extLst>
          </p:cNvPr>
          <p:cNvSpPr/>
          <p:nvPr/>
        </p:nvSpPr>
        <p:spPr>
          <a:xfrm>
            <a:off x="4748394" y="4402093"/>
            <a:ext cx="2680853" cy="1224136"/>
          </a:xfrm>
          <a:prstGeom prst="rect">
            <a:avLst/>
          </a:prstGeom>
          <a:solidFill>
            <a:srgbClr val="EC4B2F"/>
          </a:solidFill>
          <a:ln>
            <a:solidFill>
              <a:srgbClr val="9C31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a:t>MODEL</a:t>
            </a:r>
          </a:p>
        </p:txBody>
      </p:sp>
      <p:sp>
        <p:nvSpPr>
          <p:cNvPr id="19" name="Right Arrow 36">
            <a:extLst>
              <a:ext uri="{FF2B5EF4-FFF2-40B4-BE49-F238E27FC236}">
                <a16:creationId xmlns:a16="http://schemas.microsoft.com/office/drawing/2014/main" id="{27340F71-3B62-4597-869E-4653821B8102}"/>
              </a:ext>
            </a:extLst>
          </p:cNvPr>
          <p:cNvSpPr/>
          <p:nvPr/>
        </p:nvSpPr>
        <p:spPr>
          <a:xfrm>
            <a:off x="3752392" y="4768349"/>
            <a:ext cx="864096" cy="441056"/>
          </a:xfrm>
          <a:prstGeom prst="rightArrow">
            <a:avLst/>
          </a:prstGeom>
          <a:solidFill>
            <a:srgbClr val="EC4B2F"/>
          </a:solidFill>
          <a:ln>
            <a:solidFill>
              <a:srgbClr val="9C31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0" name="Right Arrow 37">
            <a:extLst>
              <a:ext uri="{FF2B5EF4-FFF2-40B4-BE49-F238E27FC236}">
                <a16:creationId xmlns:a16="http://schemas.microsoft.com/office/drawing/2014/main" id="{89EAC7C4-ED72-4F26-96C0-952685060A48}"/>
              </a:ext>
            </a:extLst>
          </p:cNvPr>
          <p:cNvSpPr/>
          <p:nvPr/>
        </p:nvSpPr>
        <p:spPr>
          <a:xfrm>
            <a:off x="7561153" y="4768349"/>
            <a:ext cx="864096" cy="441056"/>
          </a:xfrm>
          <a:prstGeom prst="rightArrow">
            <a:avLst/>
          </a:prstGeom>
          <a:solidFill>
            <a:srgbClr val="EC4B2F"/>
          </a:solidFill>
          <a:ln>
            <a:solidFill>
              <a:srgbClr val="9C31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21" name="Straight Connector 20">
            <a:extLst>
              <a:ext uri="{FF2B5EF4-FFF2-40B4-BE49-F238E27FC236}">
                <a16:creationId xmlns:a16="http://schemas.microsoft.com/office/drawing/2014/main" id="{C8D6EAAF-F4C2-4F4B-8134-4A9814F37095}"/>
              </a:ext>
            </a:extLst>
          </p:cNvPr>
          <p:cNvCxnSpPr>
            <a:cxnSpLocks/>
          </p:cNvCxnSpPr>
          <p:nvPr/>
        </p:nvCxnSpPr>
        <p:spPr>
          <a:xfrm flipH="1" flipV="1">
            <a:off x="2892743" y="2241853"/>
            <a:ext cx="1855652" cy="2160240"/>
          </a:xfrm>
          <a:prstGeom prst="line">
            <a:avLst/>
          </a:prstGeom>
          <a:ln w="19050">
            <a:solidFill>
              <a:srgbClr val="EC4B2E"/>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FC1196E-8CC7-44F0-BF29-9312E4CEFB9F}"/>
              </a:ext>
            </a:extLst>
          </p:cNvPr>
          <p:cNvCxnSpPr>
            <a:cxnSpLocks/>
          </p:cNvCxnSpPr>
          <p:nvPr/>
        </p:nvCxnSpPr>
        <p:spPr>
          <a:xfrm flipV="1">
            <a:off x="7415670" y="2388106"/>
            <a:ext cx="2389841" cy="2013157"/>
          </a:xfrm>
          <a:prstGeom prst="line">
            <a:avLst/>
          </a:prstGeom>
          <a:ln w="19050">
            <a:solidFill>
              <a:srgbClr val="EC4B2E"/>
            </a:solidFill>
          </a:ln>
        </p:spPr>
        <p:style>
          <a:lnRef idx="1">
            <a:schemeClr val="accent1"/>
          </a:lnRef>
          <a:fillRef idx="0">
            <a:schemeClr val="accent1"/>
          </a:fillRef>
          <a:effectRef idx="0">
            <a:schemeClr val="accent1"/>
          </a:effectRef>
          <a:fontRef idx="minor">
            <a:schemeClr val="tx1"/>
          </a:fontRef>
        </p:style>
      </p:cxnSp>
      <p:pic>
        <p:nvPicPr>
          <p:cNvPr id="23" name="Content Placeholder 6" descr="A cat sitting on top of a grass covered field">
            <a:extLst>
              <a:ext uri="{FF2B5EF4-FFF2-40B4-BE49-F238E27FC236}">
                <a16:creationId xmlns:a16="http://schemas.microsoft.com/office/drawing/2014/main" id="{E6C4BD78-222F-4BA3-BE23-571A3EE94440}"/>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09678" y="3498098"/>
            <a:ext cx="2513583" cy="2572354"/>
          </a:xfrm>
          <a:prstGeom prst="rect">
            <a:avLst/>
          </a:prstGeom>
          <a:effectLst>
            <a:outerShdw blurRad="190500" sx="102000" sy="102000" algn="ctr" rotWithShape="0">
              <a:prstClr val="black">
                <a:alpha val="40000"/>
              </a:prstClr>
            </a:outerShdw>
          </a:effectLst>
        </p:spPr>
      </p:pic>
    </p:spTree>
    <p:extLst>
      <p:ext uri="{BB962C8B-B14F-4D97-AF65-F5344CB8AC3E}">
        <p14:creationId xmlns:p14="http://schemas.microsoft.com/office/powerpoint/2010/main" val="1311075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29523-D567-4FBD-A4B5-53A4D44B1C49}"/>
              </a:ext>
            </a:extLst>
          </p:cNvPr>
          <p:cNvSpPr>
            <a:spLocks noGrp="1"/>
          </p:cNvSpPr>
          <p:nvPr>
            <p:ph type="title"/>
          </p:nvPr>
        </p:nvSpPr>
        <p:spPr/>
        <p:txBody>
          <a:bodyPr/>
          <a:lstStyle/>
          <a:p>
            <a:r>
              <a:rPr lang="en-BE"/>
              <a:t>Data science or machine learning?</a:t>
            </a:r>
          </a:p>
        </p:txBody>
      </p:sp>
      <p:sp>
        <p:nvSpPr>
          <p:cNvPr id="4" name="Slide Number Placeholder 3">
            <a:extLst>
              <a:ext uri="{FF2B5EF4-FFF2-40B4-BE49-F238E27FC236}">
                <a16:creationId xmlns:a16="http://schemas.microsoft.com/office/drawing/2014/main" id="{3E7A880D-A919-49FF-AFEB-D23D45696A24}"/>
              </a:ext>
            </a:extLst>
          </p:cNvPr>
          <p:cNvSpPr>
            <a:spLocks noGrp="1"/>
          </p:cNvSpPr>
          <p:nvPr>
            <p:ph type="sldNum" sz="quarter" idx="12"/>
          </p:nvPr>
        </p:nvSpPr>
        <p:spPr/>
        <p:txBody>
          <a:bodyPr/>
          <a:lstStyle/>
          <a:p>
            <a:fld id="{FE1B3154-47D9-4402-8EDB-E791933DC0B9}" type="slidenum">
              <a:rPr lang="nl-BE" smtClean="0"/>
              <a:pPr/>
              <a:t>12</a:t>
            </a:fld>
            <a:endParaRPr lang="nl-BE"/>
          </a:p>
        </p:txBody>
      </p:sp>
      <p:pic>
        <p:nvPicPr>
          <p:cNvPr id="5" name="Content Placeholder 7" descr="A screenshot of a cell phone&#10;&#10;Description automatically generated">
            <a:extLst>
              <a:ext uri="{FF2B5EF4-FFF2-40B4-BE49-F238E27FC236}">
                <a16:creationId xmlns:a16="http://schemas.microsoft.com/office/drawing/2014/main" id="{6ECE9968-1261-4458-A397-168A278C56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20581" y="5401894"/>
            <a:ext cx="3426620" cy="775069"/>
          </a:xfrm>
          <a:prstGeom prst="rect">
            <a:avLst/>
          </a:prstGeom>
          <a:effectLst>
            <a:outerShdw blurRad="190500" sx="102000" sy="102000" algn="ctr" rotWithShape="0">
              <a:prstClr val="black">
                <a:alpha val="40000"/>
              </a:prstClr>
            </a:outerShdw>
          </a:effectLst>
        </p:spPr>
      </p:pic>
      <p:pic>
        <p:nvPicPr>
          <p:cNvPr id="6" name="Picture 5" descr="A screenshot of a cell phone&#10;&#10;Description automatically generated">
            <a:extLst>
              <a:ext uri="{FF2B5EF4-FFF2-40B4-BE49-F238E27FC236}">
                <a16:creationId xmlns:a16="http://schemas.microsoft.com/office/drawing/2014/main" id="{499700E8-40AD-45E9-8C95-416FA474F7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2705" y="4302405"/>
            <a:ext cx="3685518" cy="857243"/>
          </a:xfrm>
          <a:prstGeom prst="rect">
            <a:avLst/>
          </a:prstGeom>
          <a:effectLst>
            <a:outerShdw blurRad="190500" sx="102000" sy="102000" algn="ctr" rotWithShape="0">
              <a:prstClr val="black">
                <a:alpha val="40000"/>
              </a:prstClr>
            </a:outerShdw>
          </a:effectLst>
        </p:spPr>
      </p:pic>
      <p:pic>
        <p:nvPicPr>
          <p:cNvPr id="7" name="Picture 6">
            <a:extLst>
              <a:ext uri="{FF2B5EF4-FFF2-40B4-BE49-F238E27FC236}">
                <a16:creationId xmlns:a16="http://schemas.microsoft.com/office/drawing/2014/main" id="{8B08563D-7EF2-489B-8290-799F5663F5E2}"/>
              </a:ext>
            </a:extLst>
          </p:cNvPr>
          <p:cNvPicPr>
            <a:picLocks noChangeAspect="1"/>
          </p:cNvPicPr>
          <p:nvPr/>
        </p:nvPicPr>
        <p:blipFill>
          <a:blip r:embed="rId5"/>
          <a:stretch>
            <a:fillRect/>
          </a:stretch>
        </p:blipFill>
        <p:spPr>
          <a:xfrm>
            <a:off x="1518809" y="3043733"/>
            <a:ext cx="3528392" cy="969404"/>
          </a:xfrm>
          <a:prstGeom prst="rect">
            <a:avLst/>
          </a:prstGeom>
          <a:effectLst>
            <a:outerShdw blurRad="190500" sx="102000" sy="102000" algn="ctr" rotWithShape="0">
              <a:prstClr val="black">
                <a:alpha val="40000"/>
              </a:prstClr>
            </a:outerShdw>
          </a:effectLst>
        </p:spPr>
      </p:pic>
      <p:pic>
        <p:nvPicPr>
          <p:cNvPr id="8" name="Picture 7">
            <a:extLst>
              <a:ext uri="{FF2B5EF4-FFF2-40B4-BE49-F238E27FC236}">
                <a16:creationId xmlns:a16="http://schemas.microsoft.com/office/drawing/2014/main" id="{033AEE78-A7A6-4760-92CD-C05C0E5FF697}"/>
              </a:ext>
            </a:extLst>
          </p:cNvPr>
          <p:cNvPicPr>
            <a:picLocks noChangeAspect="1"/>
          </p:cNvPicPr>
          <p:nvPr/>
        </p:nvPicPr>
        <p:blipFill>
          <a:blip r:embed="rId6"/>
          <a:stretch>
            <a:fillRect/>
          </a:stretch>
        </p:blipFill>
        <p:spPr>
          <a:xfrm>
            <a:off x="757109" y="1928583"/>
            <a:ext cx="3862958" cy="834710"/>
          </a:xfrm>
          <a:prstGeom prst="rect">
            <a:avLst/>
          </a:prstGeom>
          <a:effectLst>
            <a:outerShdw blurRad="190500" sx="102000" sy="102000" algn="ctr" rotWithShape="0">
              <a:prstClr val="black">
                <a:alpha val="40000"/>
              </a:prstClr>
            </a:outerShdw>
          </a:effectLst>
        </p:spPr>
      </p:pic>
      <p:sp>
        <p:nvSpPr>
          <p:cNvPr id="9" name="Rectangle 8">
            <a:extLst>
              <a:ext uri="{FF2B5EF4-FFF2-40B4-BE49-F238E27FC236}">
                <a16:creationId xmlns:a16="http://schemas.microsoft.com/office/drawing/2014/main" id="{14E0847F-C66D-4596-A2E0-EC1D3BED3A47}"/>
              </a:ext>
            </a:extLst>
          </p:cNvPr>
          <p:cNvSpPr/>
          <p:nvPr/>
        </p:nvSpPr>
        <p:spPr>
          <a:xfrm>
            <a:off x="5307871" y="3510513"/>
            <a:ext cx="6654500" cy="646331"/>
          </a:xfrm>
          <a:prstGeom prst="rect">
            <a:avLst/>
          </a:prstGeom>
        </p:spPr>
        <p:txBody>
          <a:bodyPr wrap="square">
            <a:spAutoFit/>
          </a:bodyPr>
          <a:lstStyle/>
          <a:p>
            <a:r>
              <a:rPr lang="en-GB" i="1"/>
              <a:t>“Trump’s tweets in 2020 contain on average 270.4 characters.”</a:t>
            </a:r>
          </a:p>
        </p:txBody>
      </p:sp>
      <p:sp>
        <p:nvSpPr>
          <p:cNvPr id="10" name="Rectangle 9">
            <a:extLst>
              <a:ext uri="{FF2B5EF4-FFF2-40B4-BE49-F238E27FC236}">
                <a16:creationId xmlns:a16="http://schemas.microsoft.com/office/drawing/2014/main" id="{88C78676-36B0-48AF-8844-D66A733604BC}"/>
              </a:ext>
            </a:extLst>
          </p:cNvPr>
          <p:cNvSpPr/>
          <p:nvPr/>
        </p:nvSpPr>
        <p:spPr>
          <a:xfrm>
            <a:off x="5307871" y="4407860"/>
            <a:ext cx="6753870" cy="646331"/>
          </a:xfrm>
          <a:prstGeom prst="rect">
            <a:avLst/>
          </a:prstGeom>
        </p:spPr>
        <p:txBody>
          <a:bodyPr wrap="square">
            <a:spAutoFit/>
          </a:bodyPr>
          <a:lstStyle/>
          <a:p>
            <a:r>
              <a:rPr lang="en-GB" i="1"/>
              <a:t>“Trump’s tweets in 2020 contain on average 2.4 words that are unnecessarily capitalized”</a:t>
            </a:r>
            <a:endParaRPr lang="en-BE"/>
          </a:p>
        </p:txBody>
      </p:sp>
    </p:spTree>
    <p:extLst>
      <p:ext uri="{BB962C8B-B14F-4D97-AF65-F5344CB8AC3E}">
        <p14:creationId xmlns:p14="http://schemas.microsoft.com/office/powerpoint/2010/main" val="1425194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11253-814C-4A14-AFE3-106892BBC547}"/>
              </a:ext>
            </a:extLst>
          </p:cNvPr>
          <p:cNvSpPr>
            <a:spLocks noGrp="1"/>
          </p:cNvSpPr>
          <p:nvPr>
            <p:ph type="title"/>
          </p:nvPr>
        </p:nvSpPr>
        <p:spPr/>
        <p:txBody>
          <a:bodyPr/>
          <a:lstStyle/>
          <a:p>
            <a:r>
              <a:rPr lang="en-BE"/>
              <a:t>Data science or machine learning?</a:t>
            </a:r>
          </a:p>
        </p:txBody>
      </p:sp>
      <p:sp>
        <p:nvSpPr>
          <p:cNvPr id="4" name="Slide Number Placeholder 3">
            <a:extLst>
              <a:ext uri="{FF2B5EF4-FFF2-40B4-BE49-F238E27FC236}">
                <a16:creationId xmlns:a16="http://schemas.microsoft.com/office/drawing/2014/main" id="{949C3C22-2469-477B-BDCF-0360EFF06705}"/>
              </a:ext>
            </a:extLst>
          </p:cNvPr>
          <p:cNvSpPr>
            <a:spLocks noGrp="1"/>
          </p:cNvSpPr>
          <p:nvPr>
            <p:ph type="sldNum" sz="quarter" idx="12"/>
          </p:nvPr>
        </p:nvSpPr>
        <p:spPr/>
        <p:txBody>
          <a:bodyPr/>
          <a:lstStyle/>
          <a:p>
            <a:fld id="{FE1B3154-47D9-4402-8EDB-E791933DC0B9}" type="slidenum">
              <a:rPr lang="nl-BE" smtClean="0"/>
              <a:pPr/>
              <a:t>13</a:t>
            </a:fld>
            <a:endParaRPr lang="nl-BE"/>
          </a:p>
        </p:txBody>
      </p:sp>
      <p:pic>
        <p:nvPicPr>
          <p:cNvPr id="5" name="Content Placeholder 7" descr="A screenshot of a cell phone&#10;&#10;Description automatically generated">
            <a:extLst>
              <a:ext uri="{FF2B5EF4-FFF2-40B4-BE49-F238E27FC236}">
                <a16:creationId xmlns:a16="http://schemas.microsoft.com/office/drawing/2014/main" id="{7368B872-683E-4AEA-BF39-C3B96167A302}"/>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41887" y="4258409"/>
            <a:ext cx="3651033" cy="849222"/>
          </a:xfrm>
        </p:spPr>
      </p:pic>
      <p:pic>
        <p:nvPicPr>
          <p:cNvPr id="6" name="Picture 5" descr="A screenshot of a cell phone&#10;&#10;Description automatically generated">
            <a:extLst>
              <a:ext uri="{FF2B5EF4-FFF2-40B4-BE49-F238E27FC236}">
                <a16:creationId xmlns:a16="http://schemas.microsoft.com/office/drawing/2014/main" id="{394206BC-31A9-49D2-8FC8-AC3FE2FF021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41887" y="5332136"/>
            <a:ext cx="3570635" cy="807644"/>
          </a:xfrm>
          <a:prstGeom prst="rect">
            <a:avLst/>
          </a:prstGeom>
        </p:spPr>
      </p:pic>
      <p:pic>
        <p:nvPicPr>
          <p:cNvPr id="7" name="Content Placeholder 7" descr="A screenshot of a cell phone&#10;&#10;Description automatically generated">
            <a:extLst>
              <a:ext uri="{FF2B5EF4-FFF2-40B4-BE49-F238E27FC236}">
                <a16:creationId xmlns:a16="http://schemas.microsoft.com/office/drawing/2014/main" id="{15F7B3A4-5DBD-466C-B16B-78919322F3F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0150" y="5446474"/>
            <a:ext cx="3426620" cy="775069"/>
          </a:xfrm>
          <a:prstGeom prst="rect">
            <a:avLst/>
          </a:prstGeom>
          <a:effectLst>
            <a:outerShdw blurRad="190500" sx="102000" sy="102000" algn="ctr" rotWithShape="0">
              <a:prstClr val="black">
                <a:alpha val="40000"/>
              </a:prstClr>
            </a:outerShdw>
          </a:effectLst>
        </p:spPr>
      </p:pic>
      <p:pic>
        <p:nvPicPr>
          <p:cNvPr id="8" name="Picture 7" descr="A screenshot of a cell phone&#10;&#10;Description automatically generated">
            <a:extLst>
              <a:ext uri="{FF2B5EF4-FFF2-40B4-BE49-F238E27FC236}">
                <a16:creationId xmlns:a16="http://schemas.microsoft.com/office/drawing/2014/main" id="{6E15173F-1607-41CE-AE94-C5D09BBB5BF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2857" y="4219435"/>
            <a:ext cx="3426620" cy="797024"/>
          </a:xfrm>
          <a:prstGeom prst="rect">
            <a:avLst/>
          </a:prstGeom>
          <a:effectLst>
            <a:outerShdw blurRad="190500" sx="102000" sy="102000" algn="ctr" rotWithShape="0">
              <a:prstClr val="black">
                <a:alpha val="40000"/>
              </a:prstClr>
            </a:outerShdw>
          </a:effectLst>
        </p:spPr>
      </p:pic>
      <p:sp>
        <p:nvSpPr>
          <p:cNvPr id="9" name="Rectangle 8">
            <a:extLst>
              <a:ext uri="{FF2B5EF4-FFF2-40B4-BE49-F238E27FC236}">
                <a16:creationId xmlns:a16="http://schemas.microsoft.com/office/drawing/2014/main" id="{58BDF071-FB89-4435-B918-A05488484365}"/>
              </a:ext>
            </a:extLst>
          </p:cNvPr>
          <p:cNvSpPr/>
          <p:nvPr/>
        </p:nvSpPr>
        <p:spPr>
          <a:xfrm>
            <a:off x="4610680" y="4625726"/>
            <a:ext cx="2680853" cy="1224136"/>
          </a:xfrm>
          <a:prstGeom prst="rect">
            <a:avLst/>
          </a:prstGeom>
          <a:solidFill>
            <a:srgbClr val="EC4B2F"/>
          </a:solidFill>
          <a:ln>
            <a:solidFill>
              <a:srgbClr val="9C31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a:t>MODEL</a:t>
            </a:r>
          </a:p>
        </p:txBody>
      </p:sp>
      <p:sp>
        <p:nvSpPr>
          <p:cNvPr id="10" name="Right Arrow 17">
            <a:extLst>
              <a:ext uri="{FF2B5EF4-FFF2-40B4-BE49-F238E27FC236}">
                <a16:creationId xmlns:a16="http://schemas.microsoft.com/office/drawing/2014/main" id="{18C40A55-EBDE-42BB-AFE8-C5C947948749}"/>
              </a:ext>
            </a:extLst>
          </p:cNvPr>
          <p:cNvSpPr/>
          <p:nvPr/>
        </p:nvSpPr>
        <p:spPr>
          <a:xfrm>
            <a:off x="3614678" y="4991982"/>
            <a:ext cx="864096" cy="441056"/>
          </a:xfrm>
          <a:prstGeom prst="rightArrow">
            <a:avLst/>
          </a:prstGeom>
          <a:solidFill>
            <a:srgbClr val="EC4B2F"/>
          </a:solidFill>
          <a:ln>
            <a:solidFill>
              <a:srgbClr val="9C31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1" name="Right Arrow 18">
            <a:extLst>
              <a:ext uri="{FF2B5EF4-FFF2-40B4-BE49-F238E27FC236}">
                <a16:creationId xmlns:a16="http://schemas.microsoft.com/office/drawing/2014/main" id="{0F319ECD-5FCA-498F-BA29-97273FCB64CD}"/>
              </a:ext>
            </a:extLst>
          </p:cNvPr>
          <p:cNvSpPr/>
          <p:nvPr/>
        </p:nvSpPr>
        <p:spPr>
          <a:xfrm>
            <a:off x="7423439" y="4991982"/>
            <a:ext cx="864096" cy="441056"/>
          </a:xfrm>
          <a:prstGeom prst="rightArrow">
            <a:avLst/>
          </a:prstGeom>
          <a:solidFill>
            <a:srgbClr val="EC4B2F"/>
          </a:solidFill>
          <a:ln>
            <a:solidFill>
              <a:srgbClr val="9C31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12" name="Straight Connector 11">
            <a:extLst>
              <a:ext uri="{FF2B5EF4-FFF2-40B4-BE49-F238E27FC236}">
                <a16:creationId xmlns:a16="http://schemas.microsoft.com/office/drawing/2014/main" id="{E9DE4936-E212-4E1D-ADF6-6115317D1611}"/>
              </a:ext>
            </a:extLst>
          </p:cNvPr>
          <p:cNvCxnSpPr>
            <a:cxnSpLocks/>
          </p:cNvCxnSpPr>
          <p:nvPr/>
        </p:nvCxnSpPr>
        <p:spPr>
          <a:xfrm flipH="1" flipV="1">
            <a:off x="2755029" y="2465486"/>
            <a:ext cx="1855652" cy="2160240"/>
          </a:xfrm>
          <a:prstGeom prst="line">
            <a:avLst/>
          </a:prstGeom>
          <a:ln w="19050">
            <a:solidFill>
              <a:srgbClr val="EC4B2E"/>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FECF86A-58F9-4582-86F5-DA18C908269F}"/>
              </a:ext>
            </a:extLst>
          </p:cNvPr>
          <p:cNvCxnSpPr>
            <a:cxnSpLocks/>
          </p:cNvCxnSpPr>
          <p:nvPr/>
        </p:nvCxnSpPr>
        <p:spPr>
          <a:xfrm flipV="1">
            <a:off x="7277956" y="2611739"/>
            <a:ext cx="2389841" cy="2013157"/>
          </a:xfrm>
          <a:prstGeom prst="line">
            <a:avLst/>
          </a:prstGeom>
          <a:ln w="19050">
            <a:solidFill>
              <a:srgbClr val="EC4B2E"/>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56E7F04D-8D6B-476E-A7FF-0A2BCFC0B45F}"/>
              </a:ext>
            </a:extLst>
          </p:cNvPr>
          <p:cNvPicPr>
            <a:picLocks noChangeAspect="1"/>
          </p:cNvPicPr>
          <p:nvPr/>
        </p:nvPicPr>
        <p:blipFill>
          <a:blip r:embed="rId7"/>
          <a:stretch>
            <a:fillRect/>
          </a:stretch>
        </p:blipFill>
        <p:spPr>
          <a:xfrm>
            <a:off x="3209198" y="2128948"/>
            <a:ext cx="1692886" cy="643012"/>
          </a:xfrm>
          <a:prstGeom prst="rect">
            <a:avLst/>
          </a:prstGeom>
          <a:effectLst>
            <a:outerShdw blurRad="190500" sx="102000" sy="102000" algn="ctr" rotWithShape="0">
              <a:prstClr val="black">
                <a:alpha val="40000"/>
              </a:prstClr>
            </a:outerShdw>
          </a:effectLst>
        </p:spPr>
      </p:pic>
      <p:pic>
        <p:nvPicPr>
          <p:cNvPr id="15" name="Picture 14">
            <a:extLst>
              <a:ext uri="{FF2B5EF4-FFF2-40B4-BE49-F238E27FC236}">
                <a16:creationId xmlns:a16="http://schemas.microsoft.com/office/drawing/2014/main" id="{72039117-318C-48CB-95EF-29D39636B232}"/>
              </a:ext>
            </a:extLst>
          </p:cNvPr>
          <p:cNvPicPr>
            <a:picLocks noChangeAspect="1"/>
          </p:cNvPicPr>
          <p:nvPr/>
        </p:nvPicPr>
        <p:blipFill>
          <a:blip r:embed="rId8"/>
          <a:stretch>
            <a:fillRect/>
          </a:stretch>
        </p:blipFill>
        <p:spPr>
          <a:xfrm>
            <a:off x="3966479" y="2834086"/>
            <a:ext cx="2612715" cy="620799"/>
          </a:xfrm>
          <a:prstGeom prst="rect">
            <a:avLst/>
          </a:prstGeom>
          <a:effectLst>
            <a:outerShdw blurRad="190500" sx="102000" sy="102000" algn="ctr" rotWithShape="0">
              <a:prstClr val="black">
                <a:alpha val="40000"/>
              </a:prstClr>
            </a:outerShdw>
          </a:effectLst>
        </p:spPr>
      </p:pic>
      <p:pic>
        <p:nvPicPr>
          <p:cNvPr id="16" name="Picture 15">
            <a:extLst>
              <a:ext uri="{FF2B5EF4-FFF2-40B4-BE49-F238E27FC236}">
                <a16:creationId xmlns:a16="http://schemas.microsoft.com/office/drawing/2014/main" id="{7A621579-8859-4EA0-9492-FDA6E81E6357}"/>
              </a:ext>
            </a:extLst>
          </p:cNvPr>
          <p:cNvPicPr>
            <a:picLocks noChangeAspect="1"/>
          </p:cNvPicPr>
          <p:nvPr/>
        </p:nvPicPr>
        <p:blipFill>
          <a:blip r:embed="rId9"/>
          <a:stretch>
            <a:fillRect/>
          </a:stretch>
        </p:blipFill>
        <p:spPr>
          <a:xfrm>
            <a:off x="5272836" y="2293039"/>
            <a:ext cx="2696336" cy="648027"/>
          </a:xfrm>
          <a:prstGeom prst="rect">
            <a:avLst/>
          </a:prstGeom>
          <a:effectLst>
            <a:outerShdw blurRad="190500" sx="102000" sy="102000" algn="ctr" rotWithShape="0">
              <a:prstClr val="black">
                <a:alpha val="40000"/>
              </a:prstClr>
            </a:outerShdw>
          </a:effectLst>
        </p:spPr>
      </p:pic>
      <p:pic>
        <p:nvPicPr>
          <p:cNvPr id="17" name="Picture 16">
            <a:extLst>
              <a:ext uri="{FF2B5EF4-FFF2-40B4-BE49-F238E27FC236}">
                <a16:creationId xmlns:a16="http://schemas.microsoft.com/office/drawing/2014/main" id="{4D0045F2-3909-4ABB-9056-729FAA927829}"/>
              </a:ext>
            </a:extLst>
          </p:cNvPr>
          <p:cNvPicPr>
            <a:picLocks noChangeAspect="1"/>
          </p:cNvPicPr>
          <p:nvPr/>
        </p:nvPicPr>
        <p:blipFill>
          <a:blip r:embed="rId8"/>
          <a:stretch>
            <a:fillRect/>
          </a:stretch>
        </p:blipFill>
        <p:spPr>
          <a:xfrm>
            <a:off x="6662814" y="1990110"/>
            <a:ext cx="2612715" cy="620799"/>
          </a:xfrm>
          <a:prstGeom prst="rect">
            <a:avLst/>
          </a:prstGeom>
          <a:effectLst>
            <a:outerShdw blurRad="190500" sx="102000" sy="102000" algn="ctr" rotWithShape="0">
              <a:prstClr val="black">
                <a:alpha val="40000"/>
              </a:prstClr>
            </a:outerShdw>
          </a:effectLst>
        </p:spPr>
      </p:pic>
      <p:pic>
        <p:nvPicPr>
          <p:cNvPr id="18" name="Picture 17">
            <a:extLst>
              <a:ext uri="{FF2B5EF4-FFF2-40B4-BE49-F238E27FC236}">
                <a16:creationId xmlns:a16="http://schemas.microsoft.com/office/drawing/2014/main" id="{DC34EFB3-BE2F-4EE3-B8E7-23CC0B170233}"/>
              </a:ext>
            </a:extLst>
          </p:cNvPr>
          <p:cNvPicPr>
            <a:picLocks noChangeAspect="1"/>
          </p:cNvPicPr>
          <p:nvPr/>
        </p:nvPicPr>
        <p:blipFill>
          <a:blip r:embed="rId9"/>
          <a:stretch>
            <a:fillRect/>
          </a:stretch>
        </p:blipFill>
        <p:spPr>
          <a:xfrm>
            <a:off x="4902084" y="3171684"/>
            <a:ext cx="2696336" cy="648027"/>
          </a:xfrm>
          <a:prstGeom prst="rect">
            <a:avLst/>
          </a:prstGeom>
          <a:effectLst>
            <a:outerShdw blurRad="190500" sx="102000" sy="102000" algn="ctr" rotWithShape="0">
              <a:prstClr val="black">
                <a:alpha val="40000"/>
              </a:prstClr>
            </a:outerShdw>
          </a:effectLst>
        </p:spPr>
      </p:pic>
      <p:pic>
        <p:nvPicPr>
          <p:cNvPr id="19" name="Picture 18">
            <a:extLst>
              <a:ext uri="{FF2B5EF4-FFF2-40B4-BE49-F238E27FC236}">
                <a16:creationId xmlns:a16="http://schemas.microsoft.com/office/drawing/2014/main" id="{133E3253-9A1F-414A-8B5A-B09A43983E7D}"/>
              </a:ext>
            </a:extLst>
          </p:cNvPr>
          <p:cNvPicPr>
            <a:picLocks noChangeAspect="1"/>
          </p:cNvPicPr>
          <p:nvPr/>
        </p:nvPicPr>
        <p:blipFill>
          <a:blip r:embed="rId7"/>
          <a:stretch>
            <a:fillRect/>
          </a:stretch>
        </p:blipFill>
        <p:spPr>
          <a:xfrm>
            <a:off x="4410016" y="3639245"/>
            <a:ext cx="1692886" cy="643012"/>
          </a:xfrm>
          <a:prstGeom prst="rect">
            <a:avLst/>
          </a:prstGeom>
          <a:effectLst>
            <a:outerShdw blurRad="190500" sx="102000" sy="102000" algn="ctr" rotWithShape="0">
              <a:prstClr val="black">
                <a:alpha val="40000"/>
              </a:prstClr>
            </a:outerShdw>
          </a:effectLst>
        </p:spPr>
      </p:pic>
      <p:pic>
        <p:nvPicPr>
          <p:cNvPr id="20" name="Picture 19">
            <a:extLst>
              <a:ext uri="{FF2B5EF4-FFF2-40B4-BE49-F238E27FC236}">
                <a16:creationId xmlns:a16="http://schemas.microsoft.com/office/drawing/2014/main" id="{0B067EF8-4C5A-4EA0-9010-3E5D485F87CA}"/>
              </a:ext>
            </a:extLst>
          </p:cNvPr>
          <p:cNvPicPr>
            <a:picLocks noChangeAspect="1"/>
          </p:cNvPicPr>
          <p:nvPr/>
        </p:nvPicPr>
        <p:blipFill>
          <a:blip r:embed="rId7"/>
          <a:stretch>
            <a:fillRect/>
          </a:stretch>
        </p:blipFill>
        <p:spPr>
          <a:xfrm>
            <a:off x="3948999" y="1841194"/>
            <a:ext cx="1692886" cy="643012"/>
          </a:xfrm>
          <a:prstGeom prst="rect">
            <a:avLst/>
          </a:prstGeom>
          <a:effectLst>
            <a:outerShdw blurRad="190500" sx="102000" sy="102000" algn="ctr" rotWithShape="0">
              <a:prstClr val="black">
                <a:alpha val="40000"/>
              </a:prstClr>
            </a:outerShdw>
          </a:effectLst>
        </p:spPr>
      </p:pic>
      <p:pic>
        <p:nvPicPr>
          <p:cNvPr id="21" name="Picture 20">
            <a:extLst>
              <a:ext uri="{FF2B5EF4-FFF2-40B4-BE49-F238E27FC236}">
                <a16:creationId xmlns:a16="http://schemas.microsoft.com/office/drawing/2014/main" id="{3CB45E7C-1BED-42F0-A1C0-52E95FD289AE}"/>
              </a:ext>
            </a:extLst>
          </p:cNvPr>
          <p:cNvPicPr>
            <a:picLocks noChangeAspect="1"/>
          </p:cNvPicPr>
          <p:nvPr/>
        </p:nvPicPr>
        <p:blipFill>
          <a:blip r:embed="rId10"/>
          <a:stretch>
            <a:fillRect/>
          </a:stretch>
        </p:blipFill>
        <p:spPr>
          <a:xfrm>
            <a:off x="5309443" y="3435054"/>
            <a:ext cx="2449427" cy="672965"/>
          </a:xfrm>
          <a:prstGeom prst="rect">
            <a:avLst/>
          </a:prstGeom>
          <a:effectLst>
            <a:outerShdw blurRad="190500" sx="102000" sy="102000" algn="ctr" rotWithShape="0">
              <a:prstClr val="black">
                <a:alpha val="40000"/>
              </a:prstClr>
            </a:outerShdw>
          </a:effectLst>
        </p:spPr>
      </p:pic>
      <p:pic>
        <p:nvPicPr>
          <p:cNvPr id="22" name="Picture 21">
            <a:extLst>
              <a:ext uri="{FF2B5EF4-FFF2-40B4-BE49-F238E27FC236}">
                <a16:creationId xmlns:a16="http://schemas.microsoft.com/office/drawing/2014/main" id="{2ECE2D15-CDC5-436D-AA98-58EE83CF3174}"/>
              </a:ext>
            </a:extLst>
          </p:cNvPr>
          <p:cNvPicPr>
            <a:picLocks noChangeAspect="1"/>
          </p:cNvPicPr>
          <p:nvPr/>
        </p:nvPicPr>
        <p:blipFill>
          <a:blip r:embed="rId11"/>
          <a:stretch>
            <a:fillRect/>
          </a:stretch>
        </p:blipFill>
        <p:spPr>
          <a:xfrm>
            <a:off x="6096612" y="2535943"/>
            <a:ext cx="2389841" cy="516398"/>
          </a:xfrm>
          <a:prstGeom prst="rect">
            <a:avLst/>
          </a:prstGeom>
          <a:effectLst>
            <a:outerShdw blurRad="190500" sx="102000" sy="102000" algn="ctr" rotWithShape="0">
              <a:prstClr val="black">
                <a:alpha val="40000"/>
              </a:prstClr>
            </a:outerShdw>
          </a:effectLst>
        </p:spPr>
      </p:pic>
    </p:spTree>
    <p:extLst>
      <p:ext uri="{BB962C8B-B14F-4D97-AF65-F5344CB8AC3E}">
        <p14:creationId xmlns:p14="http://schemas.microsoft.com/office/powerpoint/2010/main" val="933814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D1C2C-A01C-42C8-A200-FC046EDE2A3B}"/>
              </a:ext>
            </a:extLst>
          </p:cNvPr>
          <p:cNvSpPr>
            <a:spLocks noGrp="1"/>
          </p:cNvSpPr>
          <p:nvPr>
            <p:ph type="title"/>
          </p:nvPr>
        </p:nvSpPr>
        <p:spPr/>
        <p:txBody>
          <a:bodyPr/>
          <a:lstStyle/>
          <a:p>
            <a:r>
              <a:rPr lang="nl-BE"/>
              <a:t>The data </a:t>
            </a:r>
            <a:r>
              <a:rPr lang="nl-BE" err="1"/>
              <a:t>science</a:t>
            </a:r>
            <a:r>
              <a:rPr lang="nl-BE"/>
              <a:t> </a:t>
            </a:r>
            <a:r>
              <a:rPr lang="nl-BE" err="1"/>
              <a:t>process</a:t>
            </a:r>
            <a:endParaRPr lang="en-US"/>
          </a:p>
        </p:txBody>
      </p:sp>
      <p:sp>
        <p:nvSpPr>
          <p:cNvPr id="4" name="Slide Number Placeholder 3">
            <a:extLst>
              <a:ext uri="{FF2B5EF4-FFF2-40B4-BE49-F238E27FC236}">
                <a16:creationId xmlns:a16="http://schemas.microsoft.com/office/drawing/2014/main" id="{BA2C2BA6-0B26-4BC7-AE00-862F56D57D8B}"/>
              </a:ext>
            </a:extLst>
          </p:cNvPr>
          <p:cNvSpPr>
            <a:spLocks noGrp="1"/>
          </p:cNvSpPr>
          <p:nvPr>
            <p:ph type="sldNum" sz="quarter" idx="12"/>
          </p:nvPr>
        </p:nvSpPr>
        <p:spPr/>
        <p:txBody>
          <a:bodyPr/>
          <a:lstStyle/>
          <a:p>
            <a:fld id="{FE1B3154-47D9-4402-8EDB-E791933DC0B9}" type="slidenum">
              <a:rPr lang="nl-BE" smtClean="0"/>
              <a:pPr/>
              <a:t>14</a:t>
            </a:fld>
            <a:endParaRPr lang="nl-BE"/>
          </a:p>
        </p:txBody>
      </p:sp>
      <p:pic>
        <p:nvPicPr>
          <p:cNvPr id="1028" name="Picture 4" descr="What is the Data Science Life Cycle? | Everything you need to know">
            <a:extLst>
              <a:ext uri="{FF2B5EF4-FFF2-40B4-BE49-F238E27FC236}">
                <a16:creationId xmlns:a16="http://schemas.microsoft.com/office/drawing/2014/main" id="{A6C08AD5-5648-4DBC-96A3-DB40125A2F14}"/>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29779"/>
          <a:stretch/>
        </p:blipFill>
        <p:spPr bwMode="auto">
          <a:xfrm>
            <a:off x="2174672" y="1739502"/>
            <a:ext cx="7842656" cy="3893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09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D45CC-4DC4-4C42-A88E-2E800E173F7A}"/>
              </a:ext>
            </a:extLst>
          </p:cNvPr>
          <p:cNvSpPr>
            <a:spLocks noGrp="1"/>
          </p:cNvSpPr>
          <p:nvPr>
            <p:ph type="title"/>
          </p:nvPr>
        </p:nvSpPr>
        <p:spPr/>
        <p:txBody>
          <a:bodyPr/>
          <a:lstStyle/>
          <a:p>
            <a:r>
              <a:rPr lang="en-US" dirty="0"/>
              <a:t>Step 1: Obtain</a:t>
            </a:r>
            <a:endParaRPr lang="en-BE" dirty="0"/>
          </a:p>
        </p:txBody>
      </p:sp>
      <p:sp>
        <p:nvSpPr>
          <p:cNvPr id="3" name="Content Placeholder 2">
            <a:extLst>
              <a:ext uri="{FF2B5EF4-FFF2-40B4-BE49-F238E27FC236}">
                <a16:creationId xmlns:a16="http://schemas.microsoft.com/office/drawing/2014/main" id="{A73D1C2B-F02C-4C36-85BB-402AA963AD5A}"/>
              </a:ext>
            </a:extLst>
          </p:cNvPr>
          <p:cNvSpPr>
            <a:spLocks noGrp="1"/>
          </p:cNvSpPr>
          <p:nvPr>
            <p:ph idx="1"/>
          </p:nvPr>
        </p:nvSpPr>
        <p:spPr/>
        <p:txBody>
          <a:bodyPr/>
          <a:lstStyle/>
          <a:p>
            <a:r>
              <a:rPr lang="en-US" dirty="0"/>
              <a:t>Query databases</a:t>
            </a:r>
          </a:p>
          <a:p>
            <a:r>
              <a:rPr lang="en-US" dirty="0"/>
              <a:t>Read Excel-files</a:t>
            </a:r>
          </a:p>
          <a:p>
            <a:r>
              <a:rPr lang="en-US" dirty="0"/>
              <a:t>Read API’s</a:t>
            </a:r>
          </a:p>
          <a:p>
            <a:r>
              <a:rPr lang="en-US" dirty="0"/>
              <a:t>Read CSV’s</a:t>
            </a:r>
          </a:p>
          <a:p>
            <a:r>
              <a:rPr lang="en-US" dirty="0"/>
              <a:t>…</a:t>
            </a:r>
          </a:p>
          <a:p>
            <a:endParaRPr lang="en-US" dirty="0"/>
          </a:p>
          <a:p>
            <a:r>
              <a:rPr lang="en-US" dirty="0"/>
              <a:t>Get and combine the data from anywhere you can</a:t>
            </a:r>
          </a:p>
          <a:p>
            <a:r>
              <a:rPr lang="en-US" dirty="0"/>
              <a:t>But: only use properly governed data</a:t>
            </a:r>
          </a:p>
          <a:p>
            <a:pPr lvl="1"/>
            <a:r>
              <a:rPr lang="en-US" dirty="0"/>
              <a:t>more is not better when more means less reliable</a:t>
            </a:r>
          </a:p>
          <a:p>
            <a:endParaRPr lang="en-BE" dirty="0"/>
          </a:p>
        </p:txBody>
      </p:sp>
      <p:sp>
        <p:nvSpPr>
          <p:cNvPr id="4" name="Slide Number Placeholder 3">
            <a:extLst>
              <a:ext uri="{FF2B5EF4-FFF2-40B4-BE49-F238E27FC236}">
                <a16:creationId xmlns:a16="http://schemas.microsoft.com/office/drawing/2014/main" id="{72988A87-AF26-4778-AEF3-926B67A56122}"/>
              </a:ext>
            </a:extLst>
          </p:cNvPr>
          <p:cNvSpPr>
            <a:spLocks noGrp="1"/>
          </p:cNvSpPr>
          <p:nvPr>
            <p:ph type="sldNum" sz="quarter" idx="12"/>
          </p:nvPr>
        </p:nvSpPr>
        <p:spPr/>
        <p:txBody>
          <a:bodyPr/>
          <a:lstStyle/>
          <a:p>
            <a:fld id="{FE1B3154-47D9-4402-8EDB-E791933DC0B9}" type="slidenum">
              <a:rPr lang="nl-BE" smtClean="0"/>
              <a:pPr/>
              <a:t>15</a:t>
            </a:fld>
            <a:endParaRPr lang="nl-BE"/>
          </a:p>
        </p:txBody>
      </p:sp>
    </p:spTree>
    <p:extLst>
      <p:ext uri="{BB962C8B-B14F-4D97-AF65-F5344CB8AC3E}">
        <p14:creationId xmlns:p14="http://schemas.microsoft.com/office/powerpoint/2010/main" val="2263161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4828A-01B7-4863-9FFE-F52CBC8BEE36}"/>
              </a:ext>
            </a:extLst>
          </p:cNvPr>
          <p:cNvSpPr>
            <a:spLocks noGrp="1"/>
          </p:cNvSpPr>
          <p:nvPr>
            <p:ph type="title"/>
          </p:nvPr>
        </p:nvSpPr>
        <p:spPr/>
        <p:txBody>
          <a:bodyPr/>
          <a:lstStyle/>
          <a:p>
            <a:r>
              <a:rPr lang="en-US" dirty="0"/>
              <a:t>Step 2: Scrub</a:t>
            </a:r>
            <a:endParaRPr lang="en-BE" dirty="0"/>
          </a:p>
        </p:txBody>
      </p:sp>
      <p:sp>
        <p:nvSpPr>
          <p:cNvPr id="3" name="Content Placeholder 2">
            <a:extLst>
              <a:ext uri="{FF2B5EF4-FFF2-40B4-BE49-F238E27FC236}">
                <a16:creationId xmlns:a16="http://schemas.microsoft.com/office/drawing/2014/main" id="{13213BBF-3E86-4738-B987-6FC2A654DD57}"/>
              </a:ext>
            </a:extLst>
          </p:cNvPr>
          <p:cNvSpPr>
            <a:spLocks noGrp="1"/>
          </p:cNvSpPr>
          <p:nvPr>
            <p:ph idx="1"/>
          </p:nvPr>
        </p:nvSpPr>
        <p:spPr/>
        <p:txBody>
          <a:bodyPr/>
          <a:lstStyle/>
          <a:p>
            <a:r>
              <a:rPr lang="en-US" dirty="0"/>
              <a:t>Are all dates recognized as dates?</a:t>
            </a:r>
          </a:p>
          <a:p>
            <a:r>
              <a:rPr lang="en-US" dirty="0"/>
              <a:t>Are all numbers recognized as numbers?</a:t>
            </a:r>
          </a:p>
          <a:p>
            <a:r>
              <a:rPr lang="en-US" dirty="0"/>
              <a:t>Combine the information of different files correctly</a:t>
            </a:r>
          </a:p>
          <a:p>
            <a:r>
              <a:rPr lang="en-US" dirty="0"/>
              <a:t>Does every datapoint translate to a single piece of information?</a:t>
            </a:r>
          </a:p>
          <a:p>
            <a:pPr lvl="1"/>
            <a:r>
              <a:rPr lang="en-US" dirty="0"/>
              <a:t>National Insurance Number: date of birth and gender</a:t>
            </a:r>
          </a:p>
          <a:p>
            <a:pPr lvl="1"/>
            <a:r>
              <a:rPr lang="en-US" dirty="0"/>
              <a:t>Street name and number: Split? Merge?</a:t>
            </a:r>
          </a:p>
          <a:p>
            <a:r>
              <a:rPr lang="en-US" dirty="0"/>
              <a:t>Are there missing values? How will you deal with them?</a:t>
            </a:r>
          </a:p>
          <a:p>
            <a:endParaRPr lang="en-BE" dirty="0"/>
          </a:p>
        </p:txBody>
      </p:sp>
      <p:sp>
        <p:nvSpPr>
          <p:cNvPr id="4" name="Slide Number Placeholder 3">
            <a:extLst>
              <a:ext uri="{FF2B5EF4-FFF2-40B4-BE49-F238E27FC236}">
                <a16:creationId xmlns:a16="http://schemas.microsoft.com/office/drawing/2014/main" id="{665EB56C-B9A3-4B4B-8E12-5D27B0F48F2F}"/>
              </a:ext>
            </a:extLst>
          </p:cNvPr>
          <p:cNvSpPr>
            <a:spLocks noGrp="1"/>
          </p:cNvSpPr>
          <p:nvPr>
            <p:ph type="sldNum" sz="quarter" idx="12"/>
          </p:nvPr>
        </p:nvSpPr>
        <p:spPr/>
        <p:txBody>
          <a:bodyPr/>
          <a:lstStyle/>
          <a:p>
            <a:fld id="{FE1B3154-47D9-4402-8EDB-E791933DC0B9}" type="slidenum">
              <a:rPr lang="nl-BE" smtClean="0"/>
              <a:pPr/>
              <a:t>16</a:t>
            </a:fld>
            <a:endParaRPr lang="nl-BE"/>
          </a:p>
        </p:txBody>
      </p:sp>
    </p:spTree>
    <p:extLst>
      <p:ext uri="{BB962C8B-B14F-4D97-AF65-F5344CB8AC3E}">
        <p14:creationId xmlns:p14="http://schemas.microsoft.com/office/powerpoint/2010/main" val="1047346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E0580-EB30-4EF2-83FC-582203932195}"/>
              </a:ext>
            </a:extLst>
          </p:cNvPr>
          <p:cNvSpPr>
            <a:spLocks noGrp="1"/>
          </p:cNvSpPr>
          <p:nvPr>
            <p:ph type="title"/>
          </p:nvPr>
        </p:nvSpPr>
        <p:spPr/>
        <p:txBody>
          <a:bodyPr/>
          <a:lstStyle/>
          <a:p>
            <a:r>
              <a:rPr lang="en-US" dirty="0"/>
              <a:t>Step 3: Explore</a:t>
            </a:r>
            <a:endParaRPr lang="en-BE" dirty="0"/>
          </a:p>
        </p:txBody>
      </p:sp>
      <p:sp>
        <p:nvSpPr>
          <p:cNvPr id="3" name="Content Placeholder 2">
            <a:extLst>
              <a:ext uri="{FF2B5EF4-FFF2-40B4-BE49-F238E27FC236}">
                <a16:creationId xmlns:a16="http://schemas.microsoft.com/office/drawing/2014/main" id="{D1F9F2A2-690D-4BD4-960A-89C0DBD2101A}"/>
              </a:ext>
            </a:extLst>
          </p:cNvPr>
          <p:cNvSpPr>
            <a:spLocks noGrp="1"/>
          </p:cNvSpPr>
          <p:nvPr>
            <p:ph idx="1"/>
          </p:nvPr>
        </p:nvSpPr>
        <p:spPr/>
        <p:txBody>
          <a:bodyPr/>
          <a:lstStyle/>
          <a:p>
            <a:r>
              <a:rPr lang="en-US" dirty="0"/>
              <a:t>Try to make sense of all available data</a:t>
            </a:r>
          </a:p>
          <a:p>
            <a:r>
              <a:rPr lang="en-US" dirty="0"/>
              <a:t>Create some graphs, examine the distribution of all variables</a:t>
            </a:r>
          </a:p>
          <a:p>
            <a:r>
              <a:rPr lang="en-US" dirty="0"/>
              <a:t>Is there correlation between the data? Should there be?</a:t>
            </a:r>
          </a:p>
          <a:p>
            <a:pPr lvl="1"/>
            <a:r>
              <a:rPr lang="en-US" dirty="0"/>
              <a:t>High blood pressure in relation to height and weight</a:t>
            </a:r>
          </a:p>
          <a:p>
            <a:pPr lvl="1"/>
            <a:r>
              <a:rPr lang="en-US" dirty="0"/>
              <a:t>Do not assume causation!</a:t>
            </a:r>
          </a:p>
          <a:p>
            <a:r>
              <a:rPr lang="en-US" dirty="0"/>
              <a:t>If needed, go back to “Scrub”</a:t>
            </a:r>
          </a:p>
          <a:p>
            <a:pPr lvl="1"/>
            <a:r>
              <a:rPr lang="en-US" dirty="0"/>
              <a:t>Identify and label categorical data</a:t>
            </a:r>
          </a:p>
          <a:p>
            <a:pPr lvl="1"/>
            <a:r>
              <a:rPr lang="en-US" dirty="0"/>
              <a:t>Merge or split datapoints</a:t>
            </a:r>
          </a:p>
          <a:p>
            <a:pPr lvl="1"/>
            <a:r>
              <a:rPr lang="en-US" dirty="0"/>
              <a:t>Deal with outliers</a:t>
            </a:r>
          </a:p>
          <a:p>
            <a:r>
              <a:rPr lang="en-US" dirty="0"/>
              <a:t>Also: talk to the domain experts</a:t>
            </a:r>
          </a:p>
        </p:txBody>
      </p:sp>
      <p:sp>
        <p:nvSpPr>
          <p:cNvPr id="4" name="Slide Number Placeholder 3">
            <a:extLst>
              <a:ext uri="{FF2B5EF4-FFF2-40B4-BE49-F238E27FC236}">
                <a16:creationId xmlns:a16="http://schemas.microsoft.com/office/drawing/2014/main" id="{6F65CB41-404D-47A0-8793-ADA50740F071}"/>
              </a:ext>
            </a:extLst>
          </p:cNvPr>
          <p:cNvSpPr>
            <a:spLocks noGrp="1"/>
          </p:cNvSpPr>
          <p:nvPr>
            <p:ph type="sldNum" sz="quarter" idx="12"/>
          </p:nvPr>
        </p:nvSpPr>
        <p:spPr/>
        <p:txBody>
          <a:bodyPr/>
          <a:lstStyle/>
          <a:p>
            <a:fld id="{FE1B3154-47D9-4402-8EDB-E791933DC0B9}" type="slidenum">
              <a:rPr lang="nl-BE" smtClean="0"/>
              <a:pPr/>
              <a:t>17</a:t>
            </a:fld>
            <a:endParaRPr lang="nl-BE"/>
          </a:p>
        </p:txBody>
      </p:sp>
    </p:spTree>
    <p:extLst>
      <p:ext uri="{BB962C8B-B14F-4D97-AF65-F5344CB8AC3E}">
        <p14:creationId xmlns:p14="http://schemas.microsoft.com/office/powerpoint/2010/main" val="4061739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EECCC-C585-478B-BA2D-6876CAA64E63}"/>
              </a:ext>
            </a:extLst>
          </p:cNvPr>
          <p:cNvSpPr>
            <a:spLocks noGrp="1"/>
          </p:cNvSpPr>
          <p:nvPr>
            <p:ph type="title"/>
          </p:nvPr>
        </p:nvSpPr>
        <p:spPr/>
        <p:txBody>
          <a:bodyPr/>
          <a:lstStyle/>
          <a:p>
            <a:r>
              <a:rPr lang="en-US" dirty="0"/>
              <a:t>Step 4: Model data</a:t>
            </a:r>
            <a:endParaRPr lang="en-BE" dirty="0"/>
          </a:p>
        </p:txBody>
      </p:sp>
      <p:sp>
        <p:nvSpPr>
          <p:cNvPr id="3" name="Content Placeholder 2">
            <a:extLst>
              <a:ext uri="{FF2B5EF4-FFF2-40B4-BE49-F238E27FC236}">
                <a16:creationId xmlns:a16="http://schemas.microsoft.com/office/drawing/2014/main" id="{D267EA95-DD87-4827-864B-2CB5292954FA}"/>
              </a:ext>
            </a:extLst>
          </p:cNvPr>
          <p:cNvSpPr>
            <a:spLocks noGrp="1"/>
          </p:cNvSpPr>
          <p:nvPr>
            <p:ph idx="1"/>
          </p:nvPr>
        </p:nvSpPr>
        <p:spPr/>
        <p:txBody>
          <a:bodyPr/>
          <a:lstStyle/>
          <a:p>
            <a:r>
              <a:rPr lang="en-US" dirty="0"/>
              <a:t>Create models that can explain or predict based upon the data you have imported</a:t>
            </a:r>
          </a:p>
          <a:p>
            <a:pPr lvl="1"/>
            <a:r>
              <a:rPr lang="en-US" dirty="0"/>
              <a:t>Classify using logistic regression</a:t>
            </a:r>
          </a:p>
          <a:p>
            <a:pPr lvl="1"/>
            <a:r>
              <a:rPr lang="en-US" dirty="0"/>
              <a:t>Predict using linear regression</a:t>
            </a:r>
          </a:p>
          <a:p>
            <a:pPr lvl="1"/>
            <a:r>
              <a:rPr lang="en-US" dirty="0"/>
              <a:t>Cluster using k-means or hierarchical clustering</a:t>
            </a:r>
          </a:p>
          <a:p>
            <a:endParaRPr lang="en-US" dirty="0"/>
          </a:p>
          <a:p>
            <a:endParaRPr lang="en-US" dirty="0"/>
          </a:p>
          <a:p>
            <a:endParaRPr lang="en-US" dirty="0"/>
          </a:p>
          <a:p>
            <a:r>
              <a:rPr lang="en-US" dirty="0"/>
              <a:t>We don’t cover this step in this course.</a:t>
            </a:r>
            <a:endParaRPr lang="en-BE" dirty="0"/>
          </a:p>
        </p:txBody>
      </p:sp>
      <p:sp>
        <p:nvSpPr>
          <p:cNvPr id="4" name="Slide Number Placeholder 3">
            <a:extLst>
              <a:ext uri="{FF2B5EF4-FFF2-40B4-BE49-F238E27FC236}">
                <a16:creationId xmlns:a16="http://schemas.microsoft.com/office/drawing/2014/main" id="{83AD0E5C-2AC8-4B8D-93D6-47218858E1A6}"/>
              </a:ext>
            </a:extLst>
          </p:cNvPr>
          <p:cNvSpPr>
            <a:spLocks noGrp="1"/>
          </p:cNvSpPr>
          <p:nvPr>
            <p:ph type="sldNum" sz="quarter" idx="12"/>
          </p:nvPr>
        </p:nvSpPr>
        <p:spPr/>
        <p:txBody>
          <a:bodyPr/>
          <a:lstStyle/>
          <a:p>
            <a:fld id="{FE1B3154-47D9-4402-8EDB-E791933DC0B9}" type="slidenum">
              <a:rPr lang="nl-BE" smtClean="0"/>
              <a:pPr/>
              <a:t>18</a:t>
            </a:fld>
            <a:endParaRPr lang="nl-BE"/>
          </a:p>
        </p:txBody>
      </p:sp>
    </p:spTree>
    <p:extLst>
      <p:ext uri="{BB962C8B-B14F-4D97-AF65-F5344CB8AC3E}">
        <p14:creationId xmlns:p14="http://schemas.microsoft.com/office/powerpoint/2010/main" val="2753870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42983-0403-4BCA-927E-135811F3E397}"/>
              </a:ext>
            </a:extLst>
          </p:cNvPr>
          <p:cNvSpPr>
            <a:spLocks noGrp="1"/>
          </p:cNvSpPr>
          <p:nvPr>
            <p:ph type="title"/>
          </p:nvPr>
        </p:nvSpPr>
        <p:spPr/>
        <p:txBody>
          <a:bodyPr/>
          <a:lstStyle/>
          <a:p>
            <a:r>
              <a:rPr lang="en-US" dirty="0"/>
              <a:t>Step 5</a:t>
            </a:r>
            <a:r>
              <a:rPr lang="en-US"/>
              <a:t>: Interpret </a:t>
            </a:r>
            <a:r>
              <a:rPr lang="en-US" dirty="0"/>
              <a:t>the data</a:t>
            </a:r>
            <a:endParaRPr lang="en-BE" dirty="0"/>
          </a:p>
        </p:txBody>
      </p:sp>
      <p:sp>
        <p:nvSpPr>
          <p:cNvPr id="3" name="Content Placeholder 2">
            <a:extLst>
              <a:ext uri="{FF2B5EF4-FFF2-40B4-BE49-F238E27FC236}">
                <a16:creationId xmlns:a16="http://schemas.microsoft.com/office/drawing/2014/main" id="{7B437A2E-1531-4A10-8883-72535B0D2581}"/>
              </a:ext>
            </a:extLst>
          </p:cNvPr>
          <p:cNvSpPr>
            <a:spLocks noGrp="1"/>
          </p:cNvSpPr>
          <p:nvPr>
            <p:ph idx="1"/>
          </p:nvPr>
        </p:nvSpPr>
        <p:spPr/>
        <p:txBody>
          <a:bodyPr/>
          <a:lstStyle/>
          <a:p>
            <a:r>
              <a:rPr lang="en-US" dirty="0"/>
              <a:t>The ultimate goal of every data science-project</a:t>
            </a:r>
          </a:p>
          <a:p>
            <a:r>
              <a:rPr lang="en-US" dirty="0"/>
              <a:t>Test how the models we made generalize</a:t>
            </a:r>
          </a:p>
          <a:p>
            <a:r>
              <a:rPr lang="en-US" dirty="0"/>
              <a:t>Explain our findings to a non-domain specialist</a:t>
            </a:r>
          </a:p>
          <a:p>
            <a:r>
              <a:rPr lang="en-US" dirty="0"/>
              <a:t>Answer the questions we posed in the beginning</a:t>
            </a:r>
          </a:p>
          <a:p>
            <a:pPr lvl="1"/>
            <a:r>
              <a:rPr lang="en-US" dirty="0"/>
              <a:t>Do heavier cars always consume more gas?</a:t>
            </a:r>
          </a:p>
          <a:p>
            <a:pPr lvl="1"/>
            <a:r>
              <a:rPr lang="en-US" dirty="0"/>
              <a:t>In which season are there more insect-bites?</a:t>
            </a:r>
          </a:p>
          <a:p>
            <a:r>
              <a:rPr lang="en-US" dirty="0"/>
              <a:t>Tell a story using the data you were given.</a:t>
            </a:r>
            <a:endParaRPr lang="en-BE" dirty="0"/>
          </a:p>
        </p:txBody>
      </p:sp>
      <p:sp>
        <p:nvSpPr>
          <p:cNvPr id="4" name="Slide Number Placeholder 3">
            <a:extLst>
              <a:ext uri="{FF2B5EF4-FFF2-40B4-BE49-F238E27FC236}">
                <a16:creationId xmlns:a16="http://schemas.microsoft.com/office/drawing/2014/main" id="{B39442AB-AC22-455A-B7B6-FEBD513FBB75}"/>
              </a:ext>
            </a:extLst>
          </p:cNvPr>
          <p:cNvSpPr>
            <a:spLocks noGrp="1"/>
          </p:cNvSpPr>
          <p:nvPr>
            <p:ph type="sldNum" sz="quarter" idx="12"/>
          </p:nvPr>
        </p:nvSpPr>
        <p:spPr/>
        <p:txBody>
          <a:bodyPr/>
          <a:lstStyle/>
          <a:p>
            <a:fld id="{FE1B3154-47D9-4402-8EDB-E791933DC0B9}" type="slidenum">
              <a:rPr lang="nl-BE" smtClean="0"/>
              <a:pPr/>
              <a:t>19</a:t>
            </a:fld>
            <a:endParaRPr lang="nl-BE"/>
          </a:p>
        </p:txBody>
      </p:sp>
    </p:spTree>
    <p:extLst>
      <p:ext uri="{BB962C8B-B14F-4D97-AF65-F5344CB8AC3E}">
        <p14:creationId xmlns:p14="http://schemas.microsoft.com/office/powerpoint/2010/main" val="953451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FDAAF-B6BB-4A04-9065-D1C13A21AE3F}"/>
              </a:ext>
            </a:extLst>
          </p:cNvPr>
          <p:cNvSpPr>
            <a:spLocks noGrp="1"/>
          </p:cNvSpPr>
          <p:nvPr>
            <p:ph type="title"/>
          </p:nvPr>
        </p:nvSpPr>
        <p:spPr/>
        <p:txBody>
          <a:bodyPr/>
          <a:lstStyle/>
          <a:p>
            <a:r>
              <a:rPr lang="nl-BE" err="1"/>
              <a:t>What</a:t>
            </a:r>
            <a:r>
              <a:rPr lang="nl-BE"/>
              <a:t> is data?</a:t>
            </a:r>
          </a:p>
        </p:txBody>
      </p:sp>
      <p:sp>
        <p:nvSpPr>
          <p:cNvPr id="4" name="Slide Number Placeholder 3">
            <a:extLst>
              <a:ext uri="{FF2B5EF4-FFF2-40B4-BE49-F238E27FC236}">
                <a16:creationId xmlns:a16="http://schemas.microsoft.com/office/drawing/2014/main" id="{8F8EC6CD-737C-4BBA-BAE3-1ADBD16C5BC9}"/>
              </a:ext>
            </a:extLst>
          </p:cNvPr>
          <p:cNvSpPr>
            <a:spLocks noGrp="1"/>
          </p:cNvSpPr>
          <p:nvPr>
            <p:ph type="sldNum" sz="quarter" idx="12"/>
          </p:nvPr>
        </p:nvSpPr>
        <p:spPr/>
        <p:txBody>
          <a:bodyPr/>
          <a:lstStyle/>
          <a:p>
            <a:fld id="{FE1B3154-47D9-4402-8EDB-E791933DC0B9}" type="slidenum">
              <a:rPr lang="nl-BE" smtClean="0"/>
              <a:pPr/>
              <a:t>2</a:t>
            </a:fld>
            <a:endParaRPr lang="nl-BE"/>
          </a:p>
        </p:txBody>
      </p:sp>
      <p:pic>
        <p:nvPicPr>
          <p:cNvPr id="5" name="Content Placeholder 9" descr="A close up of a newspaper&#10;&#10;Description automatically generated">
            <a:extLst>
              <a:ext uri="{FF2B5EF4-FFF2-40B4-BE49-F238E27FC236}">
                <a16:creationId xmlns:a16="http://schemas.microsoft.com/office/drawing/2014/main" id="{4D7E66FE-2AE0-46E0-B6CB-8AA85406BF0A}"/>
              </a:ext>
            </a:extLst>
          </p:cNvPr>
          <p:cNvPicPr>
            <a:picLocks noChangeAspect="1"/>
          </p:cNvPicPr>
          <p:nvPr/>
        </p:nvPicPr>
        <p:blipFill rotWithShape="1">
          <a:blip r:embed="rId3">
            <a:extLst>
              <a:ext uri="{28A0092B-C50C-407E-A947-70E740481C1C}">
                <a14:useLocalDpi xmlns:a14="http://schemas.microsoft.com/office/drawing/2010/main" val="0"/>
              </a:ext>
            </a:extLst>
          </a:blip>
          <a:srcRect b="59304"/>
          <a:stretch/>
        </p:blipFill>
        <p:spPr>
          <a:xfrm>
            <a:off x="735292" y="1420512"/>
            <a:ext cx="10382588" cy="5072363"/>
          </a:xfrm>
          <a:prstGeom prst="rect">
            <a:avLst/>
          </a:prstGeom>
          <a:effectLst>
            <a:outerShdw blurRad="190500" sx="102000" sy="102000" algn="ctr" rotWithShape="0">
              <a:prstClr val="black">
                <a:alpha val="40000"/>
              </a:prstClr>
            </a:outerShdw>
          </a:effectLst>
        </p:spPr>
      </p:pic>
    </p:spTree>
    <p:extLst>
      <p:ext uri="{BB962C8B-B14F-4D97-AF65-F5344CB8AC3E}">
        <p14:creationId xmlns:p14="http://schemas.microsoft.com/office/powerpoint/2010/main" val="3503501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55B51-7D4D-4315-86E6-C1271499B26A}"/>
              </a:ext>
            </a:extLst>
          </p:cNvPr>
          <p:cNvSpPr>
            <a:spLocks noGrp="1"/>
          </p:cNvSpPr>
          <p:nvPr>
            <p:ph type="title"/>
          </p:nvPr>
        </p:nvSpPr>
        <p:spPr/>
        <p:txBody>
          <a:bodyPr/>
          <a:lstStyle/>
          <a:p>
            <a:r>
              <a:rPr lang="nl-BE" dirty="0" err="1"/>
              <a:t>Summing</a:t>
            </a:r>
            <a:r>
              <a:rPr lang="nl-BE" dirty="0"/>
              <a:t> up</a:t>
            </a:r>
            <a:endParaRPr lang="en-US" dirty="0"/>
          </a:p>
        </p:txBody>
      </p:sp>
      <p:graphicFrame>
        <p:nvGraphicFramePr>
          <p:cNvPr id="5" name="Table 5">
            <a:extLst>
              <a:ext uri="{FF2B5EF4-FFF2-40B4-BE49-F238E27FC236}">
                <a16:creationId xmlns:a16="http://schemas.microsoft.com/office/drawing/2014/main" id="{A902BDF0-FFCE-4F8C-B523-0F8262DA08A3}"/>
              </a:ext>
            </a:extLst>
          </p:cNvPr>
          <p:cNvGraphicFramePr>
            <a:graphicFrameLocks noGrp="1"/>
          </p:cNvGraphicFramePr>
          <p:nvPr>
            <p:ph idx="1"/>
            <p:extLst>
              <p:ext uri="{D42A27DB-BD31-4B8C-83A1-F6EECF244321}">
                <p14:modId xmlns:p14="http://schemas.microsoft.com/office/powerpoint/2010/main" val="2456672392"/>
              </p:ext>
            </p:extLst>
          </p:nvPr>
        </p:nvGraphicFramePr>
        <p:xfrm>
          <a:off x="582613" y="1550988"/>
          <a:ext cx="11291886" cy="4394200"/>
        </p:xfrm>
        <a:graphic>
          <a:graphicData uri="http://schemas.openxmlformats.org/drawingml/2006/table">
            <a:tbl>
              <a:tblPr firstRow="1" bandRow="1">
                <a:tableStyleId>{5C22544A-7EE6-4342-B048-85BDC9FD1C3A}</a:tableStyleId>
              </a:tblPr>
              <a:tblGrid>
                <a:gridCol w="1345041">
                  <a:extLst>
                    <a:ext uri="{9D8B030D-6E8A-4147-A177-3AD203B41FA5}">
                      <a16:colId xmlns:a16="http://schemas.microsoft.com/office/drawing/2014/main" val="4026651799"/>
                    </a:ext>
                  </a:extLst>
                </a:gridCol>
                <a:gridCol w="5288692">
                  <a:extLst>
                    <a:ext uri="{9D8B030D-6E8A-4147-A177-3AD203B41FA5}">
                      <a16:colId xmlns:a16="http://schemas.microsoft.com/office/drawing/2014/main" val="3120746523"/>
                    </a:ext>
                  </a:extLst>
                </a:gridCol>
                <a:gridCol w="4658153">
                  <a:extLst>
                    <a:ext uri="{9D8B030D-6E8A-4147-A177-3AD203B41FA5}">
                      <a16:colId xmlns:a16="http://schemas.microsoft.com/office/drawing/2014/main" val="4231150692"/>
                    </a:ext>
                  </a:extLst>
                </a:gridCol>
              </a:tblGrid>
              <a:tr h="370840">
                <a:tc>
                  <a:txBody>
                    <a:bodyPr/>
                    <a:lstStyle/>
                    <a:p>
                      <a:r>
                        <a:rPr lang="nl-BE"/>
                        <a:t>OSEMN</a:t>
                      </a:r>
                      <a:endParaRPr lang="en-US"/>
                    </a:p>
                  </a:txBody>
                  <a:tcPr/>
                </a:tc>
                <a:tc>
                  <a:txBody>
                    <a:bodyPr/>
                    <a:lstStyle/>
                    <a:p>
                      <a:r>
                        <a:rPr lang="nl-BE" err="1"/>
                        <a:t>Description</a:t>
                      </a:r>
                      <a:endParaRPr lang="en-US"/>
                    </a:p>
                  </a:txBody>
                  <a:tcPr/>
                </a:tc>
                <a:tc>
                  <a:txBody>
                    <a:bodyPr/>
                    <a:lstStyle/>
                    <a:p>
                      <a:r>
                        <a:rPr lang="nl-BE"/>
                        <a:t>Technologies </a:t>
                      </a:r>
                      <a:r>
                        <a:rPr lang="nl-BE" err="1"/>
                        <a:t>used</a:t>
                      </a:r>
                      <a:endParaRPr lang="en-US"/>
                    </a:p>
                  </a:txBody>
                  <a:tcPr/>
                </a:tc>
                <a:extLst>
                  <a:ext uri="{0D108BD9-81ED-4DB2-BD59-A6C34878D82A}">
                    <a16:rowId xmlns:a16="http://schemas.microsoft.com/office/drawing/2014/main" val="2940014934"/>
                  </a:ext>
                </a:extLst>
              </a:tr>
              <a:tr h="370840">
                <a:tc>
                  <a:txBody>
                    <a:bodyPr/>
                    <a:lstStyle/>
                    <a:p>
                      <a:r>
                        <a:rPr lang="nl-BE" err="1"/>
                        <a:t>Obtain</a:t>
                      </a:r>
                      <a:endParaRPr lang="en-US"/>
                    </a:p>
                  </a:txBody>
                  <a:tcPr/>
                </a:tc>
                <a:tc>
                  <a:txBody>
                    <a:bodyPr/>
                    <a:lstStyle/>
                    <a:p>
                      <a:r>
                        <a:rPr lang="nl-BE" err="1"/>
                        <a:t>Gathering</a:t>
                      </a:r>
                      <a:r>
                        <a:rPr lang="nl-BE"/>
                        <a:t> data </a:t>
                      </a:r>
                      <a:r>
                        <a:rPr lang="nl-BE" err="1"/>
                        <a:t>from</a:t>
                      </a:r>
                      <a:r>
                        <a:rPr lang="nl-BE"/>
                        <a:t> databases, </a:t>
                      </a:r>
                      <a:r>
                        <a:rPr lang="nl-BE" err="1"/>
                        <a:t>the</a:t>
                      </a:r>
                      <a:r>
                        <a:rPr lang="nl-BE"/>
                        <a:t> web, open data platforms like </a:t>
                      </a:r>
                      <a:r>
                        <a:rPr lang="nl-BE" err="1"/>
                        <a:t>Kaggle</a:t>
                      </a:r>
                      <a:r>
                        <a:rPr lang="nl-BE"/>
                        <a:t>, …</a:t>
                      </a:r>
                      <a:endParaRPr lang="en-US"/>
                    </a:p>
                  </a:txBody>
                  <a:tcPr/>
                </a:tc>
                <a:tc>
                  <a:txBody>
                    <a:bodyPr/>
                    <a:lstStyle/>
                    <a:p>
                      <a:r>
                        <a:rPr lang="nl-BE"/>
                        <a:t>SQL, Web </a:t>
                      </a:r>
                      <a:r>
                        <a:rPr lang="nl-BE" err="1"/>
                        <a:t>APIs</a:t>
                      </a:r>
                      <a:r>
                        <a:rPr lang="nl-BE"/>
                        <a:t>, Web </a:t>
                      </a:r>
                      <a:r>
                        <a:rPr lang="nl-BE" err="1"/>
                        <a:t>Scraping</a:t>
                      </a:r>
                      <a:r>
                        <a:rPr lang="nl-BE"/>
                        <a:t> via Python </a:t>
                      </a:r>
                      <a:r>
                        <a:rPr lang="nl-BE" err="1"/>
                        <a:t>libraries</a:t>
                      </a:r>
                      <a:r>
                        <a:rPr lang="nl-BE"/>
                        <a:t> like </a:t>
                      </a:r>
                      <a:r>
                        <a:rPr lang="nl-BE" err="1"/>
                        <a:t>Beautiful</a:t>
                      </a:r>
                      <a:r>
                        <a:rPr lang="nl-BE"/>
                        <a:t> </a:t>
                      </a:r>
                      <a:r>
                        <a:rPr lang="nl-BE" err="1"/>
                        <a:t>Soup</a:t>
                      </a:r>
                      <a:r>
                        <a:rPr lang="nl-BE"/>
                        <a:t>, …</a:t>
                      </a:r>
                      <a:endParaRPr lang="en-US"/>
                    </a:p>
                  </a:txBody>
                  <a:tcPr/>
                </a:tc>
                <a:extLst>
                  <a:ext uri="{0D108BD9-81ED-4DB2-BD59-A6C34878D82A}">
                    <a16:rowId xmlns:a16="http://schemas.microsoft.com/office/drawing/2014/main" val="269125571"/>
                  </a:ext>
                </a:extLst>
              </a:tr>
              <a:tr h="370840">
                <a:tc>
                  <a:txBody>
                    <a:bodyPr/>
                    <a:lstStyle/>
                    <a:p>
                      <a:r>
                        <a:rPr lang="nl-BE"/>
                        <a:t>Scrub</a:t>
                      </a:r>
                      <a:endParaRPr lang="en-US"/>
                    </a:p>
                  </a:txBody>
                  <a:tcPr/>
                </a:tc>
                <a:tc>
                  <a:txBody>
                    <a:bodyPr/>
                    <a:lstStyle/>
                    <a:p>
                      <a:r>
                        <a:rPr lang="en-US" sz="1800" b="0" i="0" kern="1200" dirty="0" err="1">
                          <a:solidFill>
                            <a:schemeClr val="dk1"/>
                          </a:solidFill>
                          <a:effectLst/>
                          <a:latin typeface="+mn-lt"/>
                          <a:ea typeface="+mn-ea"/>
                          <a:cs typeface="+mn-cs"/>
                        </a:rPr>
                        <a:t>Organising</a:t>
                      </a:r>
                      <a:r>
                        <a:rPr lang="en-US" sz="1800" b="0" i="0" kern="1200" dirty="0">
                          <a:solidFill>
                            <a:schemeClr val="dk1"/>
                          </a:solidFill>
                          <a:effectLst/>
                          <a:latin typeface="+mn-lt"/>
                          <a:ea typeface="+mn-ea"/>
                          <a:cs typeface="+mn-cs"/>
                        </a:rPr>
                        <a:t> and tidying up the data, removing what is no longer needed, replacing what is missing and </a:t>
                      </a:r>
                      <a:r>
                        <a:rPr lang="en-US" sz="1800" b="0" i="0" kern="1200" dirty="0" err="1">
                          <a:solidFill>
                            <a:schemeClr val="dk1"/>
                          </a:solidFill>
                          <a:effectLst/>
                          <a:latin typeface="+mn-lt"/>
                          <a:ea typeface="+mn-ea"/>
                          <a:cs typeface="+mn-cs"/>
                        </a:rPr>
                        <a:t>standardising</a:t>
                      </a:r>
                      <a:r>
                        <a:rPr lang="en-US" sz="1800" b="0" i="0" kern="1200" dirty="0">
                          <a:solidFill>
                            <a:schemeClr val="dk1"/>
                          </a:solidFill>
                          <a:effectLst/>
                          <a:latin typeface="+mn-lt"/>
                          <a:ea typeface="+mn-ea"/>
                          <a:cs typeface="+mn-cs"/>
                        </a:rPr>
                        <a:t> the format across all the data collected.</a:t>
                      </a:r>
                      <a:endParaRPr lang="en-US" dirty="0"/>
                    </a:p>
                  </a:txBody>
                  <a:tcPr/>
                </a:tc>
                <a:tc>
                  <a:txBody>
                    <a:bodyPr/>
                    <a:lstStyle/>
                    <a:p>
                      <a:r>
                        <a:rPr lang="nl-BE" b="1"/>
                        <a:t>Python </a:t>
                      </a:r>
                      <a:r>
                        <a:rPr lang="nl-BE" b="1" err="1"/>
                        <a:t>Pandas</a:t>
                      </a:r>
                      <a:r>
                        <a:rPr lang="nl-BE" b="1"/>
                        <a:t> </a:t>
                      </a:r>
                      <a:r>
                        <a:rPr lang="nl-BE" b="1" err="1"/>
                        <a:t>library</a:t>
                      </a:r>
                      <a:endParaRPr lang="en-US" b="1"/>
                    </a:p>
                  </a:txBody>
                  <a:tcPr/>
                </a:tc>
                <a:extLst>
                  <a:ext uri="{0D108BD9-81ED-4DB2-BD59-A6C34878D82A}">
                    <a16:rowId xmlns:a16="http://schemas.microsoft.com/office/drawing/2014/main" val="405000101"/>
                  </a:ext>
                </a:extLst>
              </a:tr>
              <a:tr h="370840">
                <a:tc>
                  <a:txBody>
                    <a:bodyPr/>
                    <a:lstStyle/>
                    <a:p>
                      <a:r>
                        <a:rPr lang="nl-BE" err="1"/>
                        <a:t>Explore</a:t>
                      </a:r>
                      <a:endParaRPr lang="en-US"/>
                    </a:p>
                  </a:txBody>
                  <a:tcPr/>
                </a:tc>
                <a:tc>
                  <a:txBody>
                    <a:bodyPr/>
                    <a:lstStyle/>
                    <a:p>
                      <a:r>
                        <a:rPr lang="nl-BE" dirty="0" err="1"/>
                        <a:t>Inspecting</a:t>
                      </a:r>
                      <a:r>
                        <a:rPr lang="nl-BE" dirty="0"/>
                        <a:t> </a:t>
                      </a:r>
                      <a:r>
                        <a:rPr lang="nl-BE" dirty="0" err="1"/>
                        <a:t>and</a:t>
                      </a:r>
                      <a:r>
                        <a:rPr lang="nl-BE" dirty="0"/>
                        <a:t> </a:t>
                      </a:r>
                      <a:r>
                        <a:rPr lang="nl-BE" dirty="0" err="1"/>
                        <a:t>analyzing</a:t>
                      </a:r>
                      <a:r>
                        <a:rPr lang="nl-BE" dirty="0"/>
                        <a:t> </a:t>
                      </a:r>
                      <a:r>
                        <a:rPr lang="nl-BE" dirty="0" err="1"/>
                        <a:t>the</a:t>
                      </a:r>
                      <a:r>
                        <a:rPr lang="nl-BE" dirty="0"/>
                        <a:t> data </a:t>
                      </a:r>
                      <a:r>
                        <a:rPr lang="nl-BE" dirty="0" err="1"/>
                        <a:t>with</a:t>
                      </a:r>
                      <a:r>
                        <a:rPr lang="nl-BE" dirty="0"/>
                        <a:t> </a:t>
                      </a:r>
                      <a:r>
                        <a:rPr lang="nl-BE" dirty="0" err="1"/>
                        <a:t>descriptive</a:t>
                      </a:r>
                      <a:r>
                        <a:rPr lang="nl-BE" dirty="0"/>
                        <a:t> </a:t>
                      </a:r>
                      <a:r>
                        <a:rPr lang="nl-BE" dirty="0" err="1"/>
                        <a:t>statistics</a:t>
                      </a:r>
                      <a:r>
                        <a:rPr lang="nl-BE" dirty="0"/>
                        <a:t> (min-max-</a:t>
                      </a:r>
                      <a:r>
                        <a:rPr lang="nl-BE" dirty="0" err="1"/>
                        <a:t>mean</a:t>
                      </a:r>
                      <a:r>
                        <a:rPr lang="nl-BE" dirty="0"/>
                        <a:t>-</a:t>
                      </a:r>
                      <a:r>
                        <a:rPr lang="nl-BE" dirty="0" err="1"/>
                        <a:t>median-correlations-distributions</a:t>
                      </a:r>
                      <a:r>
                        <a:rPr lang="nl-BE" dirty="0"/>
                        <a:t>-…) </a:t>
                      </a:r>
                      <a:r>
                        <a:rPr lang="nl-BE" dirty="0" err="1"/>
                        <a:t>and</a:t>
                      </a:r>
                      <a:r>
                        <a:rPr lang="nl-BE" dirty="0"/>
                        <a:t>  basic </a:t>
                      </a:r>
                      <a:r>
                        <a:rPr lang="nl-BE" dirty="0" err="1"/>
                        <a:t>visualizations</a:t>
                      </a:r>
                      <a:r>
                        <a:rPr lang="nl-BE" dirty="0"/>
                        <a:t>.</a:t>
                      </a:r>
                      <a:endParaRPr lang="en-US" dirty="0"/>
                    </a:p>
                  </a:txBody>
                  <a:tcPr/>
                </a:tc>
                <a:tc>
                  <a:txBody>
                    <a:bodyPr/>
                    <a:lstStyle/>
                    <a:p>
                      <a:r>
                        <a:rPr lang="nl-BE"/>
                        <a:t>Python </a:t>
                      </a:r>
                      <a:r>
                        <a:rPr lang="nl-BE" err="1"/>
                        <a:t>libraries</a:t>
                      </a:r>
                      <a:r>
                        <a:rPr lang="nl-BE"/>
                        <a:t> like </a:t>
                      </a:r>
                      <a:r>
                        <a:rPr lang="nl-BE" b="1" err="1"/>
                        <a:t>NumPy</a:t>
                      </a:r>
                      <a:r>
                        <a:rPr lang="nl-BE" b="1"/>
                        <a:t> &amp; </a:t>
                      </a:r>
                      <a:r>
                        <a:rPr lang="nl-BE" b="1" err="1"/>
                        <a:t>Pandas</a:t>
                      </a:r>
                      <a:r>
                        <a:rPr lang="nl-BE" b="1"/>
                        <a:t> </a:t>
                      </a:r>
                      <a:br>
                        <a:rPr lang="nl-BE"/>
                      </a:br>
                      <a:r>
                        <a:rPr lang="nl-BE" err="1"/>
                        <a:t>Visualization</a:t>
                      </a:r>
                      <a:r>
                        <a:rPr lang="nl-BE"/>
                        <a:t> </a:t>
                      </a:r>
                      <a:r>
                        <a:rPr lang="nl-BE" err="1"/>
                        <a:t>libraries</a:t>
                      </a:r>
                      <a:r>
                        <a:rPr lang="nl-BE"/>
                        <a:t> like </a:t>
                      </a:r>
                      <a:r>
                        <a:rPr lang="nl-BE" b="1" err="1"/>
                        <a:t>MatPlotLib</a:t>
                      </a:r>
                      <a:r>
                        <a:rPr lang="nl-BE"/>
                        <a:t> &amp; </a:t>
                      </a:r>
                      <a:r>
                        <a:rPr lang="nl-BE" err="1"/>
                        <a:t>Seaborn</a:t>
                      </a:r>
                      <a:br>
                        <a:rPr lang="nl-BE"/>
                      </a:br>
                      <a:r>
                        <a:rPr lang="nl-BE" err="1"/>
                        <a:t>Visualization</a:t>
                      </a:r>
                      <a:r>
                        <a:rPr lang="nl-BE"/>
                        <a:t> tools like </a:t>
                      </a:r>
                      <a:r>
                        <a:rPr lang="nl-BE" err="1"/>
                        <a:t>Qlik</a:t>
                      </a:r>
                      <a:r>
                        <a:rPr lang="nl-BE"/>
                        <a:t>, Tableau, </a:t>
                      </a:r>
                      <a:r>
                        <a:rPr lang="nl-BE" err="1"/>
                        <a:t>PowerBI</a:t>
                      </a:r>
                      <a:r>
                        <a:rPr lang="nl-BE"/>
                        <a:t> </a:t>
                      </a:r>
                      <a:endParaRPr lang="en-US"/>
                    </a:p>
                  </a:txBody>
                  <a:tcPr/>
                </a:tc>
                <a:extLst>
                  <a:ext uri="{0D108BD9-81ED-4DB2-BD59-A6C34878D82A}">
                    <a16:rowId xmlns:a16="http://schemas.microsoft.com/office/drawing/2014/main" val="4202868190"/>
                  </a:ext>
                </a:extLst>
              </a:tr>
              <a:tr h="370840">
                <a:tc>
                  <a:txBody>
                    <a:bodyPr/>
                    <a:lstStyle/>
                    <a:p>
                      <a:r>
                        <a:rPr lang="nl-BE"/>
                        <a:t>Model</a:t>
                      </a:r>
                      <a:endParaRPr lang="en-US"/>
                    </a:p>
                  </a:txBody>
                  <a:tcPr/>
                </a:tc>
                <a:tc>
                  <a:txBody>
                    <a:bodyPr/>
                    <a:lstStyle/>
                    <a:p>
                      <a:r>
                        <a:rPr lang="nl-BE" dirty="0"/>
                        <a:t>Setting up </a:t>
                      </a:r>
                      <a:r>
                        <a:rPr lang="nl-BE" dirty="0" err="1"/>
                        <a:t>models</a:t>
                      </a:r>
                      <a:r>
                        <a:rPr lang="nl-BE" dirty="0"/>
                        <a:t> </a:t>
                      </a:r>
                      <a:r>
                        <a:rPr lang="en-US" sz="1800" b="0" i="0" kern="1200" dirty="0">
                          <a:solidFill>
                            <a:schemeClr val="dk1"/>
                          </a:solidFill>
                          <a:effectLst/>
                          <a:latin typeface="+mn-lt"/>
                          <a:ea typeface="+mn-ea"/>
                          <a:cs typeface="+mn-cs"/>
                        </a:rPr>
                        <a:t>to forecast future values or classify and group values.</a:t>
                      </a:r>
                      <a:endParaRPr lang="en-US" dirty="0"/>
                    </a:p>
                  </a:txBody>
                  <a:tcPr/>
                </a:tc>
                <a:tc>
                  <a:txBody>
                    <a:bodyPr/>
                    <a:lstStyle/>
                    <a:p>
                      <a:r>
                        <a:rPr lang="nl-BE"/>
                        <a:t>Python </a:t>
                      </a:r>
                      <a:r>
                        <a:rPr lang="nl-BE" err="1"/>
                        <a:t>libraries</a:t>
                      </a:r>
                      <a:r>
                        <a:rPr lang="nl-BE"/>
                        <a:t> like </a:t>
                      </a:r>
                      <a:r>
                        <a:rPr lang="nl-BE" err="1"/>
                        <a:t>SciKit</a:t>
                      </a:r>
                      <a:r>
                        <a:rPr lang="nl-BE"/>
                        <a:t> </a:t>
                      </a:r>
                      <a:endParaRPr lang="en-US"/>
                    </a:p>
                  </a:txBody>
                  <a:tcPr/>
                </a:tc>
                <a:extLst>
                  <a:ext uri="{0D108BD9-81ED-4DB2-BD59-A6C34878D82A}">
                    <a16:rowId xmlns:a16="http://schemas.microsoft.com/office/drawing/2014/main" val="4122763457"/>
                  </a:ext>
                </a:extLst>
              </a:tr>
              <a:tr h="370840">
                <a:tc>
                  <a:txBody>
                    <a:bodyPr/>
                    <a:lstStyle/>
                    <a:p>
                      <a:r>
                        <a:rPr lang="nl-BE" dirty="0" err="1"/>
                        <a:t>Interprete</a:t>
                      </a:r>
                      <a:endParaRPr lang="en-US" dirty="0"/>
                    </a:p>
                  </a:txBody>
                  <a:tcPr/>
                </a:tc>
                <a:tc>
                  <a:txBody>
                    <a:bodyPr/>
                    <a:lstStyle/>
                    <a:p>
                      <a:r>
                        <a:rPr lang="en-US" sz="1800" b="0" i="0" kern="1200" dirty="0">
                          <a:solidFill>
                            <a:schemeClr val="dk1"/>
                          </a:solidFill>
                          <a:effectLst/>
                          <a:latin typeface="+mn-lt"/>
                          <a:ea typeface="+mn-ea"/>
                          <a:cs typeface="+mn-cs"/>
                        </a:rPr>
                        <a:t>Presenting the data to an audience. Delivering the results in such a way business questions are answered and actionable insights are provided. </a:t>
                      </a:r>
                      <a:endParaRPr lang="en-US" dirty="0"/>
                    </a:p>
                  </a:txBody>
                  <a:tcPr/>
                </a:tc>
                <a:tc>
                  <a:txBody>
                    <a:bodyPr/>
                    <a:lstStyle/>
                    <a:p>
                      <a:r>
                        <a:rPr lang="en-US" sz="1800" b="0" i="0" kern="1200" dirty="0">
                          <a:solidFill>
                            <a:schemeClr val="dk1"/>
                          </a:solidFill>
                          <a:effectLst/>
                          <a:latin typeface="+mn-lt"/>
                          <a:ea typeface="+mn-ea"/>
                          <a:cs typeface="+mn-cs"/>
                        </a:rPr>
                        <a:t>Python libraries like Matplotlib &amp; </a:t>
                      </a:r>
                      <a:r>
                        <a:rPr lang="en-US" sz="1800" b="1" i="0" u="none" strike="noStrike" kern="1200" dirty="0">
                          <a:solidFill>
                            <a:schemeClr val="dk1"/>
                          </a:solidFill>
                          <a:effectLst/>
                          <a:latin typeface="+mn-lt"/>
                          <a:ea typeface="+mn-ea"/>
                          <a:cs typeface="+mn-cs"/>
                          <a:hlinkClick r:id="rId3"/>
                        </a:rPr>
                        <a:t>Seaborn</a:t>
                      </a:r>
                      <a:endParaRPr lang="en-US" sz="1800" b="0" i="0" kern="1200" dirty="0">
                        <a:solidFill>
                          <a:schemeClr val="dk1"/>
                        </a:solidFill>
                        <a:effectLst/>
                        <a:latin typeface="+mn-lt"/>
                        <a:ea typeface="+mn-ea"/>
                        <a:cs typeface="+mn-cs"/>
                      </a:endParaRPr>
                    </a:p>
                    <a:p>
                      <a:r>
                        <a:rPr lang="en-US" sz="1800" b="0" i="0" kern="1200" dirty="0" err="1">
                          <a:solidFill>
                            <a:schemeClr val="dk1"/>
                          </a:solidFill>
                          <a:effectLst/>
                          <a:latin typeface="+mn-lt"/>
                          <a:ea typeface="+mn-ea"/>
                          <a:cs typeface="+mn-cs"/>
                        </a:rPr>
                        <a:t>Javascript</a:t>
                      </a:r>
                      <a:r>
                        <a:rPr lang="en-US" sz="1800" b="0" i="0" kern="1200" dirty="0">
                          <a:solidFill>
                            <a:schemeClr val="dk1"/>
                          </a:solidFill>
                          <a:effectLst/>
                          <a:latin typeface="+mn-lt"/>
                          <a:ea typeface="+mn-ea"/>
                          <a:cs typeface="+mn-cs"/>
                        </a:rPr>
                        <a:t> libraries like </a:t>
                      </a:r>
                      <a:r>
                        <a:rPr lang="en-US" sz="1800" b="1" i="0" u="none" strike="noStrike" kern="1200" dirty="0">
                          <a:solidFill>
                            <a:schemeClr val="dk1"/>
                          </a:solidFill>
                          <a:effectLst/>
                          <a:latin typeface="+mn-lt"/>
                          <a:ea typeface="+mn-ea"/>
                          <a:cs typeface="+mn-cs"/>
                          <a:hlinkClick r:id="rId4"/>
                        </a:rPr>
                        <a:t>d3js </a:t>
                      </a:r>
                      <a:endParaRPr lang="en-US" dirty="0"/>
                    </a:p>
                    <a:p>
                      <a:r>
                        <a:rPr lang="en-US" sz="1800" b="0" i="0" kern="1200" dirty="0">
                          <a:solidFill>
                            <a:schemeClr val="dk1"/>
                          </a:solidFill>
                          <a:effectLst/>
                          <a:latin typeface="+mn-lt"/>
                          <a:ea typeface="+mn-ea"/>
                          <a:cs typeface="+mn-cs"/>
                        </a:rPr>
                        <a:t>Dashboarding tools like </a:t>
                      </a:r>
                      <a:r>
                        <a:rPr lang="nl-BE" dirty="0" err="1"/>
                        <a:t>Qlik</a:t>
                      </a:r>
                      <a:r>
                        <a:rPr lang="nl-BE" dirty="0"/>
                        <a:t>, Tableau, </a:t>
                      </a:r>
                      <a:r>
                        <a:rPr lang="nl-BE" dirty="0" err="1"/>
                        <a:t>PowerBI</a:t>
                      </a:r>
                      <a:endParaRPr lang="en-US" dirty="0"/>
                    </a:p>
                  </a:txBody>
                  <a:tcPr/>
                </a:tc>
                <a:extLst>
                  <a:ext uri="{0D108BD9-81ED-4DB2-BD59-A6C34878D82A}">
                    <a16:rowId xmlns:a16="http://schemas.microsoft.com/office/drawing/2014/main" val="3316820203"/>
                  </a:ext>
                </a:extLst>
              </a:tr>
            </a:tbl>
          </a:graphicData>
        </a:graphic>
      </p:graphicFrame>
      <p:sp>
        <p:nvSpPr>
          <p:cNvPr id="4" name="Slide Number Placeholder 3">
            <a:extLst>
              <a:ext uri="{FF2B5EF4-FFF2-40B4-BE49-F238E27FC236}">
                <a16:creationId xmlns:a16="http://schemas.microsoft.com/office/drawing/2014/main" id="{D9E38533-A38C-4AF6-90DF-19F295838089}"/>
              </a:ext>
            </a:extLst>
          </p:cNvPr>
          <p:cNvSpPr>
            <a:spLocks noGrp="1"/>
          </p:cNvSpPr>
          <p:nvPr>
            <p:ph type="sldNum" sz="quarter" idx="12"/>
          </p:nvPr>
        </p:nvSpPr>
        <p:spPr/>
        <p:txBody>
          <a:bodyPr/>
          <a:lstStyle/>
          <a:p>
            <a:fld id="{FE1B3154-47D9-4402-8EDB-E791933DC0B9}" type="slidenum">
              <a:rPr lang="nl-BE" smtClean="0"/>
              <a:pPr/>
              <a:t>20</a:t>
            </a:fld>
            <a:endParaRPr lang="nl-BE"/>
          </a:p>
        </p:txBody>
      </p:sp>
    </p:spTree>
    <p:extLst>
      <p:ext uri="{BB962C8B-B14F-4D97-AF65-F5344CB8AC3E}">
        <p14:creationId xmlns:p14="http://schemas.microsoft.com/office/powerpoint/2010/main" val="1829888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63DE0-9797-48C0-A6E5-906BE45BB574}"/>
              </a:ext>
            </a:extLst>
          </p:cNvPr>
          <p:cNvSpPr>
            <a:spLocks noGrp="1"/>
          </p:cNvSpPr>
          <p:nvPr>
            <p:ph type="title"/>
          </p:nvPr>
        </p:nvSpPr>
        <p:spPr/>
        <p:txBody>
          <a:bodyPr/>
          <a:lstStyle/>
          <a:p>
            <a:r>
              <a:rPr lang="en-US"/>
              <a:t>What we want to avoid</a:t>
            </a:r>
            <a:endParaRPr lang="en-BE"/>
          </a:p>
        </p:txBody>
      </p:sp>
      <p:sp>
        <p:nvSpPr>
          <p:cNvPr id="4" name="Slide Number Placeholder 3">
            <a:extLst>
              <a:ext uri="{FF2B5EF4-FFF2-40B4-BE49-F238E27FC236}">
                <a16:creationId xmlns:a16="http://schemas.microsoft.com/office/drawing/2014/main" id="{D4957941-A82A-41AD-B61B-853B83113281}"/>
              </a:ext>
            </a:extLst>
          </p:cNvPr>
          <p:cNvSpPr>
            <a:spLocks noGrp="1"/>
          </p:cNvSpPr>
          <p:nvPr>
            <p:ph type="sldNum" sz="quarter" idx="12"/>
          </p:nvPr>
        </p:nvSpPr>
        <p:spPr/>
        <p:txBody>
          <a:bodyPr/>
          <a:lstStyle/>
          <a:p>
            <a:fld id="{FE1B3154-47D9-4402-8EDB-E791933DC0B9}" type="slidenum">
              <a:rPr lang="nl-BE" smtClean="0"/>
              <a:pPr/>
              <a:t>21</a:t>
            </a:fld>
            <a:endParaRPr lang="nl-BE"/>
          </a:p>
        </p:txBody>
      </p:sp>
      <p:pic>
        <p:nvPicPr>
          <p:cNvPr id="6" name="Picture 5" descr="Text, letter&#10;&#10;Description automatically generated">
            <a:extLst>
              <a:ext uri="{FF2B5EF4-FFF2-40B4-BE49-F238E27FC236}">
                <a16:creationId xmlns:a16="http://schemas.microsoft.com/office/drawing/2014/main" id="{5B6B9F47-5704-4973-877B-C15D37CE6A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2815" y="1967948"/>
            <a:ext cx="5076042" cy="3515265"/>
          </a:xfrm>
          <a:prstGeom prst="rect">
            <a:avLst/>
          </a:prstGeom>
        </p:spPr>
      </p:pic>
    </p:spTree>
    <p:extLst>
      <p:ext uri="{BB962C8B-B14F-4D97-AF65-F5344CB8AC3E}">
        <p14:creationId xmlns:p14="http://schemas.microsoft.com/office/powerpoint/2010/main" val="4292923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93E21-94D8-4926-9F52-DF1BF58B786C}"/>
              </a:ext>
            </a:extLst>
          </p:cNvPr>
          <p:cNvSpPr>
            <a:spLocks noGrp="1"/>
          </p:cNvSpPr>
          <p:nvPr>
            <p:ph type="title"/>
          </p:nvPr>
        </p:nvSpPr>
        <p:spPr/>
        <p:txBody>
          <a:bodyPr/>
          <a:lstStyle/>
          <a:p>
            <a:r>
              <a:rPr lang="en-US"/>
              <a:t>Which language?</a:t>
            </a:r>
            <a:endParaRPr lang="en-BE"/>
          </a:p>
        </p:txBody>
      </p:sp>
      <p:sp>
        <p:nvSpPr>
          <p:cNvPr id="3" name="Content Placeholder 2">
            <a:extLst>
              <a:ext uri="{FF2B5EF4-FFF2-40B4-BE49-F238E27FC236}">
                <a16:creationId xmlns:a16="http://schemas.microsoft.com/office/drawing/2014/main" id="{2714CBDB-918F-4AAD-AF7C-AB8FEDDAEC25}"/>
              </a:ext>
            </a:extLst>
          </p:cNvPr>
          <p:cNvSpPr>
            <a:spLocks noGrp="1"/>
          </p:cNvSpPr>
          <p:nvPr>
            <p:ph idx="1"/>
          </p:nvPr>
        </p:nvSpPr>
        <p:spPr/>
        <p:txBody>
          <a:bodyPr>
            <a:normAutofit/>
          </a:bodyPr>
          <a:lstStyle/>
          <a:p>
            <a:r>
              <a:rPr lang="en-US"/>
              <a:t>R</a:t>
            </a:r>
          </a:p>
          <a:p>
            <a:pPr lvl="1"/>
            <a:r>
              <a:rPr lang="en-US"/>
              <a:t>Statistical language, preferred by researchers and mathematicians</a:t>
            </a:r>
          </a:p>
          <a:p>
            <a:pPr lvl="1"/>
            <a:r>
              <a:rPr lang="en-US"/>
              <a:t>Originally the first and only language to do data science in</a:t>
            </a:r>
          </a:p>
          <a:p>
            <a:r>
              <a:rPr lang="en-US"/>
              <a:t>Python</a:t>
            </a:r>
          </a:p>
          <a:p>
            <a:pPr lvl="1"/>
            <a:r>
              <a:rPr lang="en-US"/>
              <a:t>General purpose programming language, preferred by computer scientists</a:t>
            </a:r>
          </a:p>
          <a:p>
            <a:pPr lvl="1"/>
            <a:r>
              <a:rPr lang="en-US"/>
              <a:t>Evolved into a perfect alternative to R</a:t>
            </a:r>
          </a:p>
          <a:p>
            <a:r>
              <a:rPr lang="en-US"/>
              <a:t>Julia</a:t>
            </a:r>
          </a:p>
          <a:p>
            <a:pPr lvl="1"/>
            <a:r>
              <a:rPr lang="en-US"/>
              <a:t>Programming language made for data science</a:t>
            </a:r>
          </a:p>
          <a:p>
            <a:pPr lvl="1"/>
            <a:r>
              <a:rPr lang="en-US"/>
              <a:t>Fixes problems that you have with Python when dealing with ginormous amounts of data</a:t>
            </a:r>
          </a:p>
        </p:txBody>
      </p:sp>
      <p:sp>
        <p:nvSpPr>
          <p:cNvPr id="4" name="Slide Number Placeholder 3">
            <a:extLst>
              <a:ext uri="{FF2B5EF4-FFF2-40B4-BE49-F238E27FC236}">
                <a16:creationId xmlns:a16="http://schemas.microsoft.com/office/drawing/2014/main" id="{3251B732-EFA5-433B-9208-5F29E3B61ED5}"/>
              </a:ext>
            </a:extLst>
          </p:cNvPr>
          <p:cNvSpPr>
            <a:spLocks noGrp="1"/>
          </p:cNvSpPr>
          <p:nvPr>
            <p:ph type="sldNum" sz="quarter" idx="12"/>
          </p:nvPr>
        </p:nvSpPr>
        <p:spPr/>
        <p:txBody>
          <a:bodyPr/>
          <a:lstStyle/>
          <a:p>
            <a:fld id="{FE1B3154-47D9-4402-8EDB-E791933DC0B9}" type="slidenum">
              <a:rPr lang="nl-BE" smtClean="0"/>
              <a:pPr/>
              <a:t>22</a:t>
            </a:fld>
            <a:endParaRPr lang="nl-BE"/>
          </a:p>
        </p:txBody>
      </p:sp>
      <p:sp>
        <p:nvSpPr>
          <p:cNvPr id="5" name="Rectangle 4">
            <a:extLst>
              <a:ext uri="{FF2B5EF4-FFF2-40B4-BE49-F238E27FC236}">
                <a16:creationId xmlns:a16="http://schemas.microsoft.com/office/drawing/2014/main" id="{6681D216-6364-4705-94E6-79D7525F502A}"/>
              </a:ext>
            </a:extLst>
          </p:cNvPr>
          <p:cNvSpPr/>
          <p:nvPr/>
        </p:nvSpPr>
        <p:spPr>
          <a:xfrm>
            <a:off x="433137" y="2887579"/>
            <a:ext cx="11176158" cy="1371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4116537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04 0.63218 L 0.00104 0.63264 C 0.00169 0.61898 0.00286 0.60625 0.00299 0.59306 C 0.00312 0.5787 0.00234 0.56435 0.00195 0.55 C 0.00156 0.53102 0.00208 0.51157 0.00104 0.49259 C -0.00248 0.43032 -0.00743 0.38102 -0.01289 0.32222 C -0.01524 0.26435 -0.01485 0.28287 -0.01576 0.22176 C -0.01654 0.17569 -0.01771 0.08426 -0.01771 0.08449 C -0.01745 0.02384 -0.01732 -0.03634 -0.0168 -0.09653 C -0.01667 -0.10949 -0.01628 -0.12245 -0.01576 -0.13542 C -0.0155 -0.14213 -0.01355 -0.17847 -0.01185 -0.18889 C -0.00951 -0.20301 -0.01185 -0.19977 -0.00691 -0.20301 C -0.0056 -0.20255 -0.00417 -0.20255 -0.003 -0.20116 C -0.0017 -0.19977 -0.00079 -0.19745 4.375E-6 -0.19491 C 0.00143 -0.1912 0.00325 -0.1875 0.00403 -0.18287 C 0.00429 -0.18056 0.00468 -0.1787 0.00494 -0.17662 C 0.00703 -0.16065 0.00729 -0.15671 0.00898 -0.13981 C 0.00859 -0.11713 0.00846 -0.09444 0.00794 -0.07176 C 0.00781 -0.06574 0.00677 -0.05231 0.00599 -0.04537 C 0.00533 -0.04074 0.00364 -0.03264 0.00299 -0.0287 C 0.0026 -0.02685 0.00234 -0.02477 0.00195 -0.02245 C 0.00169 -0.01713 0.00143 -0.01157 0.00104 -0.00625 C 0.00078 -0.00417 4.375E-6 -3.7037E-7 4.375E-6 0.00023 L 4.375E-6 -3.7037E-7 " pathEditMode="relative" rAng="0" ptsTypes="AAAAAAAAAAAAAAAAAAAAAAAA">
                                      <p:cBhvr>
                                        <p:cTn id="6" dur="2000" fill="hold"/>
                                        <p:tgtEl>
                                          <p:spTgt spid="5"/>
                                        </p:tgtEl>
                                        <p:attrNameLst>
                                          <p:attrName>ppt_x</p:attrName>
                                          <p:attrName>ppt_y</p:attrName>
                                        </p:attrNameLst>
                                      </p:cBhvr>
                                      <p:rCtr x="-547" y="-417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405FF-406A-41C1-89A7-28776C5358C0}"/>
              </a:ext>
            </a:extLst>
          </p:cNvPr>
          <p:cNvSpPr>
            <a:spLocks noGrp="1"/>
          </p:cNvSpPr>
          <p:nvPr>
            <p:ph type="title"/>
          </p:nvPr>
        </p:nvSpPr>
        <p:spPr/>
        <p:txBody>
          <a:bodyPr/>
          <a:lstStyle/>
          <a:p>
            <a:r>
              <a:rPr lang="en-US"/>
              <a:t>Which IDE?</a:t>
            </a:r>
            <a:endParaRPr lang="en-BE"/>
          </a:p>
        </p:txBody>
      </p:sp>
      <p:sp>
        <p:nvSpPr>
          <p:cNvPr id="3" name="Content Placeholder 2">
            <a:extLst>
              <a:ext uri="{FF2B5EF4-FFF2-40B4-BE49-F238E27FC236}">
                <a16:creationId xmlns:a16="http://schemas.microsoft.com/office/drawing/2014/main" id="{24056FB9-5BE2-4444-98EF-80625D605E2D}"/>
              </a:ext>
            </a:extLst>
          </p:cNvPr>
          <p:cNvSpPr>
            <a:spLocks noGrp="1"/>
          </p:cNvSpPr>
          <p:nvPr>
            <p:ph idx="1"/>
          </p:nvPr>
        </p:nvSpPr>
        <p:spPr/>
        <p:txBody>
          <a:bodyPr/>
          <a:lstStyle/>
          <a:p>
            <a:r>
              <a:rPr lang="en-US" dirty="0" err="1"/>
              <a:t>VSCode</a:t>
            </a:r>
            <a:r>
              <a:rPr lang="en-US" dirty="0"/>
              <a:t> and </a:t>
            </a:r>
            <a:r>
              <a:rPr lang="en-US" dirty="0" err="1"/>
              <a:t>Jupyter</a:t>
            </a:r>
            <a:r>
              <a:rPr lang="en-US" dirty="0"/>
              <a:t> notebooks</a:t>
            </a:r>
          </a:p>
          <a:p>
            <a:pPr lvl="1"/>
            <a:r>
              <a:rPr lang="en-US" dirty="0"/>
              <a:t>See markdown-file for installation</a:t>
            </a:r>
          </a:p>
          <a:p>
            <a:endParaRPr lang="en-BE" dirty="0"/>
          </a:p>
        </p:txBody>
      </p:sp>
      <p:sp>
        <p:nvSpPr>
          <p:cNvPr id="4" name="Slide Number Placeholder 3">
            <a:extLst>
              <a:ext uri="{FF2B5EF4-FFF2-40B4-BE49-F238E27FC236}">
                <a16:creationId xmlns:a16="http://schemas.microsoft.com/office/drawing/2014/main" id="{4688EC29-FC62-47CB-90B0-14E9B90E8203}"/>
              </a:ext>
            </a:extLst>
          </p:cNvPr>
          <p:cNvSpPr>
            <a:spLocks noGrp="1"/>
          </p:cNvSpPr>
          <p:nvPr>
            <p:ph type="sldNum" sz="quarter" idx="12"/>
          </p:nvPr>
        </p:nvSpPr>
        <p:spPr/>
        <p:txBody>
          <a:bodyPr/>
          <a:lstStyle/>
          <a:p>
            <a:fld id="{FE1B3154-47D9-4402-8EDB-E791933DC0B9}" type="slidenum">
              <a:rPr lang="nl-BE" smtClean="0"/>
              <a:pPr/>
              <a:t>23</a:t>
            </a:fld>
            <a:endParaRPr lang="nl-BE"/>
          </a:p>
        </p:txBody>
      </p:sp>
      <p:pic>
        <p:nvPicPr>
          <p:cNvPr id="6" name="Picture 5">
            <a:extLst>
              <a:ext uri="{FF2B5EF4-FFF2-40B4-BE49-F238E27FC236}">
                <a16:creationId xmlns:a16="http://schemas.microsoft.com/office/drawing/2014/main" id="{48C63283-0DE5-4E87-9465-31C45E33483C}"/>
              </a:ext>
            </a:extLst>
          </p:cNvPr>
          <p:cNvPicPr>
            <a:picLocks noChangeAspect="1"/>
          </p:cNvPicPr>
          <p:nvPr/>
        </p:nvPicPr>
        <p:blipFill>
          <a:blip r:embed="rId3"/>
          <a:stretch>
            <a:fillRect/>
          </a:stretch>
        </p:blipFill>
        <p:spPr>
          <a:xfrm>
            <a:off x="2245098" y="2530570"/>
            <a:ext cx="7701803" cy="4190905"/>
          </a:xfrm>
          <a:prstGeom prst="rect">
            <a:avLst/>
          </a:prstGeom>
        </p:spPr>
      </p:pic>
    </p:spTree>
    <p:extLst>
      <p:ext uri="{BB962C8B-B14F-4D97-AF65-F5344CB8AC3E}">
        <p14:creationId xmlns:p14="http://schemas.microsoft.com/office/powerpoint/2010/main" val="115509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70D3-B0AF-4155-8F81-82263D5439F9}"/>
              </a:ext>
            </a:extLst>
          </p:cNvPr>
          <p:cNvSpPr>
            <a:spLocks noGrp="1"/>
          </p:cNvSpPr>
          <p:nvPr>
            <p:ph type="title"/>
          </p:nvPr>
        </p:nvSpPr>
        <p:spPr/>
        <p:txBody>
          <a:bodyPr/>
          <a:lstStyle/>
          <a:p>
            <a:r>
              <a:rPr lang="en-US" dirty="0"/>
              <a:t>And finally</a:t>
            </a:r>
            <a:endParaRPr lang="en-BE" dirty="0"/>
          </a:p>
        </p:txBody>
      </p:sp>
      <p:sp>
        <p:nvSpPr>
          <p:cNvPr id="3" name="Content Placeholder 2">
            <a:extLst>
              <a:ext uri="{FF2B5EF4-FFF2-40B4-BE49-F238E27FC236}">
                <a16:creationId xmlns:a16="http://schemas.microsoft.com/office/drawing/2014/main" id="{14CD89D5-93D9-495F-9388-5158C4405ACE}"/>
              </a:ext>
            </a:extLst>
          </p:cNvPr>
          <p:cNvSpPr>
            <a:spLocks noGrp="1"/>
          </p:cNvSpPr>
          <p:nvPr>
            <p:ph idx="1"/>
          </p:nvPr>
        </p:nvSpPr>
        <p:spPr/>
        <p:txBody>
          <a:bodyPr/>
          <a:lstStyle/>
          <a:p>
            <a:r>
              <a:rPr lang="en-US" dirty="0" err="1"/>
              <a:t>VSCode</a:t>
            </a:r>
            <a:r>
              <a:rPr lang="en-US" dirty="0"/>
              <a:t> is a pretty powerful editor:</a:t>
            </a:r>
          </a:p>
          <a:p>
            <a:pPr lvl="1"/>
            <a:r>
              <a:rPr lang="en-US" dirty="0">
                <a:hlinkClick r:id="rId2"/>
              </a:rPr>
              <a:t>https://kencenerelli.wordpress.com/2018/03/25/visual-studio-code-multi-line-and-multi-cursor-editing/</a:t>
            </a:r>
            <a:endParaRPr lang="en-US" dirty="0"/>
          </a:p>
          <a:p>
            <a:r>
              <a:rPr lang="en-US" dirty="0"/>
              <a:t>Get familiar with it, you’ll use it a lot in the </a:t>
            </a:r>
            <a:r>
              <a:rPr lang="en-US"/>
              <a:t>near future</a:t>
            </a:r>
            <a:r>
              <a:rPr lang="en-US" dirty="0"/>
              <a:t>!</a:t>
            </a:r>
            <a:endParaRPr lang="en-BE" dirty="0"/>
          </a:p>
        </p:txBody>
      </p:sp>
      <p:sp>
        <p:nvSpPr>
          <p:cNvPr id="4" name="Slide Number Placeholder 3">
            <a:extLst>
              <a:ext uri="{FF2B5EF4-FFF2-40B4-BE49-F238E27FC236}">
                <a16:creationId xmlns:a16="http://schemas.microsoft.com/office/drawing/2014/main" id="{29228B6B-64B2-43D7-AAA2-1C03F1222134}"/>
              </a:ext>
            </a:extLst>
          </p:cNvPr>
          <p:cNvSpPr>
            <a:spLocks noGrp="1"/>
          </p:cNvSpPr>
          <p:nvPr>
            <p:ph type="sldNum" sz="quarter" idx="12"/>
          </p:nvPr>
        </p:nvSpPr>
        <p:spPr/>
        <p:txBody>
          <a:bodyPr/>
          <a:lstStyle/>
          <a:p>
            <a:fld id="{FE1B3154-47D9-4402-8EDB-E791933DC0B9}" type="slidenum">
              <a:rPr lang="nl-BE" smtClean="0"/>
              <a:pPr/>
              <a:t>24</a:t>
            </a:fld>
            <a:endParaRPr lang="nl-BE"/>
          </a:p>
        </p:txBody>
      </p:sp>
    </p:spTree>
    <p:extLst>
      <p:ext uri="{BB962C8B-B14F-4D97-AF65-F5344CB8AC3E}">
        <p14:creationId xmlns:p14="http://schemas.microsoft.com/office/powerpoint/2010/main" val="1413218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CB965-7688-4395-9936-317EB25F7013}"/>
              </a:ext>
            </a:extLst>
          </p:cNvPr>
          <p:cNvSpPr>
            <a:spLocks noGrp="1"/>
          </p:cNvSpPr>
          <p:nvPr>
            <p:ph type="title"/>
          </p:nvPr>
        </p:nvSpPr>
        <p:spPr/>
        <p:txBody>
          <a:bodyPr/>
          <a:lstStyle/>
          <a:p>
            <a:r>
              <a:rPr lang="en-BE">
                <a:latin typeface="Calibri"/>
                <a:ea typeface="Calibri"/>
                <a:cs typeface="Calibri"/>
              </a:rPr>
              <a:t>What is data?</a:t>
            </a:r>
          </a:p>
        </p:txBody>
      </p:sp>
      <p:sp>
        <p:nvSpPr>
          <p:cNvPr id="4" name="Slide Number Placeholder 3">
            <a:extLst>
              <a:ext uri="{FF2B5EF4-FFF2-40B4-BE49-F238E27FC236}">
                <a16:creationId xmlns:a16="http://schemas.microsoft.com/office/drawing/2014/main" id="{ED557439-68F3-4532-8EDB-90CDB1F0BD13}"/>
              </a:ext>
            </a:extLst>
          </p:cNvPr>
          <p:cNvSpPr>
            <a:spLocks noGrp="1"/>
          </p:cNvSpPr>
          <p:nvPr>
            <p:ph type="sldNum" sz="quarter" idx="12"/>
          </p:nvPr>
        </p:nvSpPr>
        <p:spPr/>
        <p:txBody>
          <a:bodyPr/>
          <a:lstStyle/>
          <a:p>
            <a:fld id="{FE1B3154-47D9-4402-8EDB-E791933DC0B9}" type="slidenum">
              <a:rPr lang="nl-BE" smtClean="0"/>
              <a:pPr/>
              <a:t>3</a:t>
            </a:fld>
            <a:endParaRPr lang="nl-BE"/>
          </a:p>
        </p:txBody>
      </p:sp>
      <p:pic>
        <p:nvPicPr>
          <p:cNvPr id="6" name="Content Placeholder 6">
            <a:extLst>
              <a:ext uri="{FF2B5EF4-FFF2-40B4-BE49-F238E27FC236}">
                <a16:creationId xmlns:a16="http://schemas.microsoft.com/office/drawing/2014/main" id="{5E0DE60F-1F47-4F09-9493-DF104AB555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23481" y="1773238"/>
            <a:ext cx="5010150" cy="4181475"/>
          </a:xfrm>
          <a:prstGeom prst="rect">
            <a:avLst/>
          </a:prstGeom>
          <a:effectLst>
            <a:outerShdw blurRad="190500" sx="102000" sy="102000" algn="ctr" rotWithShape="0">
              <a:prstClr val="black">
                <a:alpha val="40000"/>
              </a:prstClr>
            </a:outerShdw>
          </a:effectLst>
        </p:spPr>
      </p:pic>
    </p:spTree>
    <p:extLst>
      <p:ext uri="{BB962C8B-B14F-4D97-AF65-F5344CB8AC3E}">
        <p14:creationId xmlns:p14="http://schemas.microsoft.com/office/powerpoint/2010/main" val="3552420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0DFDA-9E6C-4CDC-8E61-1168DEDF3B5E}"/>
              </a:ext>
            </a:extLst>
          </p:cNvPr>
          <p:cNvSpPr>
            <a:spLocks noGrp="1"/>
          </p:cNvSpPr>
          <p:nvPr>
            <p:ph type="title"/>
          </p:nvPr>
        </p:nvSpPr>
        <p:spPr/>
        <p:txBody>
          <a:bodyPr/>
          <a:lstStyle/>
          <a:p>
            <a:r>
              <a:rPr lang="en-BE"/>
              <a:t>What is data?</a:t>
            </a:r>
          </a:p>
        </p:txBody>
      </p:sp>
      <p:sp>
        <p:nvSpPr>
          <p:cNvPr id="4" name="Slide Number Placeholder 3">
            <a:extLst>
              <a:ext uri="{FF2B5EF4-FFF2-40B4-BE49-F238E27FC236}">
                <a16:creationId xmlns:a16="http://schemas.microsoft.com/office/drawing/2014/main" id="{05C5A6BC-86B5-484C-848E-45A23C147EE4}"/>
              </a:ext>
            </a:extLst>
          </p:cNvPr>
          <p:cNvSpPr>
            <a:spLocks noGrp="1"/>
          </p:cNvSpPr>
          <p:nvPr>
            <p:ph type="sldNum" sz="quarter" idx="12"/>
          </p:nvPr>
        </p:nvSpPr>
        <p:spPr/>
        <p:txBody>
          <a:bodyPr/>
          <a:lstStyle/>
          <a:p>
            <a:fld id="{FE1B3154-47D9-4402-8EDB-E791933DC0B9}" type="slidenum">
              <a:rPr lang="nl-BE" smtClean="0"/>
              <a:pPr/>
              <a:t>4</a:t>
            </a:fld>
            <a:endParaRPr lang="nl-BE"/>
          </a:p>
        </p:txBody>
      </p:sp>
      <p:pic>
        <p:nvPicPr>
          <p:cNvPr id="6" name="Content Placeholder 6" descr="A cat sitting on top of a grass covered field">
            <a:extLst>
              <a:ext uri="{FF2B5EF4-FFF2-40B4-BE49-F238E27FC236}">
                <a16:creationId xmlns:a16="http://schemas.microsoft.com/office/drawing/2014/main" id="{0BAB5431-E7B0-472D-845D-037BDD6F5BF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72530" y="1550988"/>
            <a:ext cx="4512052" cy="4625975"/>
          </a:xfrm>
          <a:prstGeom prst="rect">
            <a:avLst/>
          </a:prstGeom>
          <a:effectLst>
            <a:outerShdw blurRad="190500" sx="102000" sy="102000" algn="ctr" rotWithShape="0">
              <a:prstClr val="black">
                <a:alpha val="40000"/>
              </a:prstClr>
            </a:outerShdw>
          </a:effectLst>
        </p:spPr>
      </p:pic>
    </p:spTree>
    <p:extLst>
      <p:ext uri="{BB962C8B-B14F-4D97-AF65-F5344CB8AC3E}">
        <p14:creationId xmlns:p14="http://schemas.microsoft.com/office/powerpoint/2010/main" val="1973088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A697F-0995-4831-A5FF-78581CBB3951}"/>
              </a:ext>
            </a:extLst>
          </p:cNvPr>
          <p:cNvSpPr>
            <a:spLocks noGrp="1"/>
          </p:cNvSpPr>
          <p:nvPr>
            <p:ph type="title"/>
          </p:nvPr>
        </p:nvSpPr>
        <p:spPr/>
        <p:txBody>
          <a:bodyPr/>
          <a:lstStyle/>
          <a:p>
            <a:r>
              <a:rPr lang="en-BE"/>
              <a:t>What is data?</a:t>
            </a:r>
          </a:p>
        </p:txBody>
      </p:sp>
      <p:sp>
        <p:nvSpPr>
          <p:cNvPr id="4" name="Slide Number Placeholder 3">
            <a:extLst>
              <a:ext uri="{FF2B5EF4-FFF2-40B4-BE49-F238E27FC236}">
                <a16:creationId xmlns:a16="http://schemas.microsoft.com/office/drawing/2014/main" id="{68130F5C-59CA-40E7-9C9E-CF4A9CCD0431}"/>
              </a:ext>
            </a:extLst>
          </p:cNvPr>
          <p:cNvSpPr>
            <a:spLocks noGrp="1"/>
          </p:cNvSpPr>
          <p:nvPr>
            <p:ph type="sldNum" sz="quarter" idx="12"/>
          </p:nvPr>
        </p:nvSpPr>
        <p:spPr/>
        <p:txBody>
          <a:bodyPr/>
          <a:lstStyle/>
          <a:p>
            <a:fld id="{FE1B3154-47D9-4402-8EDB-E791933DC0B9}" type="slidenum">
              <a:rPr lang="nl-BE" smtClean="0"/>
              <a:pPr/>
              <a:t>5</a:t>
            </a:fld>
            <a:endParaRPr lang="nl-BE"/>
          </a:p>
        </p:txBody>
      </p:sp>
      <p:pic>
        <p:nvPicPr>
          <p:cNvPr id="5" name="Content Placeholder 7" descr="A screenshot of a cell phone&#10;&#10;Description automatically generated">
            <a:extLst>
              <a:ext uri="{FF2B5EF4-FFF2-40B4-BE49-F238E27FC236}">
                <a16:creationId xmlns:a16="http://schemas.microsoft.com/office/drawing/2014/main" id="{FC4D2043-0424-4C2D-933B-779B624FF5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5717" y="3838392"/>
            <a:ext cx="7467600" cy="1689100"/>
          </a:xfrm>
          <a:prstGeom prst="rect">
            <a:avLst/>
          </a:prstGeom>
          <a:effectLst>
            <a:outerShdw blurRad="190500" sx="102000" sy="102000" algn="ctr" rotWithShape="0">
              <a:prstClr val="black">
                <a:alpha val="40000"/>
              </a:prstClr>
            </a:outerShdw>
          </a:effectLst>
        </p:spPr>
      </p:pic>
      <p:pic>
        <p:nvPicPr>
          <p:cNvPr id="6" name="Picture 5" descr="A screenshot of a cell phone&#10;&#10;Description automatically generated">
            <a:extLst>
              <a:ext uri="{FF2B5EF4-FFF2-40B4-BE49-F238E27FC236}">
                <a16:creationId xmlns:a16="http://schemas.microsoft.com/office/drawing/2014/main" id="{F9DFBB73-E417-49D3-8BE6-7CDFB5140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408" y="1626394"/>
            <a:ext cx="7480300" cy="1739900"/>
          </a:xfrm>
          <a:prstGeom prst="rect">
            <a:avLst/>
          </a:prstGeom>
          <a:effectLst>
            <a:outerShdw blurRad="190500" sx="102000" sy="102000" algn="ctr" rotWithShape="0">
              <a:prstClr val="black">
                <a:alpha val="40000"/>
              </a:prstClr>
            </a:outerShdw>
          </a:effectLst>
        </p:spPr>
      </p:pic>
    </p:spTree>
    <p:extLst>
      <p:ext uri="{BB962C8B-B14F-4D97-AF65-F5344CB8AC3E}">
        <p14:creationId xmlns:p14="http://schemas.microsoft.com/office/powerpoint/2010/main" val="1813512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Graphical user interface, text, application, email&#10;&#10;Description automatically generated">
            <a:extLst>
              <a:ext uri="{FF2B5EF4-FFF2-40B4-BE49-F238E27FC236}">
                <a16:creationId xmlns:a16="http://schemas.microsoft.com/office/drawing/2014/main" id="{E9BF5C23-07D2-4ABC-A5CC-789E52824B35}"/>
              </a:ext>
            </a:extLst>
          </p:cNvPr>
          <p:cNvPicPr>
            <a:picLocks noChangeAspect="1"/>
          </p:cNvPicPr>
          <p:nvPr/>
        </p:nvPicPr>
        <p:blipFill rotWithShape="1">
          <a:blip r:embed="rId2">
            <a:extLst>
              <a:ext uri="{28A0092B-C50C-407E-A947-70E740481C1C}">
                <a14:useLocalDpi xmlns:a14="http://schemas.microsoft.com/office/drawing/2010/main" val="0"/>
              </a:ext>
            </a:extLst>
          </a:blip>
          <a:srcRect t="9825" r="43126" b="26846"/>
          <a:stretch/>
        </p:blipFill>
        <p:spPr>
          <a:xfrm>
            <a:off x="325963" y="4372756"/>
            <a:ext cx="2959415" cy="2166156"/>
          </a:xfrm>
          <a:prstGeom prst="rect">
            <a:avLst/>
          </a:prstGeom>
        </p:spPr>
      </p:pic>
      <p:sp>
        <p:nvSpPr>
          <p:cNvPr id="2" name="Title 1">
            <a:extLst>
              <a:ext uri="{FF2B5EF4-FFF2-40B4-BE49-F238E27FC236}">
                <a16:creationId xmlns:a16="http://schemas.microsoft.com/office/drawing/2014/main" id="{1DB82E4A-3C5A-44B6-B766-59A94D2CAE1C}"/>
              </a:ext>
            </a:extLst>
          </p:cNvPr>
          <p:cNvSpPr>
            <a:spLocks noGrp="1"/>
          </p:cNvSpPr>
          <p:nvPr>
            <p:ph type="title"/>
          </p:nvPr>
        </p:nvSpPr>
        <p:spPr/>
        <p:txBody>
          <a:bodyPr/>
          <a:lstStyle/>
          <a:p>
            <a:r>
              <a:rPr lang="en-BE"/>
              <a:t>What is data?</a:t>
            </a:r>
          </a:p>
        </p:txBody>
      </p:sp>
      <p:sp>
        <p:nvSpPr>
          <p:cNvPr id="4" name="Slide Number Placeholder 3">
            <a:extLst>
              <a:ext uri="{FF2B5EF4-FFF2-40B4-BE49-F238E27FC236}">
                <a16:creationId xmlns:a16="http://schemas.microsoft.com/office/drawing/2014/main" id="{B0A97D9D-CFE6-4518-A39E-A012BD247D8A}"/>
              </a:ext>
            </a:extLst>
          </p:cNvPr>
          <p:cNvSpPr>
            <a:spLocks noGrp="1"/>
          </p:cNvSpPr>
          <p:nvPr>
            <p:ph type="sldNum" sz="quarter" idx="12"/>
          </p:nvPr>
        </p:nvSpPr>
        <p:spPr/>
        <p:txBody>
          <a:bodyPr/>
          <a:lstStyle/>
          <a:p>
            <a:fld id="{FE1B3154-47D9-4402-8EDB-E791933DC0B9}" type="slidenum">
              <a:rPr lang="nl-BE" smtClean="0"/>
              <a:pPr/>
              <a:t>6</a:t>
            </a:fld>
            <a:endParaRPr lang="nl-BE"/>
          </a:p>
        </p:txBody>
      </p:sp>
      <p:pic>
        <p:nvPicPr>
          <p:cNvPr id="13" name="Content Placeholder 9" descr="A close up of a newspaper&#10;&#10;Description automatically generated">
            <a:extLst>
              <a:ext uri="{FF2B5EF4-FFF2-40B4-BE49-F238E27FC236}">
                <a16:creationId xmlns:a16="http://schemas.microsoft.com/office/drawing/2014/main" id="{4844DA3E-5540-40FC-B67D-71F22BCE498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59304"/>
          <a:stretch/>
        </p:blipFill>
        <p:spPr>
          <a:xfrm>
            <a:off x="60243" y="2029259"/>
            <a:ext cx="3165171" cy="1546329"/>
          </a:xfrm>
          <a:prstGeom prst="rect">
            <a:avLst/>
          </a:prstGeom>
          <a:effectLst>
            <a:outerShdw blurRad="190500" sx="102000" sy="102000" algn="ctr" rotWithShape="0">
              <a:prstClr val="black">
                <a:alpha val="40000"/>
              </a:prstClr>
            </a:outerShdw>
          </a:effectLst>
        </p:spPr>
      </p:pic>
      <p:pic>
        <p:nvPicPr>
          <p:cNvPr id="14" name="Picture 2" descr="Structured Data vs. Unstructured Data: what are they and why care?">
            <a:extLst>
              <a:ext uri="{FF2B5EF4-FFF2-40B4-BE49-F238E27FC236}">
                <a16:creationId xmlns:a16="http://schemas.microsoft.com/office/drawing/2014/main" id="{D3EC1A04-7B49-4847-A822-E01B3BED2292}"/>
              </a:ext>
            </a:extLst>
          </p:cNvPr>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tretch>
            <a:fillRect/>
          </a:stretch>
        </p:blipFill>
        <p:spPr bwMode="auto">
          <a:xfrm>
            <a:off x="3252774" y="1882671"/>
            <a:ext cx="5686452" cy="4427538"/>
          </a:xfrm>
          <a:prstGeom prst="rect">
            <a:avLst/>
          </a:prstGeom>
          <a:noFill/>
          <a:extLst>
            <a:ext uri="{909E8E84-426E-40DD-AFC4-6F175D3DCCD1}">
              <a14:hiddenFill xmlns:a14="http://schemas.microsoft.com/office/drawing/2010/main">
                <a:solidFill>
                  <a:srgbClr val="FFFFFF"/>
                </a:solidFill>
              </a14:hiddenFill>
            </a:ext>
          </a:extLst>
        </p:spPr>
      </p:pic>
      <p:pic>
        <p:nvPicPr>
          <p:cNvPr id="15" name="Content Placeholder 7" descr="A screenshot of a cell phone&#10;&#10;Description automatically generated">
            <a:extLst>
              <a:ext uri="{FF2B5EF4-FFF2-40B4-BE49-F238E27FC236}">
                <a16:creationId xmlns:a16="http://schemas.microsoft.com/office/drawing/2014/main" id="{AC2F0A99-1A9D-4EB2-A222-0F20305B151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96234" y="1765093"/>
            <a:ext cx="2811837" cy="636011"/>
          </a:xfrm>
          <a:prstGeom prst="rect">
            <a:avLst/>
          </a:prstGeom>
          <a:effectLst>
            <a:outerShdw blurRad="190500" sx="102000" sy="102000" algn="ctr" rotWithShape="0">
              <a:prstClr val="black">
                <a:alpha val="40000"/>
              </a:prstClr>
            </a:outerShdw>
          </a:effectLst>
        </p:spPr>
      </p:pic>
      <p:pic>
        <p:nvPicPr>
          <p:cNvPr id="16" name="Content Placeholder 6" descr="A cat sitting on top of a grass covered field">
            <a:extLst>
              <a:ext uri="{FF2B5EF4-FFF2-40B4-BE49-F238E27FC236}">
                <a16:creationId xmlns:a16="http://schemas.microsoft.com/office/drawing/2014/main" id="{41C7D95D-491D-40F9-AB9C-7D4ABD004EF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49171" y="2881057"/>
            <a:ext cx="1358900" cy="1389062"/>
          </a:xfrm>
          <a:prstGeom prst="rect">
            <a:avLst/>
          </a:prstGeom>
          <a:effectLst>
            <a:outerShdw blurRad="190500" sx="102000" sy="102000" algn="ctr" rotWithShape="0">
              <a:prstClr val="black">
                <a:alpha val="40000"/>
              </a:prstClr>
            </a:outerShdw>
          </a:effectLst>
        </p:spPr>
      </p:pic>
      <p:pic>
        <p:nvPicPr>
          <p:cNvPr id="17" name="Content Placeholder 6">
            <a:extLst>
              <a:ext uri="{FF2B5EF4-FFF2-40B4-BE49-F238E27FC236}">
                <a16:creationId xmlns:a16="http://schemas.microsoft.com/office/drawing/2014/main" id="{EBD6D508-F628-45D2-B325-3A4B27C7923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14446" y="4618160"/>
            <a:ext cx="1669449" cy="1390149"/>
          </a:xfrm>
          <a:prstGeom prst="rect">
            <a:avLst/>
          </a:prstGeom>
          <a:effectLst>
            <a:outerShdw blurRad="190500" sx="102000" sy="102000" algn="ctr" rotWithShape="0">
              <a:prstClr val="black">
                <a:alpha val="40000"/>
              </a:prstClr>
            </a:outerShdw>
          </a:effectLst>
        </p:spPr>
      </p:pic>
      <p:sp>
        <p:nvSpPr>
          <p:cNvPr id="18" name="Rectangle 17">
            <a:extLst>
              <a:ext uri="{FF2B5EF4-FFF2-40B4-BE49-F238E27FC236}">
                <a16:creationId xmlns:a16="http://schemas.microsoft.com/office/drawing/2014/main" id="{7FF89CBA-7EE0-4842-B819-5844AE3E280C}"/>
              </a:ext>
            </a:extLst>
          </p:cNvPr>
          <p:cNvSpPr/>
          <p:nvPr/>
        </p:nvSpPr>
        <p:spPr>
          <a:xfrm>
            <a:off x="98766" y="1912846"/>
            <a:ext cx="5993999" cy="4367188"/>
          </a:xfrm>
          <a:prstGeom prst="rect">
            <a:avLst/>
          </a:prstGeom>
          <a:noFill/>
          <a:ln w="19050" cap="flat" cmpd="sng" algn="ctr">
            <a:solidFill>
              <a:srgbClr val="EC4B2E"/>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BE"/>
          </a:p>
        </p:txBody>
      </p:sp>
      <p:sp>
        <p:nvSpPr>
          <p:cNvPr id="19" name="Rectangle 18">
            <a:extLst>
              <a:ext uri="{FF2B5EF4-FFF2-40B4-BE49-F238E27FC236}">
                <a16:creationId xmlns:a16="http://schemas.microsoft.com/office/drawing/2014/main" id="{7296240C-05E0-4CE6-B48B-A4857E41D17F}"/>
              </a:ext>
            </a:extLst>
          </p:cNvPr>
          <p:cNvSpPr/>
          <p:nvPr/>
        </p:nvSpPr>
        <p:spPr>
          <a:xfrm>
            <a:off x="6099235" y="1912846"/>
            <a:ext cx="5993999" cy="4367188"/>
          </a:xfrm>
          <a:prstGeom prst="rect">
            <a:avLst/>
          </a:prstGeom>
          <a:noFill/>
          <a:ln w="19050" cap="flat" cmpd="sng" algn="ctr">
            <a:solidFill>
              <a:srgbClr val="EC4B2E"/>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BE"/>
          </a:p>
        </p:txBody>
      </p:sp>
      <p:sp>
        <p:nvSpPr>
          <p:cNvPr id="20" name="TextBox 19">
            <a:extLst>
              <a:ext uri="{FF2B5EF4-FFF2-40B4-BE49-F238E27FC236}">
                <a16:creationId xmlns:a16="http://schemas.microsoft.com/office/drawing/2014/main" id="{E933EB73-CD7D-43A8-9A11-A5C6632B0B7F}"/>
              </a:ext>
            </a:extLst>
          </p:cNvPr>
          <p:cNvSpPr txBox="1"/>
          <p:nvPr/>
        </p:nvSpPr>
        <p:spPr>
          <a:xfrm>
            <a:off x="4364749" y="5863631"/>
            <a:ext cx="1388457" cy="461665"/>
          </a:xfrm>
          <a:prstGeom prst="rect">
            <a:avLst/>
          </a:prstGeom>
          <a:noFill/>
        </p:spPr>
        <p:txBody>
          <a:bodyPr wrap="none" rtlCol="0">
            <a:spAutoFit/>
          </a:bodyPr>
          <a:lstStyle/>
          <a:p>
            <a:r>
              <a:rPr lang="en-US" sz="2400">
                <a:solidFill>
                  <a:srgbClr val="C00000"/>
                </a:solidFill>
              </a:rPr>
              <a:t>Our focus</a:t>
            </a:r>
            <a:endParaRPr lang="en-BE" sz="2400">
              <a:solidFill>
                <a:srgbClr val="C00000"/>
              </a:solidFill>
            </a:endParaRPr>
          </a:p>
        </p:txBody>
      </p:sp>
      <p:sp>
        <p:nvSpPr>
          <p:cNvPr id="21" name="TextBox 20">
            <a:extLst>
              <a:ext uri="{FF2B5EF4-FFF2-40B4-BE49-F238E27FC236}">
                <a16:creationId xmlns:a16="http://schemas.microsoft.com/office/drawing/2014/main" id="{66803D0A-B30D-436B-AE7D-196AFFA29A36}"/>
              </a:ext>
            </a:extLst>
          </p:cNvPr>
          <p:cNvSpPr txBox="1"/>
          <p:nvPr/>
        </p:nvSpPr>
        <p:spPr>
          <a:xfrm>
            <a:off x="6530356" y="5894685"/>
            <a:ext cx="3886577" cy="461665"/>
          </a:xfrm>
          <a:prstGeom prst="rect">
            <a:avLst/>
          </a:prstGeom>
          <a:noFill/>
        </p:spPr>
        <p:txBody>
          <a:bodyPr wrap="none" rtlCol="0">
            <a:spAutoFit/>
          </a:bodyPr>
          <a:lstStyle/>
          <a:p>
            <a:r>
              <a:rPr lang="en-US" sz="2400">
                <a:solidFill>
                  <a:srgbClr val="C00000"/>
                </a:solidFill>
              </a:rPr>
              <a:t>Big data, Artificial Intelligence</a:t>
            </a:r>
          </a:p>
        </p:txBody>
      </p:sp>
      <p:pic>
        <p:nvPicPr>
          <p:cNvPr id="23" name="Picture 22" descr="A picture containing text, clock&#10;&#10;Description automatically generated">
            <a:extLst>
              <a:ext uri="{FF2B5EF4-FFF2-40B4-BE49-F238E27FC236}">
                <a16:creationId xmlns:a16="http://schemas.microsoft.com/office/drawing/2014/main" id="{0315F253-6846-4CA6-B916-F14389A9BC57}"/>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42708"/>
          <a:stretch/>
        </p:blipFill>
        <p:spPr>
          <a:xfrm>
            <a:off x="1543292" y="3760497"/>
            <a:ext cx="1592400" cy="1188871"/>
          </a:xfrm>
          <a:prstGeom prst="rect">
            <a:avLst/>
          </a:prstGeom>
        </p:spPr>
      </p:pic>
    </p:spTree>
    <p:extLst>
      <p:ext uri="{BB962C8B-B14F-4D97-AF65-F5344CB8AC3E}">
        <p14:creationId xmlns:p14="http://schemas.microsoft.com/office/powerpoint/2010/main" val="3146365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A9CF4-0471-4931-8666-8A571D852BD5}"/>
              </a:ext>
            </a:extLst>
          </p:cNvPr>
          <p:cNvSpPr>
            <a:spLocks noGrp="1"/>
          </p:cNvSpPr>
          <p:nvPr>
            <p:ph type="title"/>
          </p:nvPr>
        </p:nvSpPr>
        <p:spPr/>
        <p:txBody>
          <a:bodyPr/>
          <a:lstStyle/>
          <a:p>
            <a:r>
              <a:rPr lang="en-BE"/>
              <a:t>What is data science</a:t>
            </a:r>
            <a:r>
              <a:rPr lang="en-US"/>
              <a:t>?</a:t>
            </a:r>
            <a:endParaRPr lang="en-BE"/>
          </a:p>
        </p:txBody>
      </p:sp>
      <p:sp>
        <p:nvSpPr>
          <p:cNvPr id="3" name="Content Placeholder 2">
            <a:extLst>
              <a:ext uri="{FF2B5EF4-FFF2-40B4-BE49-F238E27FC236}">
                <a16:creationId xmlns:a16="http://schemas.microsoft.com/office/drawing/2014/main" id="{E47E413C-2099-4BF1-B3C6-E8F603C92E20}"/>
              </a:ext>
            </a:extLst>
          </p:cNvPr>
          <p:cNvSpPr>
            <a:spLocks noGrp="1"/>
          </p:cNvSpPr>
          <p:nvPr>
            <p:ph idx="1"/>
          </p:nvPr>
        </p:nvSpPr>
        <p:spPr>
          <a:xfrm>
            <a:off x="4950371" y="1550894"/>
            <a:ext cx="6923381" cy="4626069"/>
          </a:xfrm>
        </p:spPr>
        <p:txBody>
          <a:bodyPr/>
          <a:lstStyle/>
          <a:p>
            <a:pPr marL="0" indent="0">
              <a:buNone/>
            </a:pPr>
            <a:r>
              <a:rPr lang="en-GB" i="1"/>
              <a:t>Use scientific methods to uncover information hidden in the data</a:t>
            </a:r>
          </a:p>
          <a:p>
            <a:endParaRPr lang="en-GB"/>
          </a:p>
          <a:p>
            <a:r>
              <a:rPr lang="en-GB"/>
              <a:t>Focus on structured data</a:t>
            </a:r>
          </a:p>
          <a:p>
            <a:r>
              <a:rPr lang="en-GB"/>
              <a:t>Requires different skills!</a:t>
            </a:r>
          </a:p>
          <a:p>
            <a:endParaRPr lang="en-BE"/>
          </a:p>
        </p:txBody>
      </p:sp>
      <p:sp>
        <p:nvSpPr>
          <p:cNvPr id="4" name="Slide Number Placeholder 3">
            <a:extLst>
              <a:ext uri="{FF2B5EF4-FFF2-40B4-BE49-F238E27FC236}">
                <a16:creationId xmlns:a16="http://schemas.microsoft.com/office/drawing/2014/main" id="{4FFD2B03-CD35-4353-9818-C2744FD34BA9}"/>
              </a:ext>
            </a:extLst>
          </p:cNvPr>
          <p:cNvSpPr>
            <a:spLocks noGrp="1"/>
          </p:cNvSpPr>
          <p:nvPr>
            <p:ph type="sldNum" sz="quarter" idx="12"/>
          </p:nvPr>
        </p:nvSpPr>
        <p:spPr/>
        <p:txBody>
          <a:bodyPr/>
          <a:lstStyle/>
          <a:p>
            <a:fld id="{FE1B3154-47D9-4402-8EDB-E791933DC0B9}" type="slidenum">
              <a:rPr lang="nl-BE" smtClean="0"/>
              <a:pPr/>
              <a:t>7</a:t>
            </a:fld>
            <a:endParaRPr lang="nl-BE"/>
          </a:p>
        </p:txBody>
      </p:sp>
      <p:pic>
        <p:nvPicPr>
          <p:cNvPr id="5" name="Picture 4" descr="A picture containing sitting, device&#10;&#10;Description automatically generated">
            <a:extLst>
              <a:ext uri="{FF2B5EF4-FFF2-40B4-BE49-F238E27FC236}">
                <a16:creationId xmlns:a16="http://schemas.microsoft.com/office/drawing/2014/main" id="{538BF73F-AE78-4C35-974E-E5970EC99A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705" y="1904983"/>
            <a:ext cx="4104456" cy="3917890"/>
          </a:xfrm>
          <a:prstGeom prst="rect">
            <a:avLst/>
          </a:prstGeom>
        </p:spPr>
      </p:pic>
    </p:spTree>
    <p:extLst>
      <p:ext uri="{BB962C8B-B14F-4D97-AF65-F5344CB8AC3E}">
        <p14:creationId xmlns:p14="http://schemas.microsoft.com/office/powerpoint/2010/main" val="2205771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B31E1-8516-40B7-9764-72DC6534EC10}"/>
              </a:ext>
            </a:extLst>
          </p:cNvPr>
          <p:cNvSpPr>
            <a:spLocks noGrp="1"/>
          </p:cNvSpPr>
          <p:nvPr>
            <p:ph type="title"/>
          </p:nvPr>
        </p:nvSpPr>
        <p:spPr/>
        <p:txBody>
          <a:bodyPr/>
          <a:lstStyle/>
          <a:p>
            <a:r>
              <a:rPr lang="en-US"/>
              <a:t>B</a:t>
            </a:r>
            <a:r>
              <a:rPr lang="en-BE" err="1"/>
              <a:t>uzzword</a:t>
            </a:r>
            <a:r>
              <a:rPr lang="en-BE"/>
              <a:t> </a:t>
            </a:r>
            <a:r>
              <a:rPr lang="en-US"/>
              <a:t>B</a:t>
            </a:r>
            <a:r>
              <a:rPr lang="en-BE"/>
              <a:t>ingo</a:t>
            </a:r>
          </a:p>
        </p:txBody>
      </p:sp>
      <p:sp>
        <p:nvSpPr>
          <p:cNvPr id="3" name="Content Placeholder 2">
            <a:extLst>
              <a:ext uri="{FF2B5EF4-FFF2-40B4-BE49-F238E27FC236}">
                <a16:creationId xmlns:a16="http://schemas.microsoft.com/office/drawing/2014/main" id="{06A80E0A-D68E-4E75-B60B-F415F87F5199}"/>
              </a:ext>
            </a:extLst>
          </p:cNvPr>
          <p:cNvSpPr>
            <a:spLocks noGrp="1"/>
          </p:cNvSpPr>
          <p:nvPr>
            <p:ph idx="1"/>
          </p:nvPr>
        </p:nvSpPr>
        <p:spPr>
          <a:xfrm>
            <a:off x="582705" y="1550894"/>
            <a:ext cx="11291048" cy="1917421"/>
          </a:xfrm>
        </p:spPr>
        <p:txBody>
          <a:bodyPr>
            <a:normAutofit fontScale="77500" lnSpcReduction="20000"/>
          </a:bodyPr>
          <a:lstStyle/>
          <a:p>
            <a:r>
              <a:rPr lang="en-GB" sz="2800"/>
              <a:t>Artificial intelligence (AI): techniques to mimic human intelligence.</a:t>
            </a:r>
          </a:p>
          <a:p>
            <a:r>
              <a:rPr lang="en-GB" sz="2800"/>
              <a:t>Machine learning (ML): subset of AI to have machines learn to do a specific task better with experience.</a:t>
            </a:r>
          </a:p>
          <a:p>
            <a:r>
              <a:rPr lang="en-GB" sz="2800"/>
              <a:t>Deep learning (DL): subset of Machine learning that uses artificial neural networks with many layers.</a:t>
            </a:r>
          </a:p>
          <a:p>
            <a:r>
              <a:rPr lang="en-GB" sz="2800" b="1"/>
              <a:t>To do AI/ML/DL well, you need data science to </a:t>
            </a:r>
            <a:r>
              <a:rPr lang="en-GB" sz="2800" b="1" i="1"/>
              <a:t>understand</a:t>
            </a:r>
            <a:r>
              <a:rPr lang="en-GB" sz="2800" b="1"/>
              <a:t> your data first.</a:t>
            </a:r>
            <a:endParaRPr lang="en-GB"/>
          </a:p>
          <a:p>
            <a:pPr marL="0" indent="0">
              <a:buNone/>
            </a:pPr>
            <a:endParaRPr lang="en-GB"/>
          </a:p>
          <a:p>
            <a:endParaRPr lang="en-BE"/>
          </a:p>
        </p:txBody>
      </p:sp>
      <p:sp>
        <p:nvSpPr>
          <p:cNvPr id="4" name="Slide Number Placeholder 3">
            <a:extLst>
              <a:ext uri="{FF2B5EF4-FFF2-40B4-BE49-F238E27FC236}">
                <a16:creationId xmlns:a16="http://schemas.microsoft.com/office/drawing/2014/main" id="{85E166AD-0984-4881-A542-F304C34DBC1A}"/>
              </a:ext>
            </a:extLst>
          </p:cNvPr>
          <p:cNvSpPr>
            <a:spLocks noGrp="1"/>
          </p:cNvSpPr>
          <p:nvPr>
            <p:ph type="sldNum" sz="quarter" idx="12"/>
          </p:nvPr>
        </p:nvSpPr>
        <p:spPr/>
        <p:txBody>
          <a:bodyPr/>
          <a:lstStyle/>
          <a:p>
            <a:fld id="{FE1B3154-47D9-4402-8EDB-E791933DC0B9}" type="slidenum">
              <a:rPr lang="nl-BE" smtClean="0"/>
              <a:pPr/>
              <a:t>8</a:t>
            </a:fld>
            <a:endParaRPr lang="nl-BE"/>
          </a:p>
        </p:txBody>
      </p:sp>
      <p:sp>
        <p:nvSpPr>
          <p:cNvPr id="5" name="Oval 4">
            <a:extLst>
              <a:ext uri="{FF2B5EF4-FFF2-40B4-BE49-F238E27FC236}">
                <a16:creationId xmlns:a16="http://schemas.microsoft.com/office/drawing/2014/main" id="{6432172D-69FE-4945-8E04-4C162F3503AF}"/>
              </a:ext>
            </a:extLst>
          </p:cNvPr>
          <p:cNvSpPr/>
          <p:nvPr/>
        </p:nvSpPr>
        <p:spPr>
          <a:xfrm>
            <a:off x="3820592" y="3468315"/>
            <a:ext cx="3024336" cy="3024560"/>
          </a:xfrm>
          <a:prstGeom prst="ellipse">
            <a:avLst/>
          </a:prstGeom>
          <a:solidFill>
            <a:srgbClr val="EC4B2E"/>
          </a:solidFill>
          <a:ln>
            <a:solidFill>
              <a:srgbClr val="9C311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BE"/>
              <a:t>AI</a:t>
            </a:r>
          </a:p>
        </p:txBody>
      </p:sp>
      <p:sp>
        <p:nvSpPr>
          <p:cNvPr id="6" name="Oval 5">
            <a:extLst>
              <a:ext uri="{FF2B5EF4-FFF2-40B4-BE49-F238E27FC236}">
                <a16:creationId xmlns:a16="http://schemas.microsoft.com/office/drawing/2014/main" id="{F1627F79-F07B-4923-8CF8-60DD6DA2FA54}"/>
              </a:ext>
            </a:extLst>
          </p:cNvPr>
          <p:cNvSpPr/>
          <p:nvPr/>
        </p:nvSpPr>
        <p:spPr>
          <a:xfrm>
            <a:off x="4508860" y="4836467"/>
            <a:ext cx="1620000" cy="1620000"/>
          </a:xfrm>
          <a:prstGeom prst="ellipse">
            <a:avLst/>
          </a:prstGeom>
          <a:ln>
            <a:solidFill>
              <a:srgbClr val="0074A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BE"/>
              <a:t>ML</a:t>
            </a:r>
          </a:p>
        </p:txBody>
      </p:sp>
      <p:sp>
        <p:nvSpPr>
          <p:cNvPr id="7" name="Oval 6">
            <a:extLst>
              <a:ext uri="{FF2B5EF4-FFF2-40B4-BE49-F238E27FC236}">
                <a16:creationId xmlns:a16="http://schemas.microsoft.com/office/drawing/2014/main" id="{7274CDE8-973A-4E53-B316-5AE8A09DBEE5}"/>
              </a:ext>
            </a:extLst>
          </p:cNvPr>
          <p:cNvSpPr/>
          <p:nvPr/>
        </p:nvSpPr>
        <p:spPr>
          <a:xfrm>
            <a:off x="4852994" y="5531827"/>
            <a:ext cx="900000" cy="900000"/>
          </a:xfrm>
          <a:prstGeom prst="ellipse">
            <a:avLst/>
          </a:prstGeom>
          <a:solidFill>
            <a:srgbClr val="92D050"/>
          </a:solidFill>
          <a:ln>
            <a:solidFill>
              <a:srgbClr val="0C720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BE"/>
              <a:t>DL</a:t>
            </a:r>
          </a:p>
        </p:txBody>
      </p:sp>
      <p:sp>
        <p:nvSpPr>
          <p:cNvPr id="8" name="Oval 7">
            <a:extLst>
              <a:ext uri="{FF2B5EF4-FFF2-40B4-BE49-F238E27FC236}">
                <a16:creationId xmlns:a16="http://schemas.microsoft.com/office/drawing/2014/main" id="{C973841F-E72A-4BF6-8C5B-5A4B715B6925}"/>
              </a:ext>
            </a:extLst>
          </p:cNvPr>
          <p:cNvSpPr/>
          <p:nvPr/>
        </p:nvSpPr>
        <p:spPr>
          <a:xfrm>
            <a:off x="5502484" y="5540843"/>
            <a:ext cx="3024336" cy="852544"/>
          </a:xfrm>
          <a:prstGeom prst="ellipse">
            <a:avLst/>
          </a:prstGeom>
          <a:solidFill>
            <a:srgbClr val="F2D62E">
              <a:alpha val="69804"/>
            </a:srgbClr>
          </a:solidFill>
          <a:ln>
            <a:solidFill>
              <a:srgbClr val="F2D6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a:solidFill>
                  <a:srgbClr val="555753"/>
                </a:solidFill>
              </a:rPr>
              <a:t>Data </a:t>
            </a:r>
          </a:p>
          <a:p>
            <a:pPr algn="ctr"/>
            <a:r>
              <a:rPr lang="en-BE">
                <a:solidFill>
                  <a:srgbClr val="555753"/>
                </a:solidFill>
              </a:rPr>
              <a:t>Science</a:t>
            </a:r>
          </a:p>
        </p:txBody>
      </p:sp>
    </p:spTree>
    <p:extLst>
      <p:ext uri="{BB962C8B-B14F-4D97-AF65-F5344CB8AC3E}">
        <p14:creationId xmlns:p14="http://schemas.microsoft.com/office/powerpoint/2010/main" val="876488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B622F-3B5D-46BB-906E-A32D944202AD}"/>
              </a:ext>
            </a:extLst>
          </p:cNvPr>
          <p:cNvSpPr>
            <a:spLocks noGrp="1"/>
          </p:cNvSpPr>
          <p:nvPr>
            <p:ph type="title"/>
          </p:nvPr>
        </p:nvSpPr>
        <p:spPr/>
        <p:txBody>
          <a:bodyPr/>
          <a:lstStyle/>
          <a:p>
            <a:r>
              <a:rPr lang="en-BE"/>
              <a:t>Data science or machine learning?</a:t>
            </a:r>
          </a:p>
        </p:txBody>
      </p:sp>
      <p:sp>
        <p:nvSpPr>
          <p:cNvPr id="4" name="Slide Number Placeholder 3">
            <a:extLst>
              <a:ext uri="{FF2B5EF4-FFF2-40B4-BE49-F238E27FC236}">
                <a16:creationId xmlns:a16="http://schemas.microsoft.com/office/drawing/2014/main" id="{C80FCA4A-1B82-4067-8FB2-3BA401B35E19}"/>
              </a:ext>
            </a:extLst>
          </p:cNvPr>
          <p:cNvSpPr>
            <a:spLocks noGrp="1"/>
          </p:cNvSpPr>
          <p:nvPr>
            <p:ph type="sldNum" sz="quarter" idx="12"/>
          </p:nvPr>
        </p:nvSpPr>
        <p:spPr/>
        <p:txBody>
          <a:bodyPr/>
          <a:lstStyle/>
          <a:p>
            <a:fld id="{FE1B3154-47D9-4402-8EDB-E791933DC0B9}" type="slidenum">
              <a:rPr lang="nl-BE" smtClean="0"/>
              <a:pPr/>
              <a:t>9</a:t>
            </a:fld>
            <a:endParaRPr lang="nl-BE"/>
          </a:p>
        </p:txBody>
      </p:sp>
      <p:pic>
        <p:nvPicPr>
          <p:cNvPr id="5" name="Content Placeholder 9" descr="A close up of a newspaper&#10;&#10;Description automatically generated">
            <a:extLst>
              <a:ext uri="{FF2B5EF4-FFF2-40B4-BE49-F238E27FC236}">
                <a16:creationId xmlns:a16="http://schemas.microsoft.com/office/drawing/2014/main" id="{5CC35BAA-6366-4274-A2FF-22BD370D99BD}"/>
              </a:ext>
            </a:extLst>
          </p:cNvPr>
          <p:cNvPicPr>
            <a:picLocks noChangeAspect="1"/>
          </p:cNvPicPr>
          <p:nvPr/>
        </p:nvPicPr>
        <p:blipFill rotWithShape="1">
          <a:blip r:embed="rId3">
            <a:extLst>
              <a:ext uri="{28A0092B-C50C-407E-A947-70E740481C1C}">
                <a14:useLocalDpi xmlns:a14="http://schemas.microsoft.com/office/drawing/2010/main" val="0"/>
              </a:ext>
            </a:extLst>
          </a:blip>
          <a:srcRect b="59304"/>
          <a:stretch/>
        </p:blipFill>
        <p:spPr>
          <a:xfrm>
            <a:off x="335361" y="1991039"/>
            <a:ext cx="5939108" cy="2901522"/>
          </a:xfrm>
          <a:prstGeom prst="rect">
            <a:avLst/>
          </a:prstGeom>
          <a:effectLst>
            <a:outerShdw blurRad="190500" sx="102000" sy="102000" algn="ctr" rotWithShape="0">
              <a:prstClr val="black">
                <a:alpha val="40000"/>
              </a:prstClr>
            </a:outerShdw>
          </a:effectLst>
        </p:spPr>
      </p:pic>
      <p:pic>
        <p:nvPicPr>
          <p:cNvPr id="6" name="Picture 2">
            <a:extLst>
              <a:ext uri="{FF2B5EF4-FFF2-40B4-BE49-F238E27FC236}">
                <a16:creationId xmlns:a16="http://schemas.microsoft.com/office/drawing/2014/main" id="{8DCDD973-E877-4AF4-9332-FD7681E8EB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2143" y="1688976"/>
            <a:ext cx="4829377" cy="3449554"/>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5">
            <a:extLst>
              <a:ext uri="{FF2B5EF4-FFF2-40B4-BE49-F238E27FC236}">
                <a16:creationId xmlns:a16="http://schemas.microsoft.com/office/drawing/2014/main" id="{8AF6B01B-1B0E-4B4C-8F6D-21D948E22CDB}"/>
              </a:ext>
            </a:extLst>
          </p:cNvPr>
          <p:cNvSpPr/>
          <p:nvPr/>
        </p:nvSpPr>
        <p:spPr>
          <a:xfrm>
            <a:off x="6528048" y="3172436"/>
            <a:ext cx="795450" cy="395820"/>
          </a:xfrm>
          <a:prstGeom prst="rightArrow">
            <a:avLst/>
          </a:prstGeom>
          <a:solidFill>
            <a:srgbClr val="EC4B2F"/>
          </a:solidFill>
          <a:ln>
            <a:solidFill>
              <a:srgbClr val="9C31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14139175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2b0f4be1-9f1f-4328-81a6-034cc34da24b"/>
</p:tagLst>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1413</Words>
  <Application>Microsoft Office PowerPoint</Application>
  <PresentationFormat>Widescreen</PresentationFormat>
  <Paragraphs>187</Paragraphs>
  <Slides>24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Cambria</vt:lpstr>
      <vt:lpstr>Kantoorthema</vt:lpstr>
      <vt:lpstr>Chapter 1 – Introduction </vt:lpstr>
      <vt:lpstr>What is data?</vt:lpstr>
      <vt:lpstr>What is data?</vt:lpstr>
      <vt:lpstr>What is data?</vt:lpstr>
      <vt:lpstr>What is data?</vt:lpstr>
      <vt:lpstr>What is data?</vt:lpstr>
      <vt:lpstr>What is data science?</vt:lpstr>
      <vt:lpstr>Buzzword Bingo</vt:lpstr>
      <vt:lpstr>Data science or machine learning?</vt:lpstr>
      <vt:lpstr>Data science or machine learning?</vt:lpstr>
      <vt:lpstr>Data science or machine learning?</vt:lpstr>
      <vt:lpstr>Data science or machine learning?</vt:lpstr>
      <vt:lpstr>Data science or machine learning?</vt:lpstr>
      <vt:lpstr>The data science process</vt:lpstr>
      <vt:lpstr>Step 1: Obtain</vt:lpstr>
      <vt:lpstr>Step 2: Scrub</vt:lpstr>
      <vt:lpstr>Step 3: Explore</vt:lpstr>
      <vt:lpstr>Step 4: Model data</vt:lpstr>
      <vt:lpstr>Step 5: Interpret the data</vt:lpstr>
      <vt:lpstr>Summing up</vt:lpstr>
      <vt:lpstr>What we want to avoid</vt:lpstr>
      <vt:lpstr>Which language?</vt:lpstr>
      <vt:lpstr>Which IDE?</vt:lpstr>
      <vt:lpstr>And finally</vt:lpstr>
    </vt:vector>
  </TitlesOfParts>
  <Company>Thomas More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Christel Maes</dc:creator>
  <cp:lastModifiedBy>Jochen Mariën</cp:lastModifiedBy>
  <cp:revision>4</cp:revision>
  <dcterms:created xsi:type="dcterms:W3CDTF">2018-02-21T07:41:18Z</dcterms:created>
  <dcterms:modified xsi:type="dcterms:W3CDTF">2022-09-08T10:54:27Z</dcterms:modified>
</cp:coreProperties>
</file>