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71" r:id="rId13"/>
    <p:sldId id="268" r:id="rId14"/>
    <p:sldId id="269" r:id="rId15"/>
    <p:sldId id="274" r:id="rId16"/>
    <p:sldId id="275" r:id="rId17"/>
    <p:sldId id="272" r:id="rId18"/>
    <p:sldId id="276" r:id="rId19"/>
    <p:sldId id="291" r:id="rId20"/>
    <p:sldId id="292" r:id="rId21"/>
    <p:sldId id="294" r:id="rId22"/>
    <p:sldId id="295" r:id="rId23"/>
    <p:sldId id="298" r:id="rId24"/>
    <p:sldId id="297" r:id="rId25"/>
    <p:sldId id="296" r:id="rId26"/>
    <p:sldId id="299" r:id="rId27"/>
    <p:sldId id="300" r:id="rId28"/>
    <p:sldId id="301" r:id="rId29"/>
  </p:sldIdLst>
  <p:sldSz cx="12192000" cy="6858000"/>
  <p:notesSz cx="6858000" cy="9144000"/>
  <p:custDataLst>
    <p:tags r:id="rId32"/>
  </p:custData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FD6E7B6-E204-41D1-AA4E-B4C847D98520}">
          <p14:sldIdLst>
            <p14:sldId id="256"/>
            <p14:sldId id="259"/>
            <p14:sldId id="260"/>
          </p14:sldIdLst>
        </p14:section>
        <p14:section name="OO" id="{90FE5A9A-DD95-49F6-A8A3-6AB392E79EBF}">
          <p14:sldIdLst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Built-in functions" id="{63D57B0F-3F30-4572-AB6A-9531155487CA}">
          <p14:sldIdLst>
            <p14:sldId id="267"/>
            <p14:sldId id="270"/>
            <p14:sldId id="271"/>
            <p14:sldId id="268"/>
            <p14:sldId id="269"/>
            <p14:sldId id="274"/>
            <p14:sldId id="275"/>
            <p14:sldId id="272"/>
            <p14:sldId id="276"/>
            <p14:sldId id="291"/>
            <p14:sldId id="292"/>
            <p14:sldId id="294"/>
          </p14:sldIdLst>
        </p14:section>
        <p14:section name="List comprehensions" id="{85EE5C78-C642-4721-8ECB-D2A733897C32}">
          <p14:sldIdLst>
            <p14:sldId id="295"/>
            <p14:sldId id="298"/>
            <p14:sldId id="297"/>
            <p14:sldId id="296"/>
          </p14:sldIdLst>
        </p14:section>
        <p14:section name="Statistics" id="{3630348E-3CBB-4856-94D5-C659B1DCADBE}">
          <p14:sldIdLst>
            <p14:sldId id="299"/>
            <p14:sldId id="300"/>
          </p14:sldIdLst>
        </p14:section>
        <p14:section name="Exercises" id="{E446391B-CB7E-4496-9118-D2F6F2B5C921}">
          <p14:sldIdLst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84B6"/>
    <a:srgbClr val="446785"/>
    <a:srgbClr val="FFDE57"/>
    <a:srgbClr val="646464"/>
    <a:srgbClr val="CC00FF"/>
    <a:srgbClr val="D5AD42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F2FD73-7438-4CCD-9620-7E23DB5F5FE9}" v="18" dt="2022-03-25T14:50:41.8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ijl, gemiddeld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9573" autoAdjust="0"/>
  </p:normalViewPr>
  <p:slideViewPr>
    <p:cSldViewPr snapToGrid="0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en Torfs" userId="c6aa1e10-4a12-4511-8c7c-135720d4f277" providerId="ADAL" clId="{DFF2FD73-7438-4CCD-9620-7E23DB5F5FE9}"/>
    <pc:docChg chg="undo custSel addSld delSld modSld addSection delSection modSection">
      <pc:chgData name="Ellen Torfs" userId="c6aa1e10-4a12-4511-8c7c-135720d4f277" providerId="ADAL" clId="{DFF2FD73-7438-4CCD-9620-7E23DB5F5FE9}" dt="2022-03-28T09:33:56.884" v="1255" actId="20577"/>
      <pc:docMkLst>
        <pc:docMk/>
      </pc:docMkLst>
      <pc:sldChg chg="del">
        <pc:chgData name="Ellen Torfs" userId="c6aa1e10-4a12-4511-8c7c-135720d4f277" providerId="ADAL" clId="{DFF2FD73-7438-4CCD-9620-7E23DB5F5FE9}" dt="2022-03-25T09:45:48.965" v="0" actId="47"/>
        <pc:sldMkLst>
          <pc:docMk/>
          <pc:sldMk cId="3503501734" sldId="257"/>
        </pc:sldMkLst>
      </pc:sldChg>
      <pc:sldChg chg="del">
        <pc:chgData name="Ellen Torfs" userId="c6aa1e10-4a12-4511-8c7c-135720d4f277" providerId="ADAL" clId="{DFF2FD73-7438-4CCD-9620-7E23DB5F5FE9}" dt="2022-03-25T09:45:49.866" v="1" actId="47"/>
        <pc:sldMkLst>
          <pc:docMk/>
          <pc:sldMk cId="944365101" sldId="258"/>
        </pc:sldMkLst>
      </pc:sldChg>
      <pc:sldChg chg="modSp mod">
        <pc:chgData name="Ellen Torfs" userId="c6aa1e10-4a12-4511-8c7c-135720d4f277" providerId="ADAL" clId="{DFF2FD73-7438-4CCD-9620-7E23DB5F5FE9}" dt="2022-03-25T15:14:02.083" v="923" actId="5793"/>
        <pc:sldMkLst>
          <pc:docMk/>
          <pc:sldMk cId="2970004847" sldId="260"/>
        </pc:sldMkLst>
        <pc:spChg chg="mod">
          <ac:chgData name="Ellen Torfs" userId="c6aa1e10-4a12-4511-8c7c-135720d4f277" providerId="ADAL" clId="{DFF2FD73-7438-4CCD-9620-7E23DB5F5FE9}" dt="2022-03-25T15:14:02.083" v="923" actId="5793"/>
          <ac:spMkLst>
            <pc:docMk/>
            <pc:sldMk cId="2970004847" sldId="260"/>
            <ac:spMk id="3" creationId="{53933B65-5225-4990-90BC-6A757DE983E4}"/>
          </ac:spMkLst>
        </pc:spChg>
      </pc:sldChg>
      <pc:sldChg chg="modSp mod">
        <pc:chgData name="Ellen Torfs" userId="c6aa1e10-4a12-4511-8c7c-135720d4f277" providerId="ADAL" clId="{DFF2FD73-7438-4CCD-9620-7E23DB5F5FE9}" dt="2022-03-28T09:30:41.233" v="1064" actId="6549"/>
        <pc:sldMkLst>
          <pc:docMk/>
          <pc:sldMk cId="147268168" sldId="266"/>
        </pc:sldMkLst>
        <pc:spChg chg="mod">
          <ac:chgData name="Ellen Torfs" userId="c6aa1e10-4a12-4511-8c7c-135720d4f277" providerId="ADAL" clId="{DFF2FD73-7438-4CCD-9620-7E23DB5F5FE9}" dt="2022-03-28T09:30:41.233" v="1064" actId="6549"/>
          <ac:spMkLst>
            <pc:docMk/>
            <pc:sldMk cId="147268168" sldId="266"/>
            <ac:spMk id="5" creationId="{C6118267-DBA9-466D-911C-F695AB047757}"/>
          </ac:spMkLst>
        </pc:spChg>
      </pc:sldChg>
      <pc:sldChg chg="addSp delSp modSp new mod modNotesTx">
        <pc:chgData name="Ellen Torfs" userId="c6aa1e10-4a12-4511-8c7c-135720d4f277" providerId="ADAL" clId="{DFF2FD73-7438-4CCD-9620-7E23DB5F5FE9}" dt="2022-03-25T14:31:42.148" v="265" actId="6549"/>
        <pc:sldMkLst>
          <pc:docMk/>
          <pc:sldMk cId="465944586" sldId="299"/>
        </pc:sldMkLst>
        <pc:spChg chg="mod">
          <ac:chgData name="Ellen Torfs" userId="c6aa1e10-4a12-4511-8c7c-135720d4f277" providerId="ADAL" clId="{DFF2FD73-7438-4CCD-9620-7E23DB5F5FE9}" dt="2022-03-25T14:25:06.387" v="90" actId="20577"/>
          <ac:spMkLst>
            <pc:docMk/>
            <pc:sldMk cId="465944586" sldId="299"/>
            <ac:spMk id="2" creationId="{1A702F6C-9284-49BC-B6D1-229A5F77433F}"/>
          </ac:spMkLst>
        </pc:spChg>
        <pc:spChg chg="mod">
          <ac:chgData name="Ellen Torfs" userId="c6aa1e10-4a12-4511-8c7c-135720d4f277" providerId="ADAL" clId="{DFF2FD73-7438-4CCD-9620-7E23DB5F5FE9}" dt="2022-03-25T14:31:42.148" v="265" actId="6549"/>
          <ac:spMkLst>
            <pc:docMk/>
            <pc:sldMk cId="465944586" sldId="299"/>
            <ac:spMk id="3" creationId="{81901515-0391-440D-B536-F37FBC975667}"/>
          </ac:spMkLst>
        </pc:spChg>
        <pc:spChg chg="add del">
          <ac:chgData name="Ellen Torfs" userId="c6aa1e10-4a12-4511-8c7c-135720d4f277" providerId="ADAL" clId="{DFF2FD73-7438-4CCD-9620-7E23DB5F5FE9}" dt="2022-03-25T14:27:48.545" v="101"/>
          <ac:spMkLst>
            <pc:docMk/>
            <pc:sldMk cId="465944586" sldId="299"/>
            <ac:spMk id="5" creationId="{81E9254E-3D22-4B38-9749-6AAA95C02B06}"/>
          </ac:spMkLst>
        </pc:spChg>
      </pc:sldChg>
      <pc:sldChg chg="addSp delSp modSp new mod">
        <pc:chgData name="Ellen Torfs" userId="c6aa1e10-4a12-4511-8c7c-135720d4f277" providerId="ADAL" clId="{DFF2FD73-7438-4CCD-9620-7E23DB5F5FE9}" dt="2022-03-25T15:04:38.024" v="920" actId="20577"/>
        <pc:sldMkLst>
          <pc:docMk/>
          <pc:sldMk cId="1414198559" sldId="300"/>
        </pc:sldMkLst>
        <pc:spChg chg="mod">
          <ac:chgData name="Ellen Torfs" userId="c6aa1e10-4a12-4511-8c7c-135720d4f277" providerId="ADAL" clId="{DFF2FD73-7438-4CCD-9620-7E23DB5F5FE9}" dt="2022-03-25T14:49:01.905" v="831" actId="20577"/>
          <ac:spMkLst>
            <pc:docMk/>
            <pc:sldMk cId="1414198559" sldId="300"/>
            <ac:spMk id="2" creationId="{5CB840CB-DA0D-4EE7-BD1B-8A40D60E5B63}"/>
          </ac:spMkLst>
        </pc:spChg>
        <pc:spChg chg="add del mod">
          <ac:chgData name="Ellen Torfs" userId="c6aa1e10-4a12-4511-8c7c-135720d4f277" providerId="ADAL" clId="{DFF2FD73-7438-4CCD-9620-7E23DB5F5FE9}" dt="2022-03-25T15:04:38.024" v="920" actId="20577"/>
          <ac:spMkLst>
            <pc:docMk/>
            <pc:sldMk cId="1414198559" sldId="300"/>
            <ac:spMk id="3" creationId="{900907DF-9AC3-4F7E-A758-B64D159763E3}"/>
          </ac:spMkLst>
        </pc:spChg>
        <pc:spChg chg="add del mod">
          <ac:chgData name="Ellen Torfs" userId="c6aa1e10-4a12-4511-8c7c-135720d4f277" providerId="ADAL" clId="{DFF2FD73-7438-4CCD-9620-7E23DB5F5FE9}" dt="2022-03-25T15:01:26.170" v="897" actId="478"/>
          <ac:spMkLst>
            <pc:docMk/>
            <pc:sldMk cId="1414198559" sldId="300"/>
            <ac:spMk id="5" creationId="{B813BE50-FFA4-4D86-A930-247A69BBAE1F}"/>
          </ac:spMkLst>
        </pc:spChg>
        <pc:spChg chg="add del mod">
          <ac:chgData name="Ellen Torfs" userId="c6aa1e10-4a12-4511-8c7c-135720d4f277" providerId="ADAL" clId="{DFF2FD73-7438-4CCD-9620-7E23DB5F5FE9}" dt="2022-03-25T14:49:58.771" v="872" actId="478"/>
          <ac:spMkLst>
            <pc:docMk/>
            <pc:sldMk cId="1414198559" sldId="300"/>
            <ac:spMk id="6" creationId="{8C1EEC00-8BA3-4368-9C67-63EBC1D8BF51}"/>
          </ac:spMkLst>
        </pc:spChg>
        <pc:spChg chg="add mod">
          <ac:chgData name="Ellen Torfs" userId="c6aa1e10-4a12-4511-8c7c-135720d4f277" providerId="ADAL" clId="{DFF2FD73-7438-4CCD-9620-7E23DB5F5FE9}" dt="2022-03-25T15:02:35.820" v="908" actId="1076"/>
          <ac:spMkLst>
            <pc:docMk/>
            <pc:sldMk cId="1414198559" sldId="300"/>
            <ac:spMk id="8" creationId="{85B94B31-82E5-4782-BCF1-304778E994C5}"/>
          </ac:spMkLst>
        </pc:spChg>
        <pc:spChg chg="add del mod">
          <ac:chgData name="Ellen Torfs" userId="c6aa1e10-4a12-4511-8c7c-135720d4f277" providerId="ADAL" clId="{DFF2FD73-7438-4CCD-9620-7E23DB5F5FE9}" dt="2022-03-25T15:03:51.842" v="915" actId="478"/>
          <ac:spMkLst>
            <pc:docMk/>
            <pc:sldMk cId="1414198559" sldId="300"/>
            <ac:spMk id="10" creationId="{3F9DDD56-6D8F-41D3-B2E9-EE89860D7002}"/>
          </ac:spMkLst>
        </pc:spChg>
        <pc:spChg chg="add mod">
          <ac:chgData name="Ellen Torfs" userId="c6aa1e10-4a12-4511-8c7c-135720d4f277" providerId="ADAL" clId="{DFF2FD73-7438-4CCD-9620-7E23DB5F5FE9}" dt="2022-03-25T15:04:24.129" v="919" actId="1076"/>
          <ac:spMkLst>
            <pc:docMk/>
            <pc:sldMk cId="1414198559" sldId="300"/>
            <ac:spMk id="12" creationId="{1563427C-9E33-412B-B2EF-86F8134DC22F}"/>
          </ac:spMkLst>
        </pc:spChg>
      </pc:sldChg>
      <pc:sldChg chg="modSp new mod">
        <pc:chgData name="Ellen Torfs" userId="c6aa1e10-4a12-4511-8c7c-135720d4f277" providerId="ADAL" clId="{DFF2FD73-7438-4CCD-9620-7E23DB5F5FE9}" dt="2022-03-28T09:33:56.884" v="1255" actId="20577"/>
        <pc:sldMkLst>
          <pc:docMk/>
          <pc:sldMk cId="2687435613" sldId="301"/>
        </pc:sldMkLst>
        <pc:spChg chg="mod">
          <ac:chgData name="Ellen Torfs" userId="c6aa1e10-4a12-4511-8c7c-135720d4f277" providerId="ADAL" clId="{DFF2FD73-7438-4CCD-9620-7E23DB5F5FE9}" dt="2022-03-28T09:30:11.167" v="1032" actId="20577"/>
          <ac:spMkLst>
            <pc:docMk/>
            <pc:sldMk cId="2687435613" sldId="301"/>
            <ac:spMk id="2" creationId="{0C7F7CDC-5D72-4724-8FFF-DF57C2D54F44}"/>
          </ac:spMkLst>
        </pc:spChg>
        <pc:spChg chg="mod">
          <ac:chgData name="Ellen Torfs" userId="c6aa1e10-4a12-4511-8c7c-135720d4f277" providerId="ADAL" clId="{DFF2FD73-7438-4CCD-9620-7E23DB5F5FE9}" dt="2022-03-28T09:33:56.884" v="1255" actId="20577"/>
          <ac:spMkLst>
            <pc:docMk/>
            <pc:sldMk cId="2687435613" sldId="301"/>
            <ac:spMk id="3" creationId="{CD75C363-F498-4AB0-9170-B6F44E46DA28}"/>
          </ac:spMkLst>
        </pc:spChg>
      </pc:sldChg>
      <pc:sldChg chg="modSp new del mod">
        <pc:chgData name="Ellen Torfs" userId="c6aa1e10-4a12-4511-8c7c-135720d4f277" providerId="ADAL" clId="{DFF2FD73-7438-4CCD-9620-7E23DB5F5FE9}" dt="2022-03-25T15:09:38.228" v="921" actId="47"/>
        <pc:sldMkLst>
          <pc:docMk/>
          <pc:sldMk cId="3341714043" sldId="301"/>
        </pc:sldMkLst>
        <pc:spChg chg="mod">
          <ac:chgData name="Ellen Torfs" userId="c6aa1e10-4a12-4511-8c7c-135720d4f277" providerId="ADAL" clId="{DFF2FD73-7438-4CCD-9620-7E23DB5F5FE9}" dt="2022-03-25T14:49:20.390" v="866" actId="20577"/>
          <ac:spMkLst>
            <pc:docMk/>
            <pc:sldMk cId="3341714043" sldId="301"/>
            <ac:spMk id="2" creationId="{419D1F12-4F2D-4414-9BFE-224F29294CDE}"/>
          </ac:spMkLst>
        </pc:spChg>
      </pc:sldChg>
    </pc:docChg>
  </pc:docChgLst>
  <pc:docChgLst>
    <pc:chgData name="Ellen Torfs" userId="S::u0068049@thomasmore.be::c6aa1e10-4a12-4511-8c7c-135720d4f277" providerId="AD" clId="Web-{2F3828EA-79FA-67E1-BD09-9A3E871D80E8}"/>
    <pc:docChg chg="modSld">
      <pc:chgData name="Ellen Torfs" userId="S::u0068049@thomasmore.be::c6aa1e10-4a12-4511-8c7c-135720d4f277" providerId="AD" clId="Web-{2F3828EA-79FA-67E1-BD09-9A3E871D80E8}" dt="2022-02-14T11:21:22.692" v="16" actId="20577"/>
      <pc:docMkLst>
        <pc:docMk/>
      </pc:docMkLst>
      <pc:sldChg chg="modSp">
        <pc:chgData name="Ellen Torfs" userId="S::u0068049@thomasmore.be::c6aa1e10-4a12-4511-8c7c-135720d4f277" providerId="AD" clId="Web-{2F3828EA-79FA-67E1-BD09-9A3E871D80E8}" dt="2022-02-14T11:21:22.692" v="16" actId="20577"/>
        <pc:sldMkLst>
          <pc:docMk/>
          <pc:sldMk cId="3503501734" sldId="257"/>
        </pc:sldMkLst>
        <pc:spChg chg="mod">
          <ac:chgData name="Ellen Torfs" userId="S::u0068049@thomasmore.be::c6aa1e10-4a12-4511-8c7c-135720d4f277" providerId="AD" clId="Web-{2F3828EA-79FA-67E1-BD09-9A3E871D80E8}" dt="2022-02-14T11:21:22.692" v="16" actId="20577"/>
          <ac:spMkLst>
            <pc:docMk/>
            <pc:sldMk cId="3503501734" sldId="257"/>
            <ac:spMk id="3" creationId="{CE123ACB-DD68-4388-B607-763D7883FFC8}"/>
          </ac:spMkLst>
        </pc:spChg>
      </pc:sldChg>
    </pc:docChg>
  </pc:docChgLst>
  <pc:docChgLst>
    <pc:chgData name="Ellen Torfs" userId="c6aa1e10-4a12-4511-8c7c-135720d4f277" providerId="ADAL" clId="{F82FCC81-A444-4B01-A1D8-4A3C9F17EF5E}"/>
    <pc:docChg chg="modSld">
      <pc:chgData name="Ellen Torfs" userId="c6aa1e10-4a12-4511-8c7c-135720d4f277" providerId="ADAL" clId="{F82FCC81-A444-4B01-A1D8-4A3C9F17EF5E}" dt="2018-09-19T06:48:35.840" v="0" actId="6549"/>
      <pc:docMkLst>
        <pc:docMk/>
      </pc:docMkLst>
      <pc:sldChg chg="modSp">
        <pc:chgData name="Ellen Torfs" userId="c6aa1e10-4a12-4511-8c7c-135720d4f277" providerId="ADAL" clId="{F82FCC81-A444-4B01-A1D8-4A3C9F17EF5E}" dt="2018-09-19T06:48:35.840" v="0" actId="6549"/>
        <pc:sldMkLst>
          <pc:docMk/>
          <pc:sldMk cId="2006118848" sldId="262"/>
        </pc:sldMkLst>
        <pc:spChg chg="mod">
          <ac:chgData name="Ellen Torfs" userId="c6aa1e10-4a12-4511-8c7c-135720d4f277" providerId="ADAL" clId="{F82FCC81-A444-4B01-A1D8-4A3C9F17EF5E}" dt="2018-09-19T06:48:35.840" v="0" actId="6549"/>
          <ac:spMkLst>
            <pc:docMk/>
            <pc:sldMk cId="2006118848" sldId="262"/>
            <ac:spMk id="3" creationId="{6C8BE9DB-B5FC-4023-A388-220FC811D47F}"/>
          </ac:spMkLst>
        </pc:spChg>
      </pc:sldChg>
    </pc:docChg>
  </pc:docChgLst>
  <pc:docChgLst>
    <pc:chgData name="Ellen Torfs" userId="c6aa1e10-4a12-4511-8c7c-135720d4f277" providerId="ADAL" clId="{FF95A89B-2AB9-47A5-A5A2-46B9549F1166}"/>
    <pc:docChg chg="custSel addSld delSld modSld replTag delTag">
      <pc:chgData name="Ellen Torfs" userId="c6aa1e10-4a12-4511-8c7c-135720d4f277" providerId="ADAL" clId="{FF95A89B-2AB9-47A5-A5A2-46B9549F1166}" dt="2021-09-20T16:12:03.447" v="575"/>
      <pc:docMkLst>
        <pc:docMk/>
      </pc:docMkLst>
      <pc:sldChg chg="modSp mod">
        <pc:chgData name="Ellen Torfs" userId="c6aa1e10-4a12-4511-8c7c-135720d4f277" providerId="ADAL" clId="{FF95A89B-2AB9-47A5-A5A2-46B9549F1166}" dt="2021-09-20T16:01:10.342" v="30" actId="20577"/>
        <pc:sldMkLst>
          <pc:docMk/>
          <pc:sldMk cId="620147385" sldId="258"/>
        </pc:sldMkLst>
        <pc:graphicFrameChg chg="modGraphic">
          <ac:chgData name="Ellen Torfs" userId="c6aa1e10-4a12-4511-8c7c-135720d4f277" providerId="ADAL" clId="{FF95A89B-2AB9-47A5-A5A2-46B9549F1166}" dt="2021-09-20T16:01:10.342" v="30" actId="20577"/>
          <ac:graphicFrameMkLst>
            <pc:docMk/>
            <pc:sldMk cId="620147385" sldId="258"/>
            <ac:graphicFrameMk id="7" creationId="{84770A4E-83FF-4685-9A87-CD366B387567}"/>
          </ac:graphicFrameMkLst>
        </pc:graphicFrameChg>
      </pc:sldChg>
      <pc:sldChg chg="modSp mod">
        <pc:chgData name="Ellen Torfs" userId="c6aa1e10-4a12-4511-8c7c-135720d4f277" providerId="ADAL" clId="{FF95A89B-2AB9-47A5-A5A2-46B9549F1166}" dt="2021-09-20T16:01:49.303" v="36" actId="20577"/>
        <pc:sldMkLst>
          <pc:docMk/>
          <pc:sldMk cId="2006118848" sldId="262"/>
        </pc:sldMkLst>
        <pc:spChg chg="mod">
          <ac:chgData name="Ellen Torfs" userId="c6aa1e10-4a12-4511-8c7c-135720d4f277" providerId="ADAL" clId="{FF95A89B-2AB9-47A5-A5A2-46B9549F1166}" dt="2021-09-20T16:01:49.303" v="36" actId="20577"/>
          <ac:spMkLst>
            <pc:docMk/>
            <pc:sldMk cId="2006118848" sldId="262"/>
            <ac:spMk id="3" creationId="{6C8BE9DB-B5FC-4023-A388-220FC811D47F}"/>
          </ac:spMkLst>
        </pc:spChg>
      </pc:sldChg>
      <pc:sldChg chg="modSp mod">
        <pc:chgData name="Ellen Torfs" userId="c6aa1e10-4a12-4511-8c7c-135720d4f277" providerId="ADAL" clId="{FF95A89B-2AB9-47A5-A5A2-46B9549F1166}" dt="2021-09-20T16:11:47.840" v="572" actId="20577"/>
        <pc:sldMkLst>
          <pc:docMk/>
          <pc:sldMk cId="2513866126" sldId="267"/>
        </pc:sldMkLst>
        <pc:spChg chg="mod">
          <ac:chgData name="Ellen Torfs" userId="c6aa1e10-4a12-4511-8c7c-135720d4f277" providerId="ADAL" clId="{FF95A89B-2AB9-47A5-A5A2-46B9549F1166}" dt="2021-09-20T16:11:47.840" v="572" actId="20577"/>
          <ac:spMkLst>
            <pc:docMk/>
            <pc:sldMk cId="2513866126" sldId="267"/>
            <ac:spMk id="3" creationId="{00000000-0000-0000-0000-000000000000}"/>
          </ac:spMkLst>
        </pc:spChg>
      </pc:sldChg>
      <pc:sldChg chg="modSp mod">
        <pc:chgData name="Ellen Torfs" userId="c6aa1e10-4a12-4511-8c7c-135720d4f277" providerId="ADAL" clId="{FF95A89B-2AB9-47A5-A5A2-46B9549F1166}" dt="2021-09-20T15:59:37.065" v="19" actId="20577"/>
        <pc:sldMkLst>
          <pc:docMk/>
          <pc:sldMk cId="1006678507" sldId="268"/>
        </pc:sldMkLst>
        <pc:spChg chg="mod">
          <ac:chgData name="Ellen Torfs" userId="c6aa1e10-4a12-4511-8c7c-135720d4f277" providerId="ADAL" clId="{FF95A89B-2AB9-47A5-A5A2-46B9549F1166}" dt="2021-09-20T15:59:37.065" v="19" actId="20577"/>
          <ac:spMkLst>
            <pc:docMk/>
            <pc:sldMk cId="1006678507" sldId="268"/>
            <ac:spMk id="2" creationId="{6C26A2AF-0FB6-46EB-8C08-65E273289440}"/>
          </ac:spMkLst>
        </pc:spChg>
      </pc:sldChg>
      <pc:sldChg chg="modSp mod">
        <pc:chgData name="Ellen Torfs" userId="c6aa1e10-4a12-4511-8c7c-135720d4f277" providerId="ADAL" clId="{FF95A89B-2AB9-47A5-A5A2-46B9549F1166}" dt="2021-09-20T16:11:00.360" v="566" actId="20577"/>
        <pc:sldMkLst>
          <pc:docMk/>
          <pc:sldMk cId="2571285731" sldId="269"/>
        </pc:sldMkLst>
        <pc:spChg chg="mod">
          <ac:chgData name="Ellen Torfs" userId="c6aa1e10-4a12-4511-8c7c-135720d4f277" providerId="ADAL" clId="{FF95A89B-2AB9-47A5-A5A2-46B9549F1166}" dt="2021-09-20T16:11:00.360" v="566" actId="20577"/>
          <ac:spMkLst>
            <pc:docMk/>
            <pc:sldMk cId="2571285731" sldId="269"/>
            <ac:spMk id="3" creationId="{5A8B9FAD-D26D-4075-BBCB-ECF71A1DF344}"/>
          </ac:spMkLst>
        </pc:spChg>
      </pc:sldChg>
      <pc:sldChg chg="modSp new del mod">
        <pc:chgData name="Ellen Torfs" userId="c6aa1e10-4a12-4511-8c7c-135720d4f277" providerId="ADAL" clId="{FF95A89B-2AB9-47A5-A5A2-46B9549F1166}" dt="2021-09-20T16:11:04.389" v="567" actId="47"/>
        <pc:sldMkLst>
          <pc:docMk/>
          <pc:sldMk cId="2783466768" sldId="272"/>
        </pc:sldMkLst>
        <pc:spChg chg="mod">
          <ac:chgData name="Ellen Torfs" userId="c6aa1e10-4a12-4511-8c7c-135720d4f277" providerId="ADAL" clId="{FF95A89B-2AB9-47A5-A5A2-46B9549F1166}" dt="2021-09-20T16:07:51.029" v="185" actId="20577"/>
          <ac:spMkLst>
            <pc:docMk/>
            <pc:sldMk cId="2783466768" sldId="272"/>
            <ac:spMk id="2" creationId="{6EF176FB-C835-4742-A654-F56B019C987D}"/>
          </ac:spMkLst>
        </pc:spChg>
        <pc:spChg chg="mod">
          <ac:chgData name="Ellen Torfs" userId="c6aa1e10-4a12-4511-8c7c-135720d4f277" providerId="ADAL" clId="{FF95A89B-2AB9-47A5-A5A2-46B9549F1166}" dt="2021-09-20T16:09:26.494" v="413" actId="5793"/>
          <ac:spMkLst>
            <pc:docMk/>
            <pc:sldMk cId="2783466768" sldId="272"/>
            <ac:spMk id="3" creationId="{AFFF11F9-C236-4A5E-B4B5-96C4E1A2B73E}"/>
          </ac:spMkLst>
        </pc:spChg>
      </pc:sldChg>
    </pc:docChg>
  </pc:docChgLst>
  <pc:docChgLst>
    <pc:chgData name="Ellen Torfs" userId="c6aa1e10-4a12-4511-8c7c-135720d4f277" providerId="ADAL" clId="{768FC7C2-F920-440A-B678-F18A8E1311B7}"/>
    <pc:docChg chg="custSel modSld replTag delTag">
      <pc:chgData name="Ellen Torfs" userId="c6aa1e10-4a12-4511-8c7c-135720d4f277" providerId="ADAL" clId="{768FC7C2-F920-440A-B678-F18A8E1311B7}" dt="2021-09-17T15:05:07.352" v="20"/>
      <pc:docMkLst>
        <pc:docMk/>
      </pc:docMkLst>
      <pc:sldChg chg="modSp mod">
        <pc:chgData name="Ellen Torfs" userId="c6aa1e10-4a12-4511-8c7c-135720d4f277" providerId="ADAL" clId="{768FC7C2-F920-440A-B678-F18A8E1311B7}" dt="2021-09-17T15:05:05.642" v="17" actId="6549"/>
        <pc:sldMkLst>
          <pc:docMk/>
          <pc:sldMk cId="54334544" sldId="256"/>
        </pc:sldMkLst>
        <pc:spChg chg="mod">
          <ac:chgData name="Ellen Torfs" userId="c6aa1e10-4a12-4511-8c7c-135720d4f277" providerId="ADAL" clId="{768FC7C2-F920-440A-B678-F18A8E1311B7}" dt="2021-09-17T15:05:05.642" v="17" actId="6549"/>
          <ac:spMkLst>
            <pc:docMk/>
            <pc:sldMk cId="54334544" sldId="256"/>
            <ac:spMk id="3" creationId="{00000000-0000-0000-0000-000000000000}"/>
          </ac:spMkLst>
        </pc:spChg>
      </pc:sldChg>
    </pc:docChg>
  </pc:docChgLst>
  <pc:docChgLst>
    <pc:chgData name="Ellen Torfs" userId="c6aa1e10-4a12-4511-8c7c-135720d4f277" providerId="ADAL" clId="{E38E71A2-08A4-48AF-89DB-C74130CE98D2}"/>
    <pc:docChg chg="undo custSel addSld delSld modSld">
      <pc:chgData name="Ellen Torfs" userId="c6aa1e10-4a12-4511-8c7c-135720d4f277" providerId="ADAL" clId="{E38E71A2-08A4-48AF-89DB-C74130CE98D2}" dt="2020-09-14T14:32:16.911" v="2442" actId="20577"/>
      <pc:docMkLst>
        <pc:docMk/>
      </pc:docMkLst>
      <pc:sldChg chg="modSp">
        <pc:chgData name="Ellen Torfs" userId="c6aa1e10-4a12-4511-8c7c-135720d4f277" providerId="ADAL" clId="{E38E71A2-08A4-48AF-89DB-C74130CE98D2}" dt="2020-09-14T11:10:49.947" v="718" actId="20577"/>
        <pc:sldMkLst>
          <pc:docMk/>
          <pc:sldMk cId="54334544" sldId="256"/>
        </pc:sldMkLst>
        <pc:spChg chg="mod">
          <ac:chgData name="Ellen Torfs" userId="c6aa1e10-4a12-4511-8c7c-135720d4f277" providerId="ADAL" clId="{E38E71A2-08A4-48AF-89DB-C74130CE98D2}" dt="2020-09-14T11:10:42.732" v="712" actId="20577"/>
          <ac:spMkLst>
            <pc:docMk/>
            <pc:sldMk cId="54334544" sldId="256"/>
            <ac:spMk id="2" creationId="{00000000-0000-0000-0000-000000000000}"/>
          </ac:spMkLst>
        </pc:spChg>
        <pc:spChg chg="mod">
          <ac:chgData name="Ellen Torfs" userId="c6aa1e10-4a12-4511-8c7c-135720d4f277" providerId="ADAL" clId="{E38E71A2-08A4-48AF-89DB-C74130CE98D2}" dt="2020-09-14T11:10:49.947" v="718" actId="20577"/>
          <ac:spMkLst>
            <pc:docMk/>
            <pc:sldMk cId="54334544" sldId="256"/>
            <ac:spMk id="3" creationId="{00000000-0000-0000-0000-000000000000}"/>
          </ac:spMkLst>
        </pc:spChg>
      </pc:sldChg>
      <pc:sldChg chg="addSp modSp">
        <pc:chgData name="Ellen Torfs" userId="c6aa1e10-4a12-4511-8c7c-135720d4f277" providerId="ADAL" clId="{E38E71A2-08A4-48AF-89DB-C74130CE98D2}" dt="2020-09-14T11:11:39.137" v="745" actId="1076"/>
        <pc:sldMkLst>
          <pc:docMk/>
          <pc:sldMk cId="1055868665" sldId="257"/>
        </pc:sldMkLst>
        <pc:spChg chg="mod">
          <ac:chgData name="Ellen Torfs" userId="c6aa1e10-4a12-4511-8c7c-135720d4f277" providerId="ADAL" clId="{E38E71A2-08A4-48AF-89DB-C74130CE98D2}" dt="2020-09-14T10:56:53.837" v="251" actId="20577"/>
          <ac:spMkLst>
            <pc:docMk/>
            <pc:sldMk cId="1055868665" sldId="257"/>
            <ac:spMk id="2" creationId="{00000000-0000-0000-0000-000000000000}"/>
          </ac:spMkLst>
        </pc:spChg>
        <pc:spChg chg="mod">
          <ac:chgData name="Ellen Torfs" userId="c6aa1e10-4a12-4511-8c7c-135720d4f277" providerId="ADAL" clId="{E38E71A2-08A4-48AF-89DB-C74130CE98D2}" dt="2020-09-14T10:59:18.220" v="340" actId="20577"/>
          <ac:spMkLst>
            <pc:docMk/>
            <pc:sldMk cId="1055868665" sldId="257"/>
            <ac:spMk id="3" creationId="{00000000-0000-0000-0000-000000000000}"/>
          </ac:spMkLst>
        </pc:spChg>
        <pc:spChg chg="add mod">
          <ac:chgData name="Ellen Torfs" userId="c6aa1e10-4a12-4511-8c7c-135720d4f277" providerId="ADAL" clId="{E38E71A2-08A4-48AF-89DB-C74130CE98D2}" dt="2020-09-14T11:11:39.137" v="745" actId="1076"/>
          <ac:spMkLst>
            <pc:docMk/>
            <pc:sldMk cId="1055868665" sldId="257"/>
            <ac:spMk id="6" creationId="{CAE35D04-A82A-41A8-9560-5DBF102868EA}"/>
          </ac:spMkLst>
        </pc:spChg>
      </pc:sldChg>
      <pc:sldChg chg="modSp">
        <pc:chgData name="Ellen Torfs" userId="c6aa1e10-4a12-4511-8c7c-135720d4f277" providerId="ADAL" clId="{E38E71A2-08A4-48AF-89DB-C74130CE98D2}" dt="2020-09-14T11:10:18.956" v="691" actId="6549"/>
        <pc:sldMkLst>
          <pc:docMk/>
          <pc:sldMk cId="620147385" sldId="258"/>
        </pc:sldMkLst>
        <pc:spChg chg="mod">
          <ac:chgData name="Ellen Torfs" userId="c6aa1e10-4a12-4511-8c7c-135720d4f277" providerId="ADAL" clId="{E38E71A2-08A4-48AF-89DB-C74130CE98D2}" dt="2020-09-14T11:06:25.316" v="531" actId="20577"/>
          <ac:spMkLst>
            <pc:docMk/>
            <pc:sldMk cId="620147385" sldId="258"/>
            <ac:spMk id="2" creationId="{543937E7-EEDD-4771-B248-009AC3D59C0B}"/>
          </ac:spMkLst>
        </pc:spChg>
        <pc:spChg chg="mod">
          <ac:chgData name="Ellen Torfs" userId="c6aa1e10-4a12-4511-8c7c-135720d4f277" providerId="ADAL" clId="{E38E71A2-08A4-48AF-89DB-C74130CE98D2}" dt="2020-09-14T11:08:00.303" v="599" actId="20577"/>
          <ac:spMkLst>
            <pc:docMk/>
            <pc:sldMk cId="620147385" sldId="258"/>
            <ac:spMk id="6" creationId="{2ADAB781-84F2-4802-A934-8E1E11149E21}"/>
          </ac:spMkLst>
        </pc:spChg>
        <pc:graphicFrameChg chg="modGraphic">
          <ac:chgData name="Ellen Torfs" userId="c6aa1e10-4a12-4511-8c7c-135720d4f277" providerId="ADAL" clId="{E38E71A2-08A4-48AF-89DB-C74130CE98D2}" dt="2020-09-14T11:10:18.956" v="691" actId="6549"/>
          <ac:graphicFrameMkLst>
            <pc:docMk/>
            <pc:sldMk cId="620147385" sldId="258"/>
            <ac:graphicFrameMk id="7" creationId="{84770A4E-83FF-4685-9A87-CD366B387567}"/>
          </ac:graphicFrameMkLst>
        </pc:graphicFrameChg>
      </pc:sldChg>
      <pc:sldChg chg="modSp">
        <pc:chgData name="Ellen Torfs" userId="c6aa1e10-4a12-4511-8c7c-135720d4f277" providerId="ADAL" clId="{E38E71A2-08A4-48AF-89DB-C74130CE98D2}" dt="2020-09-14T14:11:49.723" v="1294" actId="20577"/>
        <pc:sldMkLst>
          <pc:docMk/>
          <pc:sldMk cId="2006118848" sldId="262"/>
        </pc:sldMkLst>
        <pc:spChg chg="mod">
          <ac:chgData name="Ellen Torfs" userId="c6aa1e10-4a12-4511-8c7c-135720d4f277" providerId="ADAL" clId="{E38E71A2-08A4-48AF-89DB-C74130CE98D2}" dt="2020-09-14T14:11:49.723" v="1294" actId="20577"/>
          <ac:spMkLst>
            <pc:docMk/>
            <pc:sldMk cId="2006118848" sldId="262"/>
            <ac:spMk id="2" creationId="{483115B9-42E4-40A1-870E-24A4C607B82C}"/>
          </ac:spMkLst>
        </pc:spChg>
        <pc:spChg chg="mod">
          <ac:chgData name="Ellen Torfs" userId="c6aa1e10-4a12-4511-8c7c-135720d4f277" providerId="ADAL" clId="{E38E71A2-08A4-48AF-89DB-C74130CE98D2}" dt="2020-09-14T14:07:02.634" v="1289" actId="20577"/>
          <ac:spMkLst>
            <pc:docMk/>
            <pc:sldMk cId="2006118848" sldId="262"/>
            <ac:spMk id="3" creationId="{6C8BE9DB-B5FC-4023-A388-220FC811D47F}"/>
          </ac:spMkLst>
        </pc:spChg>
      </pc:sldChg>
      <pc:sldChg chg="del">
        <pc:chgData name="Ellen Torfs" userId="c6aa1e10-4a12-4511-8c7c-135720d4f277" providerId="ADAL" clId="{E38E71A2-08A4-48AF-89DB-C74130CE98D2}" dt="2020-09-14T14:11:05.063" v="1291" actId="2696"/>
        <pc:sldMkLst>
          <pc:docMk/>
          <pc:sldMk cId="977749703" sldId="263"/>
        </pc:sldMkLst>
      </pc:sldChg>
      <pc:sldChg chg="del">
        <pc:chgData name="Ellen Torfs" userId="c6aa1e10-4a12-4511-8c7c-135720d4f277" providerId="ADAL" clId="{E38E71A2-08A4-48AF-89DB-C74130CE98D2}" dt="2020-09-14T14:11:05.057" v="1290" actId="2696"/>
        <pc:sldMkLst>
          <pc:docMk/>
          <pc:sldMk cId="2290807259" sldId="264"/>
        </pc:sldMkLst>
      </pc:sldChg>
      <pc:sldChg chg="del">
        <pc:chgData name="Ellen Torfs" userId="c6aa1e10-4a12-4511-8c7c-135720d4f277" providerId="ADAL" clId="{E38E71A2-08A4-48AF-89DB-C74130CE98D2}" dt="2020-09-14T14:13:15.755" v="1297" actId="2696"/>
        <pc:sldMkLst>
          <pc:docMk/>
          <pc:sldMk cId="556707363" sldId="265"/>
        </pc:sldMkLst>
      </pc:sldChg>
      <pc:sldChg chg="modSp">
        <pc:chgData name="Ellen Torfs" userId="c6aa1e10-4a12-4511-8c7c-135720d4f277" providerId="ADAL" clId="{E38E71A2-08A4-48AF-89DB-C74130CE98D2}" dt="2020-09-14T10:55:46.951" v="236" actId="20577"/>
        <pc:sldMkLst>
          <pc:docMk/>
          <pc:sldMk cId="2513866126" sldId="267"/>
        </pc:sldMkLst>
        <pc:spChg chg="mod">
          <ac:chgData name="Ellen Torfs" userId="c6aa1e10-4a12-4511-8c7c-135720d4f277" providerId="ADAL" clId="{E38E71A2-08A4-48AF-89DB-C74130CE98D2}" dt="2020-09-14T10:50:14.291" v="74" actId="20577"/>
          <ac:spMkLst>
            <pc:docMk/>
            <pc:sldMk cId="2513866126" sldId="267"/>
            <ac:spMk id="2" creationId="{00000000-0000-0000-0000-000000000000}"/>
          </ac:spMkLst>
        </pc:spChg>
        <pc:spChg chg="mod">
          <ac:chgData name="Ellen Torfs" userId="c6aa1e10-4a12-4511-8c7c-135720d4f277" providerId="ADAL" clId="{E38E71A2-08A4-48AF-89DB-C74130CE98D2}" dt="2020-09-14T10:55:46.951" v="236" actId="20577"/>
          <ac:spMkLst>
            <pc:docMk/>
            <pc:sldMk cId="2513866126" sldId="267"/>
            <ac:spMk id="3" creationId="{00000000-0000-0000-0000-000000000000}"/>
          </ac:spMkLst>
        </pc:spChg>
      </pc:sldChg>
      <pc:sldChg chg="modSp">
        <pc:chgData name="Ellen Torfs" userId="c6aa1e10-4a12-4511-8c7c-135720d4f277" providerId="ADAL" clId="{E38E71A2-08A4-48AF-89DB-C74130CE98D2}" dt="2020-09-14T11:05:34.423" v="519" actId="27636"/>
        <pc:sldMkLst>
          <pc:docMk/>
          <pc:sldMk cId="1006678507" sldId="268"/>
        </pc:sldMkLst>
        <pc:spChg chg="mod">
          <ac:chgData name="Ellen Torfs" userId="c6aa1e10-4a12-4511-8c7c-135720d4f277" providerId="ADAL" clId="{E38E71A2-08A4-48AF-89DB-C74130CE98D2}" dt="2020-09-14T11:02:56.118" v="464" actId="20577"/>
          <ac:spMkLst>
            <pc:docMk/>
            <pc:sldMk cId="1006678507" sldId="268"/>
            <ac:spMk id="2" creationId="{6C26A2AF-0FB6-46EB-8C08-65E273289440}"/>
          </ac:spMkLst>
        </pc:spChg>
        <pc:spChg chg="mod">
          <ac:chgData name="Ellen Torfs" userId="c6aa1e10-4a12-4511-8c7c-135720d4f277" providerId="ADAL" clId="{E38E71A2-08A4-48AF-89DB-C74130CE98D2}" dt="2020-09-14T11:05:34.423" v="519" actId="27636"/>
          <ac:spMkLst>
            <pc:docMk/>
            <pc:sldMk cId="1006678507" sldId="268"/>
            <ac:spMk id="7" creationId="{F31C6ACE-3814-4182-B52A-D27B2ACCD012}"/>
          </ac:spMkLst>
        </pc:spChg>
      </pc:sldChg>
      <pc:sldChg chg="modSp">
        <pc:chgData name="Ellen Torfs" userId="c6aa1e10-4a12-4511-8c7c-135720d4f277" providerId="ADAL" clId="{E38E71A2-08A4-48AF-89DB-C74130CE98D2}" dt="2020-09-14T14:25:40.260" v="1794" actId="20577"/>
        <pc:sldMkLst>
          <pc:docMk/>
          <pc:sldMk cId="2571285731" sldId="269"/>
        </pc:sldMkLst>
        <pc:spChg chg="mod">
          <ac:chgData name="Ellen Torfs" userId="c6aa1e10-4a12-4511-8c7c-135720d4f277" providerId="ADAL" clId="{E38E71A2-08A4-48AF-89DB-C74130CE98D2}" dt="2020-09-14T14:15:57.472" v="1378" actId="20577"/>
          <ac:spMkLst>
            <pc:docMk/>
            <pc:sldMk cId="2571285731" sldId="269"/>
            <ac:spMk id="2" creationId="{67767267-F1A8-4B94-A221-CABDA086A75D}"/>
          </ac:spMkLst>
        </pc:spChg>
        <pc:spChg chg="mod">
          <ac:chgData name="Ellen Torfs" userId="c6aa1e10-4a12-4511-8c7c-135720d4f277" providerId="ADAL" clId="{E38E71A2-08A4-48AF-89DB-C74130CE98D2}" dt="2020-09-14T14:25:40.260" v="1794" actId="20577"/>
          <ac:spMkLst>
            <pc:docMk/>
            <pc:sldMk cId="2571285731" sldId="269"/>
            <ac:spMk id="3" creationId="{5A8B9FAD-D26D-4075-BBCB-ECF71A1DF344}"/>
          </ac:spMkLst>
        </pc:spChg>
      </pc:sldChg>
      <pc:sldChg chg="modSp add">
        <pc:chgData name="Ellen Torfs" userId="c6aa1e10-4a12-4511-8c7c-135720d4f277" providerId="ADAL" clId="{E38E71A2-08A4-48AF-89DB-C74130CE98D2}" dt="2020-09-14T14:12:11.785" v="1296" actId="6549"/>
        <pc:sldMkLst>
          <pc:docMk/>
          <pc:sldMk cId="981461507" sldId="270"/>
        </pc:sldMkLst>
        <pc:spChg chg="mod">
          <ac:chgData name="Ellen Torfs" userId="c6aa1e10-4a12-4511-8c7c-135720d4f277" providerId="ADAL" clId="{E38E71A2-08A4-48AF-89DB-C74130CE98D2}" dt="2020-09-14T14:12:11.785" v="1296" actId="6549"/>
          <ac:spMkLst>
            <pc:docMk/>
            <pc:sldMk cId="981461507" sldId="270"/>
            <ac:spMk id="6" creationId="{BFF48AE7-65A8-4171-A177-1FBE3543A50C}"/>
          </ac:spMkLst>
        </pc:spChg>
      </pc:sldChg>
      <pc:sldChg chg="modSp add">
        <pc:chgData name="Ellen Torfs" userId="c6aa1e10-4a12-4511-8c7c-135720d4f277" providerId="ADAL" clId="{E38E71A2-08A4-48AF-89DB-C74130CE98D2}" dt="2020-09-14T14:32:16.911" v="2442" actId="20577"/>
        <pc:sldMkLst>
          <pc:docMk/>
          <pc:sldMk cId="839269463" sldId="271"/>
        </pc:sldMkLst>
        <pc:spChg chg="mod">
          <ac:chgData name="Ellen Torfs" userId="c6aa1e10-4a12-4511-8c7c-135720d4f277" providerId="ADAL" clId="{E38E71A2-08A4-48AF-89DB-C74130CE98D2}" dt="2020-09-14T14:26:46.895" v="1820" actId="20577"/>
          <ac:spMkLst>
            <pc:docMk/>
            <pc:sldMk cId="839269463" sldId="271"/>
            <ac:spMk id="2" creationId="{10DC14ED-CDF9-4F9D-BBD0-BB2C49516F29}"/>
          </ac:spMkLst>
        </pc:spChg>
        <pc:spChg chg="mod">
          <ac:chgData name="Ellen Torfs" userId="c6aa1e10-4a12-4511-8c7c-135720d4f277" providerId="ADAL" clId="{E38E71A2-08A4-48AF-89DB-C74130CE98D2}" dt="2020-09-14T14:32:16.911" v="2442" actId="20577"/>
          <ac:spMkLst>
            <pc:docMk/>
            <pc:sldMk cId="839269463" sldId="271"/>
            <ac:spMk id="3" creationId="{4ED5309E-6DCD-400D-80B9-649DB2A990AB}"/>
          </ac:spMkLst>
        </pc:spChg>
      </pc:sldChg>
    </pc:docChg>
  </pc:docChgLst>
  <pc:docChgLst>
    <pc:chgData name="Ellen Torfs" userId="c6aa1e10-4a12-4511-8c7c-135720d4f277" providerId="ADAL" clId="{307A096B-6615-4FB8-907F-9F79C29E8F26}"/>
    <pc:docChg chg="undo redo custSel addSld delSld modSld sldOrd addSection modSection">
      <pc:chgData name="Ellen Torfs" userId="c6aa1e10-4a12-4511-8c7c-135720d4f277" providerId="ADAL" clId="{307A096B-6615-4FB8-907F-9F79C29E8F26}" dt="2022-03-04T15:04:04.037" v="8677" actId="403"/>
      <pc:docMkLst>
        <pc:docMk/>
      </pc:docMkLst>
      <pc:sldChg chg="modSp mod">
        <pc:chgData name="Ellen Torfs" userId="c6aa1e10-4a12-4511-8c7c-135720d4f277" providerId="ADAL" clId="{307A096B-6615-4FB8-907F-9F79C29E8F26}" dt="2022-03-02T17:45:59.410" v="6059" actId="20577"/>
        <pc:sldMkLst>
          <pc:docMk/>
          <pc:sldMk cId="3503501734" sldId="257"/>
        </pc:sldMkLst>
        <pc:spChg chg="mod">
          <ac:chgData name="Ellen Torfs" userId="c6aa1e10-4a12-4511-8c7c-135720d4f277" providerId="ADAL" clId="{307A096B-6615-4FB8-907F-9F79C29E8F26}" dt="2022-03-02T17:45:59.410" v="6059" actId="20577"/>
          <ac:spMkLst>
            <pc:docMk/>
            <pc:sldMk cId="3503501734" sldId="257"/>
            <ac:spMk id="3" creationId="{CE123ACB-DD68-4388-B607-763D7883FFC8}"/>
          </ac:spMkLst>
        </pc:spChg>
      </pc:sldChg>
      <pc:sldChg chg="modSp new mod">
        <pc:chgData name="Ellen Torfs" userId="c6aa1e10-4a12-4511-8c7c-135720d4f277" providerId="ADAL" clId="{307A096B-6615-4FB8-907F-9F79C29E8F26}" dt="2022-03-01T21:21:28.454" v="5310" actId="20577"/>
        <pc:sldMkLst>
          <pc:docMk/>
          <pc:sldMk cId="3082090126" sldId="259"/>
        </pc:sldMkLst>
        <pc:spChg chg="mod">
          <ac:chgData name="Ellen Torfs" userId="c6aa1e10-4a12-4511-8c7c-135720d4f277" providerId="ADAL" clId="{307A096B-6615-4FB8-907F-9F79C29E8F26}" dt="2022-03-01T21:21:28.454" v="5310" actId="20577"/>
          <ac:spMkLst>
            <pc:docMk/>
            <pc:sldMk cId="3082090126" sldId="259"/>
            <ac:spMk id="2" creationId="{679C90D2-D4CB-4602-871F-0401CD4791C6}"/>
          </ac:spMkLst>
        </pc:spChg>
        <pc:spChg chg="mod">
          <ac:chgData name="Ellen Torfs" userId="c6aa1e10-4a12-4511-8c7c-135720d4f277" providerId="ADAL" clId="{307A096B-6615-4FB8-907F-9F79C29E8F26}" dt="2022-02-23T10:10:25.472" v="1118" actId="20577"/>
          <ac:spMkLst>
            <pc:docMk/>
            <pc:sldMk cId="3082090126" sldId="259"/>
            <ac:spMk id="3" creationId="{2723E05B-6AD8-4CC8-BDE7-CF0C4297C2D8}"/>
          </ac:spMkLst>
        </pc:spChg>
      </pc:sldChg>
      <pc:sldChg chg="modSp new mod">
        <pc:chgData name="Ellen Torfs" userId="c6aa1e10-4a12-4511-8c7c-135720d4f277" providerId="ADAL" clId="{307A096B-6615-4FB8-907F-9F79C29E8F26}" dt="2022-03-04T13:50:36.879" v="8097" actId="20577"/>
        <pc:sldMkLst>
          <pc:docMk/>
          <pc:sldMk cId="2970004847" sldId="260"/>
        </pc:sldMkLst>
        <pc:spChg chg="mod">
          <ac:chgData name="Ellen Torfs" userId="c6aa1e10-4a12-4511-8c7c-135720d4f277" providerId="ADAL" clId="{307A096B-6615-4FB8-907F-9F79C29E8F26}" dt="2022-02-23T10:07:26.408" v="938" actId="20577"/>
          <ac:spMkLst>
            <pc:docMk/>
            <pc:sldMk cId="2970004847" sldId="260"/>
            <ac:spMk id="2" creationId="{84C1EAA1-EC6C-4A18-B0C8-900239621C80}"/>
          </ac:spMkLst>
        </pc:spChg>
        <pc:spChg chg="mod">
          <ac:chgData name="Ellen Torfs" userId="c6aa1e10-4a12-4511-8c7c-135720d4f277" providerId="ADAL" clId="{307A096B-6615-4FB8-907F-9F79C29E8F26}" dt="2022-03-04T13:50:36.879" v="8097" actId="20577"/>
          <ac:spMkLst>
            <pc:docMk/>
            <pc:sldMk cId="2970004847" sldId="260"/>
            <ac:spMk id="3" creationId="{53933B65-5225-4990-90BC-6A757DE983E4}"/>
          </ac:spMkLst>
        </pc:spChg>
      </pc:sldChg>
      <pc:sldChg chg="addSp delSp modSp new mod">
        <pc:chgData name="Ellen Torfs" userId="c6aa1e10-4a12-4511-8c7c-135720d4f277" providerId="ADAL" clId="{307A096B-6615-4FB8-907F-9F79C29E8F26}" dt="2022-02-23T12:06:09.161" v="1854" actId="20577"/>
        <pc:sldMkLst>
          <pc:docMk/>
          <pc:sldMk cId="1411496120" sldId="261"/>
        </pc:sldMkLst>
        <pc:spChg chg="mod">
          <ac:chgData name="Ellen Torfs" userId="c6aa1e10-4a12-4511-8c7c-135720d4f277" providerId="ADAL" clId="{307A096B-6615-4FB8-907F-9F79C29E8F26}" dt="2022-02-23T10:21:38.098" v="1194" actId="20577"/>
          <ac:spMkLst>
            <pc:docMk/>
            <pc:sldMk cId="1411496120" sldId="261"/>
            <ac:spMk id="2" creationId="{6D9EA41B-C48F-4D48-816E-CACC4F351EA7}"/>
          </ac:spMkLst>
        </pc:spChg>
        <pc:spChg chg="add del mod">
          <ac:chgData name="Ellen Torfs" userId="c6aa1e10-4a12-4511-8c7c-135720d4f277" providerId="ADAL" clId="{307A096B-6615-4FB8-907F-9F79C29E8F26}" dt="2022-02-23T11:14:31.912" v="1591" actId="27636"/>
          <ac:spMkLst>
            <pc:docMk/>
            <pc:sldMk cId="1411496120" sldId="261"/>
            <ac:spMk id="3" creationId="{35FE6E8B-DDBB-40C7-B69E-C4B1B0E0F4B0}"/>
          </ac:spMkLst>
        </pc:spChg>
        <pc:spChg chg="add del mod">
          <ac:chgData name="Ellen Torfs" userId="c6aa1e10-4a12-4511-8c7c-135720d4f277" providerId="ADAL" clId="{307A096B-6615-4FB8-907F-9F79C29E8F26}" dt="2022-02-23T10:34:41.676" v="1196"/>
          <ac:spMkLst>
            <pc:docMk/>
            <pc:sldMk cId="1411496120" sldId="261"/>
            <ac:spMk id="5" creationId="{19D44E58-CED1-4547-97EC-B16B7B101044}"/>
          </ac:spMkLst>
        </pc:spChg>
        <pc:spChg chg="add del">
          <ac:chgData name="Ellen Torfs" userId="c6aa1e10-4a12-4511-8c7c-135720d4f277" providerId="ADAL" clId="{307A096B-6615-4FB8-907F-9F79C29E8F26}" dt="2022-02-23T10:39:40.198" v="1236" actId="478"/>
          <ac:spMkLst>
            <pc:docMk/>
            <pc:sldMk cId="1411496120" sldId="261"/>
            <ac:spMk id="7" creationId="{8C4890D9-3D28-4BF1-9125-1E2BD53E1AA4}"/>
          </ac:spMkLst>
        </pc:spChg>
        <pc:spChg chg="add del mod">
          <ac:chgData name="Ellen Torfs" userId="c6aa1e10-4a12-4511-8c7c-135720d4f277" providerId="ADAL" clId="{307A096B-6615-4FB8-907F-9F79C29E8F26}" dt="2022-02-23T10:48:31.158" v="1282" actId="478"/>
          <ac:spMkLst>
            <pc:docMk/>
            <pc:sldMk cId="1411496120" sldId="261"/>
            <ac:spMk id="9" creationId="{14B1ABDE-336B-4FCF-9A7A-BFF9D7882183}"/>
          </ac:spMkLst>
        </pc:spChg>
        <pc:spChg chg="add del">
          <ac:chgData name="Ellen Torfs" userId="c6aa1e10-4a12-4511-8c7c-135720d4f277" providerId="ADAL" clId="{307A096B-6615-4FB8-907F-9F79C29E8F26}" dt="2022-02-23T10:48:17.785" v="1271"/>
          <ac:spMkLst>
            <pc:docMk/>
            <pc:sldMk cId="1411496120" sldId="261"/>
            <ac:spMk id="10" creationId="{F30CB85D-C5EF-4A45-BA23-CF9B517F942B}"/>
          </ac:spMkLst>
        </pc:spChg>
        <pc:spChg chg="add del mod">
          <ac:chgData name="Ellen Torfs" userId="c6aa1e10-4a12-4511-8c7c-135720d4f277" providerId="ADAL" clId="{307A096B-6615-4FB8-907F-9F79C29E8F26}" dt="2022-02-23T11:09:53.633" v="1379" actId="478"/>
          <ac:spMkLst>
            <pc:docMk/>
            <pc:sldMk cId="1411496120" sldId="261"/>
            <ac:spMk id="12" creationId="{3B8A0F20-A49B-4B27-8A47-F2F8C3BF30FA}"/>
          </ac:spMkLst>
        </pc:spChg>
        <pc:spChg chg="add mod">
          <ac:chgData name="Ellen Torfs" userId="c6aa1e10-4a12-4511-8c7c-135720d4f277" providerId="ADAL" clId="{307A096B-6615-4FB8-907F-9F79C29E8F26}" dt="2022-02-23T12:06:09.161" v="1854" actId="20577"/>
          <ac:spMkLst>
            <pc:docMk/>
            <pc:sldMk cId="1411496120" sldId="261"/>
            <ac:spMk id="14" creationId="{1239106D-B8EF-4E8E-982F-D0DAE340A806}"/>
          </ac:spMkLst>
        </pc:spChg>
        <pc:picChg chg="add mod">
          <ac:chgData name="Ellen Torfs" userId="c6aa1e10-4a12-4511-8c7c-135720d4f277" providerId="ADAL" clId="{307A096B-6615-4FB8-907F-9F79C29E8F26}" dt="2022-02-23T11:17:27.717" v="1627" actId="1076"/>
          <ac:picMkLst>
            <pc:docMk/>
            <pc:sldMk cId="1411496120" sldId="261"/>
            <ac:picMk id="16" creationId="{A8964CB8-83CA-4C8A-8D09-EACE08D4B657}"/>
          </ac:picMkLst>
        </pc:picChg>
      </pc:sldChg>
      <pc:sldChg chg="addSp delSp modSp new mod">
        <pc:chgData name="Ellen Torfs" userId="c6aa1e10-4a12-4511-8c7c-135720d4f277" providerId="ADAL" clId="{307A096B-6615-4FB8-907F-9F79C29E8F26}" dt="2022-02-23T12:22:32.327" v="2117" actId="20577"/>
        <pc:sldMkLst>
          <pc:docMk/>
          <pc:sldMk cId="847648305" sldId="262"/>
        </pc:sldMkLst>
        <pc:spChg chg="mod">
          <ac:chgData name="Ellen Torfs" userId="c6aa1e10-4a12-4511-8c7c-135720d4f277" providerId="ADAL" clId="{307A096B-6615-4FB8-907F-9F79C29E8F26}" dt="2022-02-23T11:20:40.760" v="1691" actId="20577"/>
          <ac:spMkLst>
            <pc:docMk/>
            <pc:sldMk cId="847648305" sldId="262"/>
            <ac:spMk id="2" creationId="{7D1387E5-520D-4076-80D8-14703100BCF6}"/>
          </ac:spMkLst>
        </pc:spChg>
        <pc:spChg chg="del mod">
          <ac:chgData name="Ellen Torfs" userId="c6aa1e10-4a12-4511-8c7c-135720d4f277" providerId="ADAL" clId="{307A096B-6615-4FB8-907F-9F79C29E8F26}" dt="2022-02-23T12:06:41" v="1857" actId="478"/>
          <ac:spMkLst>
            <pc:docMk/>
            <pc:sldMk cId="847648305" sldId="262"/>
            <ac:spMk id="3" creationId="{E4625EC8-0B96-43A8-8B41-380587A01531}"/>
          </ac:spMkLst>
        </pc:spChg>
        <pc:spChg chg="add del mod">
          <ac:chgData name="Ellen Torfs" userId="c6aa1e10-4a12-4511-8c7c-135720d4f277" providerId="ADAL" clId="{307A096B-6615-4FB8-907F-9F79C29E8F26}" dt="2022-02-23T12:05:42.217" v="1835" actId="478"/>
          <ac:spMkLst>
            <pc:docMk/>
            <pc:sldMk cId="847648305" sldId="262"/>
            <ac:spMk id="6" creationId="{22A81D82-4BFF-430B-BCB5-1DD2361DFFB2}"/>
          </ac:spMkLst>
        </pc:spChg>
        <pc:spChg chg="add mod">
          <ac:chgData name="Ellen Torfs" userId="c6aa1e10-4a12-4511-8c7c-135720d4f277" providerId="ADAL" clId="{307A096B-6615-4FB8-907F-9F79C29E8F26}" dt="2022-02-23T12:22:01.105" v="2090" actId="1076"/>
          <ac:spMkLst>
            <pc:docMk/>
            <pc:sldMk cId="847648305" sldId="262"/>
            <ac:spMk id="8" creationId="{6E78E133-15D1-4D05-9B50-D90405EAC849}"/>
          </ac:spMkLst>
        </pc:spChg>
        <pc:spChg chg="add del mod">
          <ac:chgData name="Ellen Torfs" userId="c6aa1e10-4a12-4511-8c7c-135720d4f277" providerId="ADAL" clId="{307A096B-6615-4FB8-907F-9F79C29E8F26}" dt="2022-02-23T12:12:14.795" v="1904" actId="478"/>
          <ac:spMkLst>
            <pc:docMk/>
            <pc:sldMk cId="847648305" sldId="262"/>
            <ac:spMk id="10" creationId="{E1AC71FC-2FC4-45D9-93B8-2D156F0C5FBE}"/>
          </ac:spMkLst>
        </pc:spChg>
        <pc:spChg chg="add del mod">
          <ac:chgData name="Ellen Torfs" userId="c6aa1e10-4a12-4511-8c7c-135720d4f277" providerId="ADAL" clId="{307A096B-6615-4FB8-907F-9F79C29E8F26}" dt="2022-02-23T12:21:13.268" v="2077" actId="21"/>
          <ac:spMkLst>
            <pc:docMk/>
            <pc:sldMk cId="847648305" sldId="262"/>
            <ac:spMk id="12" creationId="{FEF4D366-0793-43F4-93B4-CCF9CC1D3AA2}"/>
          </ac:spMkLst>
        </pc:spChg>
        <pc:spChg chg="add del mod topLvl">
          <ac:chgData name="Ellen Torfs" userId="c6aa1e10-4a12-4511-8c7c-135720d4f277" providerId="ADAL" clId="{307A096B-6615-4FB8-907F-9F79C29E8F26}" dt="2022-02-23T12:12:14.594" v="1903" actId="478"/>
          <ac:spMkLst>
            <pc:docMk/>
            <pc:sldMk cId="847648305" sldId="262"/>
            <ac:spMk id="15" creationId="{2A9E4A74-78CC-48C2-8605-0F0146B42B89}"/>
          </ac:spMkLst>
        </pc:spChg>
        <pc:spChg chg="del mod">
          <ac:chgData name="Ellen Torfs" userId="c6aa1e10-4a12-4511-8c7c-135720d4f277" providerId="ADAL" clId="{307A096B-6615-4FB8-907F-9F79C29E8F26}" dt="2022-02-23T12:11:41.454" v="1894" actId="478"/>
          <ac:spMkLst>
            <pc:docMk/>
            <pc:sldMk cId="847648305" sldId="262"/>
            <ac:spMk id="16" creationId="{B9CB8D17-9C8F-46A0-AC3B-B894650055BE}"/>
          </ac:spMkLst>
        </pc:spChg>
        <pc:spChg chg="mod topLvl">
          <ac:chgData name="Ellen Torfs" userId="c6aa1e10-4a12-4511-8c7c-135720d4f277" providerId="ADAL" clId="{307A096B-6615-4FB8-907F-9F79C29E8F26}" dt="2022-02-23T12:12:14.594" v="1903" actId="478"/>
          <ac:spMkLst>
            <pc:docMk/>
            <pc:sldMk cId="847648305" sldId="262"/>
            <ac:spMk id="17" creationId="{3C02E5DF-F19F-45C8-82D6-5B5525B53772}"/>
          </ac:spMkLst>
        </pc:spChg>
        <pc:spChg chg="add del">
          <ac:chgData name="Ellen Torfs" userId="c6aa1e10-4a12-4511-8c7c-135720d4f277" providerId="ADAL" clId="{307A096B-6615-4FB8-907F-9F79C29E8F26}" dt="2022-02-23T12:11:39.412" v="1892" actId="22"/>
          <ac:spMkLst>
            <pc:docMk/>
            <pc:sldMk cId="847648305" sldId="262"/>
            <ac:spMk id="19" creationId="{6D774929-D61F-4B0F-8C3A-6D197411D561}"/>
          </ac:spMkLst>
        </pc:spChg>
        <pc:spChg chg="add mod">
          <ac:chgData name="Ellen Torfs" userId="c6aa1e10-4a12-4511-8c7c-135720d4f277" providerId="ADAL" clId="{307A096B-6615-4FB8-907F-9F79C29E8F26}" dt="2022-02-23T12:22:32.327" v="2117" actId="20577"/>
          <ac:spMkLst>
            <pc:docMk/>
            <pc:sldMk cId="847648305" sldId="262"/>
            <ac:spMk id="21" creationId="{D3DB7006-5066-4980-BD22-27628310F1C7}"/>
          </ac:spMkLst>
        </pc:spChg>
        <pc:spChg chg="add mod ord">
          <ac:chgData name="Ellen Torfs" userId="c6aa1e10-4a12-4511-8c7c-135720d4f277" providerId="ADAL" clId="{307A096B-6615-4FB8-907F-9F79C29E8F26}" dt="2022-02-23T12:21:25.474" v="2080" actId="14100"/>
          <ac:spMkLst>
            <pc:docMk/>
            <pc:sldMk cId="847648305" sldId="262"/>
            <ac:spMk id="22" creationId="{144EF97A-EFCA-46C4-954B-0A5CA9B72A50}"/>
          </ac:spMkLst>
        </pc:spChg>
        <pc:grpChg chg="add del mod">
          <ac:chgData name="Ellen Torfs" userId="c6aa1e10-4a12-4511-8c7c-135720d4f277" providerId="ADAL" clId="{307A096B-6615-4FB8-907F-9F79C29E8F26}" dt="2022-02-23T12:12:14.594" v="1903" actId="478"/>
          <ac:grpSpMkLst>
            <pc:docMk/>
            <pc:sldMk cId="847648305" sldId="262"/>
            <ac:grpSpMk id="13" creationId="{678C2CA3-8132-4432-B566-E4FE74E67DA4}"/>
          </ac:grpSpMkLst>
        </pc:grpChg>
        <pc:grpChg chg="del mod">
          <ac:chgData name="Ellen Torfs" userId="c6aa1e10-4a12-4511-8c7c-135720d4f277" providerId="ADAL" clId="{307A096B-6615-4FB8-907F-9F79C29E8F26}" dt="2022-02-23T12:11:41.454" v="1894" actId="478"/>
          <ac:grpSpMkLst>
            <pc:docMk/>
            <pc:sldMk cId="847648305" sldId="262"/>
            <ac:grpSpMk id="14" creationId="{05620930-2659-438E-A883-5A66AB0B7FCE}"/>
          </ac:grpSpMkLst>
        </pc:grpChg>
      </pc:sldChg>
      <pc:sldChg chg="addSp delSp modSp new mod">
        <pc:chgData name="Ellen Torfs" userId="c6aa1e10-4a12-4511-8c7c-135720d4f277" providerId="ADAL" clId="{307A096B-6615-4FB8-907F-9F79C29E8F26}" dt="2022-02-23T13:04:39.497" v="2363" actId="1076"/>
        <pc:sldMkLst>
          <pc:docMk/>
          <pc:sldMk cId="2130459092" sldId="263"/>
        </pc:sldMkLst>
        <pc:spChg chg="mod">
          <ac:chgData name="Ellen Torfs" userId="c6aa1e10-4a12-4511-8c7c-135720d4f277" providerId="ADAL" clId="{307A096B-6615-4FB8-907F-9F79C29E8F26}" dt="2022-02-23T12:22:51.149" v="2137" actId="20577"/>
          <ac:spMkLst>
            <pc:docMk/>
            <pc:sldMk cId="2130459092" sldId="263"/>
            <ac:spMk id="2" creationId="{95958C66-BE78-4A8C-9A9C-96B5C3C0B4EB}"/>
          </ac:spMkLst>
        </pc:spChg>
        <pc:spChg chg="del">
          <ac:chgData name="Ellen Torfs" userId="c6aa1e10-4a12-4511-8c7c-135720d4f277" providerId="ADAL" clId="{307A096B-6615-4FB8-907F-9F79C29E8F26}" dt="2022-02-23T12:22:57.773" v="2139" actId="478"/>
          <ac:spMkLst>
            <pc:docMk/>
            <pc:sldMk cId="2130459092" sldId="263"/>
            <ac:spMk id="3" creationId="{81702C99-2FB2-4981-AA2D-273ABE046E9E}"/>
          </ac:spMkLst>
        </pc:spChg>
        <pc:spChg chg="add mod">
          <ac:chgData name="Ellen Torfs" userId="c6aa1e10-4a12-4511-8c7c-135720d4f277" providerId="ADAL" clId="{307A096B-6615-4FB8-907F-9F79C29E8F26}" dt="2022-02-23T12:25:44.169" v="2167" actId="1076"/>
          <ac:spMkLst>
            <pc:docMk/>
            <pc:sldMk cId="2130459092" sldId="263"/>
            <ac:spMk id="5" creationId="{D8963A6F-D58F-4671-A030-1F78B653D329}"/>
          </ac:spMkLst>
        </pc:spChg>
        <pc:spChg chg="add del mod">
          <ac:chgData name="Ellen Torfs" userId="c6aa1e10-4a12-4511-8c7c-135720d4f277" providerId="ADAL" clId="{307A096B-6615-4FB8-907F-9F79C29E8F26}" dt="2022-02-23T12:29:27.439" v="2322" actId="1035"/>
          <ac:spMkLst>
            <pc:docMk/>
            <pc:sldMk cId="2130459092" sldId="263"/>
            <ac:spMk id="8" creationId="{06E69316-29AF-47B7-A569-0A0C380A355E}"/>
          </ac:spMkLst>
        </pc:spChg>
        <pc:spChg chg="add mod">
          <ac:chgData name="Ellen Torfs" userId="c6aa1e10-4a12-4511-8c7c-135720d4f277" providerId="ADAL" clId="{307A096B-6615-4FB8-907F-9F79C29E8F26}" dt="2022-02-23T12:27:01.798" v="2191" actId="1076"/>
          <ac:spMkLst>
            <pc:docMk/>
            <pc:sldMk cId="2130459092" sldId="263"/>
            <ac:spMk id="10" creationId="{BA39212C-4D8E-4359-B163-7C2B6C9B657B}"/>
          </ac:spMkLst>
        </pc:spChg>
        <pc:spChg chg="add mod">
          <ac:chgData name="Ellen Torfs" userId="c6aa1e10-4a12-4511-8c7c-135720d4f277" providerId="ADAL" clId="{307A096B-6615-4FB8-907F-9F79C29E8F26}" dt="2022-02-23T13:04:39.497" v="2363" actId="1076"/>
          <ac:spMkLst>
            <pc:docMk/>
            <pc:sldMk cId="2130459092" sldId="263"/>
            <ac:spMk id="11" creationId="{B15A3FC6-FC21-43B6-A6D5-3C401B1BEC4C}"/>
          </ac:spMkLst>
        </pc:spChg>
        <pc:picChg chg="add mod">
          <ac:chgData name="Ellen Torfs" userId="c6aa1e10-4a12-4511-8c7c-135720d4f277" providerId="ADAL" clId="{307A096B-6615-4FB8-907F-9F79C29E8F26}" dt="2022-02-23T12:29:31.918" v="2323" actId="1076"/>
          <ac:picMkLst>
            <pc:docMk/>
            <pc:sldMk cId="2130459092" sldId="263"/>
            <ac:picMk id="7" creationId="{BE7EB3FC-DF61-4DC0-96C9-622BC015C0BC}"/>
          </ac:picMkLst>
        </pc:picChg>
      </pc:sldChg>
      <pc:sldChg chg="addSp delSp modSp new mod">
        <pc:chgData name="Ellen Torfs" userId="c6aa1e10-4a12-4511-8c7c-135720d4f277" providerId="ADAL" clId="{307A096B-6615-4FB8-907F-9F79C29E8F26}" dt="2022-02-23T13:36:41.172" v="2965" actId="1037"/>
        <pc:sldMkLst>
          <pc:docMk/>
          <pc:sldMk cId="1759678887" sldId="264"/>
        </pc:sldMkLst>
        <pc:spChg chg="mod">
          <ac:chgData name="Ellen Torfs" userId="c6aa1e10-4a12-4511-8c7c-135720d4f277" providerId="ADAL" clId="{307A096B-6615-4FB8-907F-9F79C29E8F26}" dt="2022-02-23T13:05:37.230" v="2381" actId="20577"/>
          <ac:spMkLst>
            <pc:docMk/>
            <pc:sldMk cId="1759678887" sldId="264"/>
            <ac:spMk id="2" creationId="{0FDE0D8A-8115-48B5-AE0E-0A0021C238CD}"/>
          </ac:spMkLst>
        </pc:spChg>
        <pc:spChg chg="del mod">
          <ac:chgData name="Ellen Torfs" userId="c6aa1e10-4a12-4511-8c7c-135720d4f277" providerId="ADAL" clId="{307A096B-6615-4FB8-907F-9F79C29E8F26}" dt="2022-02-23T13:24:54.994" v="2393" actId="478"/>
          <ac:spMkLst>
            <pc:docMk/>
            <pc:sldMk cId="1759678887" sldId="264"/>
            <ac:spMk id="3" creationId="{D8AAD65D-C494-402E-A42B-DF67991D7D02}"/>
          </ac:spMkLst>
        </pc:spChg>
        <pc:spChg chg="add mod">
          <ac:chgData name="Ellen Torfs" userId="c6aa1e10-4a12-4511-8c7c-135720d4f277" providerId="ADAL" clId="{307A096B-6615-4FB8-907F-9F79C29E8F26}" dt="2022-02-23T13:32:02.428" v="2742" actId="1076"/>
          <ac:spMkLst>
            <pc:docMk/>
            <pc:sldMk cId="1759678887" sldId="264"/>
            <ac:spMk id="6" creationId="{35F10BE5-42FA-4A50-A94B-50927D91BE4B}"/>
          </ac:spMkLst>
        </pc:spChg>
        <pc:spChg chg="add mod">
          <ac:chgData name="Ellen Torfs" userId="c6aa1e10-4a12-4511-8c7c-135720d4f277" providerId="ADAL" clId="{307A096B-6615-4FB8-907F-9F79C29E8F26}" dt="2022-02-23T13:35:14.221" v="2902" actId="1037"/>
          <ac:spMkLst>
            <pc:docMk/>
            <pc:sldMk cId="1759678887" sldId="264"/>
            <ac:spMk id="8" creationId="{33AAAA13-E78E-4330-8B35-9EC8346930BA}"/>
          </ac:spMkLst>
        </pc:spChg>
        <pc:spChg chg="add del">
          <ac:chgData name="Ellen Torfs" userId="c6aa1e10-4a12-4511-8c7c-135720d4f277" providerId="ADAL" clId="{307A096B-6615-4FB8-907F-9F79C29E8F26}" dt="2022-02-23T13:28:20.513" v="2533"/>
          <ac:spMkLst>
            <pc:docMk/>
            <pc:sldMk cId="1759678887" sldId="264"/>
            <ac:spMk id="9" creationId="{A7237B90-D703-4F95-B355-B5F6AA7C599E}"/>
          </ac:spMkLst>
        </pc:spChg>
        <pc:spChg chg="add mod ord">
          <ac:chgData name="Ellen Torfs" userId="c6aa1e10-4a12-4511-8c7c-135720d4f277" providerId="ADAL" clId="{307A096B-6615-4FB8-907F-9F79C29E8F26}" dt="2022-02-23T13:34:27.710" v="2885" actId="14100"/>
          <ac:spMkLst>
            <pc:docMk/>
            <pc:sldMk cId="1759678887" sldId="264"/>
            <ac:spMk id="12" creationId="{AF6C9CD8-CFE3-4A6E-AC6C-B5B1BBAB538F}"/>
          </ac:spMkLst>
        </pc:spChg>
        <pc:picChg chg="add mod modCrop">
          <ac:chgData name="Ellen Torfs" userId="c6aa1e10-4a12-4511-8c7c-135720d4f277" providerId="ADAL" clId="{307A096B-6615-4FB8-907F-9F79C29E8F26}" dt="2022-02-23T13:36:41.172" v="2965" actId="1037"/>
          <ac:picMkLst>
            <pc:docMk/>
            <pc:sldMk cId="1759678887" sldId="264"/>
            <ac:picMk id="14" creationId="{56A65347-6CAB-4814-BACB-BD74B0AC4791}"/>
          </ac:picMkLst>
        </pc:picChg>
        <pc:cxnChg chg="add mod">
          <ac:chgData name="Ellen Torfs" userId="c6aa1e10-4a12-4511-8c7c-135720d4f277" providerId="ADAL" clId="{307A096B-6615-4FB8-907F-9F79C29E8F26}" dt="2022-02-23T13:32:07.254" v="2743" actId="1076"/>
          <ac:cxnSpMkLst>
            <pc:docMk/>
            <pc:sldMk cId="1759678887" sldId="264"/>
            <ac:cxnSpMk id="11" creationId="{C0C08C00-76D3-4022-8C3A-65F578168CD5}"/>
          </ac:cxnSpMkLst>
        </pc:cxnChg>
      </pc:sldChg>
      <pc:sldChg chg="addSp delSp modSp new mod">
        <pc:chgData name="Ellen Torfs" userId="c6aa1e10-4a12-4511-8c7c-135720d4f277" providerId="ADAL" clId="{307A096B-6615-4FB8-907F-9F79C29E8F26}" dt="2022-02-23T13:47:25.314" v="3066" actId="20577"/>
        <pc:sldMkLst>
          <pc:docMk/>
          <pc:sldMk cId="4019562650" sldId="265"/>
        </pc:sldMkLst>
        <pc:spChg chg="mod">
          <ac:chgData name="Ellen Torfs" userId="c6aa1e10-4a12-4511-8c7c-135720d4f277" providerId="ADAL" clId="{307A096B-6615-4FB8-907F-9F79C29E8F26}" dt="2022-02-23T13:37:30.674" v="2983" actId="20577"/>
          <ac:spMkLst>
            <pc:docMk/>
            <pc:sldMk cId="4019562650" sldId="265"/>
            <ac:spMk id="2" creationId="{B1C7E51C-88F8-49C5-8592-4B8C5AD2EB4A}"/>
          </ac:spMkLst>
        </pc:spChg>
        <pc:spChg chg="del">
          <ac:chgData name="Ellen Torfs" userId="c6aa1e10-4a12-4511-8c7c-135720d4f277" providerId="ADAL" clId="{307A096B-6615-4FB8-907F-9F79C29E8F26}" dt="2022-02-23T13:45:58.676" v="2984" actId="478"/>
          <ac:spMkLst>
            <pc:docMk/>
            <pc:sldMk cId="4019562650" sldId="265"/>
            <ac:spMk id="3" creationId="{AC965F60-2707-42FC-A9E6-40164B7B8FE9}"/>
          </ac:spMkLst>
        </pc:spChg>
        <pc:spChg chg="add mod">
          <ac:chgData name="Ellen Torfs" userId="c6aa1e10-4a12-4511-8c7c-135720d4f277" providerId="ADAL" clId="{307A096B-6615-4FB8-907F-9F79C29E8F26}" dt="2022-02-23T13:47:25.314" v="3066" actId="20577"/>
          <ac:spMkLst>
            <pc:docMk/>
            <pc:sldMk cId="4019562650" sldId="265"/>
            <ac:spMk id="6" creationId="{AC169A43-A2C2-4B7D-9F5F-E29288516B53}"/>
          </ac:spMkLst>
        </pc:spChg>
        <pc:picChg chg="add mod">
          <ac:chgData name="Ellen Torfs" userId="c6aa1e10-4a12-4511-8c7c-135720d4f277" providerId="ADAL" clId="{307A096B-6615-4FB8-907F-9F79C29E8F26}" dt="2022-02-23T13:46:36.266" v="2990" actId="1076"/>
          <ac:picMkLst>
            <pc:docMk/>
            <pc:sldMk cId="4019562650" sldId="265"/>
            <ac:picMk id="8" creationId="{294BEF2E-A003-44ED-95AC-A0297DF52710}"/>
          </ac:picMkLst>
        </pc:picChg>
      </pc:sldChg>
      <pc:sldChg chg="addSp delSp modSp new mod modClrScheme chgLayout modNotesTx">
        <pc:chgData name="Ellen Torfs" userId="c6aa1e10-4a12-4511-8c7c-135720d4f277" providerId="ADAL" clId="{307A096B-6615-4FB8-907F-9F79C29E8F26}" dt="2022-03-01T15:11:41.419" v="3279" actId="20577"/>
        <pc:sldMkLst>
          <pc:docMk/>
          <pc:sldMk cId="147268168" sldId="266"/>
        </pc:sldMkLst>
        <pc:spChg chg="mod ord">
          <ac:chgData name="Ellen Torfs" userId="c6aa1e10-4a12-4511-8c7c-135720d4f277" providerId="ADAL" clId="{307A096B-6615-4FB8-907F-9F79C29E8F26}" dt="2022-02-23T14:37:15.502" v="3069" actId="700"/>
          <ac:spMkLst>
            <pc:docMk/>
            <pc:sldMk cId="147268168" sldId="266"/>
            <ac:spMk id="2" creationId="{9D846B3D-6CF3-40AA-B3B6-2AABFDDCD52A}"/>
          </ac:spMkLst>
        </pc:spChg>
        <pc:spChg chg="add del mod ord">
          <ac:chgData name="Ellen Torfs" userId="c6aa1e10-4a12-4511-8c7c-135720d4f277" providerId="ADAL" clId="{307A096B-6615-4FB8-907F-9F79C29E8F26}" dt="2022-02-23T14:37:15.502" v="3069" actId="700"/>
          <ac:spMkLst>
            <pc:docMk/>
            <pc:sldMk cId="147268168" sldId="266"/>
            <ac:spMk id="3" creationId="{8BA9AA0E-E9BA-4CD7-BABE-FFE5824EDBDC}"/>
          </ac:spMkLst>
        </pc:spChg>
        <pc:spChg chg="add del mod ord">
          <ac:chgData name="Ellen Torfs" userId="c6aa1e10-4a12-4511-8c7c-135720d4f277" providerId="ADAL" clId="{307A096B-6615-4FB8-907F-9F79C29E8F26}" dt="2022-02-23T14:37:15.502" v="3069" actId="700"/>
          <ac:spMkLst>
            <pc:docMk/>
            <pc:sldMk cId="147268168" sldId="266"/>
            <ac:spMk id="4" creationId="{E96C171A-80E4-4CD5-8CBF-AA80887664E3}"/>
          </ac:spMkLst>
        </pc:spChg>
        <pc:spChg chg="add mod ord">
          <ac:chgData name="Ellen Torfs" userId="c6aa1e10-4a12-4511-8c7c-135720d4f277" providerId="ADAL" clId="{307A096B-6615-4FB8-907F-9F79C29E8F26}" dt="2022-02-23T14:37:23.182" v="3092" actId="20577"/>
          <ac:spMkLst>
            <pc:docMk/>
            <pc:sldMk cId="147268168" sldId="266"/>
            <ac:spMk id="5" creationId="{C6118267-DBA9-466D-911C-F695AB047757}"/>
          </ac:spMkLst>
        </pc:spChg>
        <pc:spChg chg="add mod ord">
          <ac:chgData name="Ellen Torfs" userId="c6aa1e10-4a12-4511-8c7c-135720d4f277" providerId="ADAL" clId="{307A096B-6615-4FB8-907F-9F79C29E8F26}" dt="2022-02-23T19:07:32.352" v="3220" actId="20577"/>
          <ac:spMkLst>
            <pc:docMk/>
            <pc:sldMk cId="147268168" sldId="266"/>
            <ac:spMk id="6" creationId="{220EB159-357B-42F8-B591-CCDC7D47DA35}"/>
          </ac:spMkLst>
        </pc:spChg>
        <pc:spChg chg="add mod">
          <ac:chgData name="Ellen Torfs" userId="c6aa1e10-4a12-4511-8c7c-135720d4f277" providerId="ADAL" clId="{307A096B-6615-4FB8-907F-9F79C29E8F26}" dt="2022-02-23T19:08:12.244" v="3223" actId="1076"/>
          <ac:spMkLst>
            <pc:docMk/>
            <pc:sldMk cId="147268168" sldId="266"/>
            <ac:spMk id="9" creationId="{282B1C99-36C3-4304-8759-E7E21E5ABD26}"/>
          </ac:spMkLst>
        </pc:spChg>
        <pc:picChg chg="add mod">
          <ac:chgData name="Ellen Torfs" userId="c6aa1e10-4a12-4511-8c7c-135720d4f277" providerId="ADAL" clId="{307A096B-6615-4FB8-907F-9F79C29E8F26}" dt="2022-02-23T19:07:36.792" v="3221" actId="1076"/>
          <ac:picMkLst>
            <pc:docMk/>
            <pc:sldMk cId="147268168" sldId="266"/>
            <ac:picMk id="7" creationId="{336876B6-237A-49DD-9FC9-07B5BFA76727}"/>
          </ac:picMkLst>
        </pc:picChg>
      </pc:sldChg>
      <pc:sldChg chg="modSp new mod">
        <pc:chgData name="Ellen Torfs" userId="c6aa1e10-4a12-4511-8c7c-135720d4f277" providerId="ADAL" clId="{307A096B-6615-4FB8-907F-9F79C29E8F26}" dt="2022-03-04T14:45:41.046" v="8558" actId="12"/>
        <pc:sldMkLst>
          <pc:docMk/>
          <pc:sldMk cId="1549288791" sldId="267"/>
        </pc:sldMkLst>
        <pc:spChg chg="mod">
          <ac:chgData name="Ellen Torfs" userId="c6aa1e10-4a12-4511-8c7c-135720d4f277" providerId="ADAL" clId="{307A096B-6615-4FB8-907F-9F79C29E8F26}" dt="2022-03-01T15:37:35.877" v="3342" actId="404"/>
          <ac:spMkLst>
            <pc:docMk/>
            <pc:sldMk cId="1549288791" sldId="267"/>
            <ac:spMk id="2" creationId="{6A9750A9-04DD-4737-BA32-DE2EE505DF05}"/>
          </ac:spMkLst>
        </pc:spChg>
        <pc:spChg chg="mod">
          <ac:chgData name="Ellen Torfs" userId="c6aa1e10-4a12-4511-8c7c-135720d4f277" providerId="ADAL" clId="{307A096B-6615-4FB8-907F-9F79C29E8F26}" dt="2022-03-04T14:45:41.046" v="8558" actId="12"/>
          <ac:spMkLst>
            <pc:docMk/>
            <pc:sldMk cId="1549288791" sldId="267"/>
            <ac:spMk id="3" creationId="{15A3FF8E-6898-4843-B10E-41A0700762DC}"/>
          </ac:spMkLst>
        </pc:spChg>
      </pc:sldChg>
      <pc:sldChg chg="addSp delSp modSp add del mod ord modShow">
        <pc:chgData name="Ellen Torfs" userId="c6aa1e10-4a12-4511-8c7c-135720d4f277" providerId="ADAL" clId="{307A096B-6615-4FB8-907F-9F79C29E8F26}" dt="2022-03-02T20:47:07.243" v="6999" actId="113"/>
        <pc:sldMkLst>
          <pc:docMk/>
          <pc:sldMk cId="240228032" sldId="268"/>
        </pc:sldMkLst>
        <pc:spChg chg="mod">
          <ac:chgData name="Ellen Torfs" userId="c6aa1e10-4a12-4511-8c7c-135720d4f277" providerId="ADAL" clId="{307A096B-6615-4FB8-907F-9F79C29E8F26}" dt="2022-03-01T20:48:52.758" v="5000" actId="20577"/>
          <ac:spMkLst>
            <pc:docMk/>
            <pc:sldMk cId="240228032" sldId="268"/>
            <ac:spMk id="2" creationId="{11E26F77-E098-42DA-B1A2-FD342E333D3B}"/>
          </ac:spMkLst>
        </pc:spChg>
        <pc:spChg chg="mod">
          <ac:chgData name="Ellen Torfs" userId="c6aa1e10-4a12-4511-8c7c-135720d4f277" providerId="ADAL" clId="{307A096B-6615-4FB8-907F-9F79C29E8F26}" dt="2022-03-02T17:41:45.618" v="5952" actId="20577"/>
          <ac:spMkLst>
            <pc:docMk/>
            <pc:sldMk cId="240228032" sldId="268"/>
            <ac:spMk id="3" creationId="{17FED065-558B-4FC6-A298-55549B64CA34}"/>
          </ac:spMkLst>
        </pc:spChg>
        <pc:spChg chg="del mod">
          <ac:chgData name="Ellen Torfs" userId="c6aa1e10-4a12-4511-8c7c-135720d4f277" providerId="ADAL" clId="{307A096B-6615-4FB8-907F-9F79C29E8F26}" dt="2022-03-01T20:30:58.573" v="4369" actId="478"/>
          <ac:spMkLst>
            <pc:docMk/>
            <pc:sldMk cId="240228032" sldId="268"/>
            <ac:spMk id="6" creationId="{1769B9FB-2F42-4736-A4E0-E2284436D590}"/>
          </ac:spMkLst>
        </pc:spChg>
        <pc:spChg chg="add del mod">
          <ac:chgData name="Ellen Torfs" userId="c6aa1e10-4a12-4511-8c7c-135720d4f277" providerId="ADAL" clId="{307A096B-6615-4FB8-907F-9F79C29E8F26}" dt="2022-03-01T20:31:01.812" v="4372" actId="478"/>
          <ac:spMkLst>
            <pc:docMk/>
            <pc:sldMk cId="240228032" sldId="268"/>
            <ac:spMk id="10" creationId="{ECAEA86A-39CB-4DBE-8AE6-B38CBD61C814}"/>
          </ac:spMkLst>
        </pc:spChg>
        <pc:spChg chg="add del mod">
          <ac:chgData name="Ellen Torfs" userId="c6aa1e10-4a12-4511-8c7c-135720d4f277" providerId="ADAL" clId="{307A096B-6615-4FB8-907F-9F79C29E8F26}" dt="2022-03-01T20:30:55.364" v="4367" actId="478"/>
          <ac:spMkLst>
            <pc:docMk/>
            <pc:sldMk cId="240228032" sldId="268"/>
            <ac:spMk id="11" creationId="{8F7387D2-AD4E-455E-A7B5-C71BE0933C55}"/>
          </ac:spMkLst>
        </pc:spChg>
        <pc:spChg chg="add del mod">
          <ac:chgData name="Ellen Torfs" userId="c6aa1e10-4a12-4511-8c7c-135720d4f277" providerId="ADAL" clId="{307A096B-6615-4FB8-907F-9F79C29E8F26}" dt="2022-03-01T19:30:42.002" v="3600"/>
          <ac:spMkLst>
            <pc:docMk/>
            <pc:sldMk cId="240228032" sldId="268"/>
            <ac:spMk id="13" creationId="{BC73F246-C6ED-48DA-A7C1-A1E7BB62133A}"/>
          </ac:spMkLst>
        </pc:spChg>
        <pc:spChg chg="add mod">
          <ac:chgData name="Ellen Torfs" userId="c6aa1e10-4a12-4511-8c7c-135720d4f277" providerId="ADAL" clId="{307A096B-6615-4FB8-907F-9F79C29E8F26}" dt="2022-03-02T20:47:07.243" v="6999" actId="113"/>
          <ac:spMkLst>
            <pc:docMk/>
            <pc:sldMk cId="240228032" sldId="268"/>
            <ac:spMk id="15" creationId="{1BF578B1-DFF4-4F78-9701-5483936A9918}"/>
          </ac:spMkLst>
        </pc:spChg>
        <pc:picChg chg="del mod">
          <ac:chgData name="Ellen Torfs" userId="c6aa1e10-4a12-4511-8c7c-135720d4f277" providerId="ADAL" clId="{307A096B-6615-4FB8-907F-9F79C29E8F26}" dt="2022-03-01T20:30:59.510" v="4370" actId="478"/>
          <ac:picMkLst>
            <pc:docMk/>
            <pc:sldMk cId="240228032" sldId="268"/>
            <ac:picMk id="8" creationId="{C8AA849B-D5A3-4FFD-A5DC-9543504E56B4}"/>
          </ac:picMkLst>
        </pc:picChg>
        <pc:picChg chg="add mod">
          <ac:chgData name="Ellen Torfs" userId="c6aa1e10-4a12-4511-8c7c-135720d4f277" providerId="ADAL" clId="{307A096B-6615-4FB8-907F-9F79C29E8F26}" dt="2022-03-01T20:38:22.927" v="4475" actId="1037"/>
          <ac:picMkLst>
            <pc:docMk/>
            <pc:sldMk cId="240228032" sldId="268"/>
            <ac:picMk id="9" creationId="{844A558E-E640-478C-8332-D80D4BF4BB33}"/>
          </ac:picMkLst>
        </pc:picChg>
        <pc:picChg chg="del mod">
          <ac:chgData name="Ellen Torfs" userId="c6aa1e10-4a12-4511-8c7c-135720d4f277" providerId="ADAL" clId="{307A096B-6615-4FB8-907F-9F79C29E8F26}" dt="2022-03-01T20:31:00.042" v="4371" actId="478"/>
          <ac:picMkLst>
            <pc:docMk/>
            <pc:sldMk cId="240228032" sldId="268"/>
            <ac:picMk id="12" creationId="{4760F18B-1A42-4D6E-966B-BA6364F37603}"/>
          </ac:picMkLst>
        </pc:picChg>
      </pc:sldChg>
      <pc:sldChg chg="addSp delSp modSp mod modClrScheme chgLayout">
        <pc:chgData name="Ellen Torfs" userId="c6aa1e10-4a12-4511-8c7c-135720d4f277" providerId="ADAL" clId="{307A096B-6615-4FB8-907F-9F79C29E8F26}" dt="2022-03-02T20:46:32.587" v="6995" actId="113"/>
        <pc:sldMkLst>
          <pc:docMk/>
          <pc:sldMk cId="565048097" sldId="269"/>
        </pc:sldMkLst>
        <pc:spChg chg="mod ord">
          <ac:chgData name="Ellen Torfs" userId="c6aa1e10-4a12-4511-8c7c-135720d4f277" providerId="ADAL" clId="{307A096B-6615-4FB8-907F-9F79C29E8F26}" dt="2022-03-01T20:25:32.263" v="4353" actId="700"/>
          <ac:spMkLst>
            <pc:docMk/>
            <pc:sldMk cId="565048097" sldId="269"/>
            <ac:spMk id="2" creationId="{55AA834E-8A03-4A94-A965-7535E49C36C4}"/>
          </ac:spMkLst>
        </pc:spChg>
        <pc:spChg chg="del mod">
          <ac:chgData name="Ellen Torfs" userId="c6aa1e10-4a12-4511-8c7c-135720d4f277" providerId="ADAL" clId="{307A096B-6615-4FB8-907F-9F79C29E8F26}" dt="2022-03-01T20:19:10.792" v="4271" actId="478"/>
          <ac:spMkLst>
            <pc:docMk/>
            <pc:sldMk cId="565048097" sldId="269"/>
            <ac:spMk id="3" creationId="{B51E4931-B5D6-4E54-8F12-29B6CDC07BA8}"/>
          </ac:spMkLst>
        </pc:spChg>
        <pc:spChg chg="mod ord">
          <ac:chgData name="Ellen Torfs" userId="c6aa1e10-4a12-4511-8c7c-135720d4f277" providerId="ADAL" clId="{307A096B-6615-4FB8-907F-9F79C29E8F26}" dt="2022-03-01T20:25:32.263" v="4353" actId="700"/>
          <ac:spMkLst>
            <pc:docMk/>
            <pc:sldMk cId="565048097" sldId="269"/>
            <ac:spMk id="4" creationId="{10E59899-75C3-4129-8AD0-BCE933FE2B10}"/>
          </ac:spMkLst>
        </pc:spChg>
        <pc:spChg chg="add del">
          <ac:chgData name="Ellen Torfs" userId="c6aa1e10-4a12-4511-8c7c-135720d4f277" providerId="ADAL" clId="{307A096B-6615-4FB8-907F-9F79C29E8F26}" dt="2022-03-01T20:17:25.108" v="4252" actId="22"/>
          <ac:spMkLst>
            <pc:docMk/>
            <pc:sldMk cId="565048097" sldId="269"/>
            <ac:spMk id="6" creationId="{ACF4B53C-A267-4E03-97DC-DFAC63BA60C1}"/>
          </ac:spMkLst>
        </pc:spChg>
        <pc:spChg chg="add mod">
          <ac:chgData name="Ellen Torfs" userId="c6aa1e10-4a12-4511-8c7c-135720d4f277" providerId="ADAL" clId="{307A096B-6615-4FB8-907F-9F79C29E8F26}" dt="2022-03-02T20:46:32.587" v="6995" actId="113"/>
          <ac:spMkLst>
            <pc:docMk/>
            <pc:sldMk cId="565048097" sldId="269"/>
            <ac:spMk id="8" creationId="{1A9E5243-A4D2-4366-893B-613DDF0018F3}"/>
          </ac:spMkLst>
        </pc:spChg>
        <pc:spChg chg="add del mod ord">
          <ac:chgData name="Ellen Torfs" userId="c6aa1e10-4a12-4511-8c7c-135720d4f277" providerId="ADAL" clId="{307A096B-6615-4FB8-907F-9F79C29E8F26}" dt="2022-03-01T20:25:27" v="4352" actId="700"/>
          <ac:spMkLst>
            <pc:docMk/>
            <pc:sldMk cId="565048097" sldId="269"/>
            <ac:spMk id="15" creationId="{8358169E-2AF3-410C-9245-E5CACD429BCC}"/>
          </ac:spMkLst>
        </pc:spChg>
        <pc:spChg chg="add mod ord">
          <ac:chgData name="Ellen Torfs" userId="c6aa1e10-4a12-4511-8c7c-135720d4f277" providerId="ADAL" clId="{307A096B-6615-4FB8-907F-9F79C29E8F26}" dt="2022-03-01T20:48:13.462" v="4998" actId="20577"/>
          <ac:spMkLst>
            <pc:docMk/>
            <pc:sldMk cId="565048097" sldId="269"/>
            <ac:spMk id="16" creationId="{FB402083-B8C9-4B35-888D-6181F64E3A65}"/>
          </ac:spMkLst>
        </pc:spChg>
        <pc:picChg chg="add mod">
          <ac:chgData name="Ellen Torfs" userId="c6aa1e10-4a12-4511-8c7c-135720d4f277" providerId="ADAL" clId="{307A096B-6615-4FB8-907F-9F79C29E8F26}" dt="2022-03-01T20:40:56.315" v="4482" actId="1036"/>
          <ac:picMkLst>
            <pc:docMk/>
            <pc:sldMk cId="565048097" sldId="269"/>
            <ac:picMk id="10" creationId="{A8B80BAD-1236-449B-914C-7DDFF3E8FDFF}"/>
          </ac:picMkLst>
        </pc:picChg>
        <pc:picChg chg="add mod">
          <ac:chgData name="Ellen Torfs" userId="c6aa1e10-4a12-4511-8c7c-135720d4f277" providerId="ADAL" clId="{307A096B-6615-4FB8-907F-9F79C29E8F26}" dt="2022-03-01T20:25:52.692" v="4362" actId="1037"/>
          <ac:picMkLst>
            <pc:docMk/>
            <pc:sldMk cId="565048097" sldId="269"/>
            <ac:picMk id="12" creationId="{620737BD-CC9D-4DAD-93DC-DA6C55D872C5}"/>
          </ac:picMkLst>
        </pc:picChg>
        <pc:picChg chg="add del mod">
          <ac:chgData name="Ellen Torfs" userId="c6aa1e10-4a12-4511-8c7c-135720d4f277" providerId="ADAL" clId="{307A096B-6615-4FB8-907F-9F79C29E8F26}" dt="2022-03-01T20:24:55.750" v="4342" actId="21"/>
          <ac:picMkLst>
            <pc:docMk/>
            <pc:sldMk cId="565048097" sldId="269"/>
            <ac:picMk id="14" creationId="{CF517F7D-2CD3-4A98-89B5-EA4B0F319ECB}"/>
          </ac:picMkLst>
        </pc:picChg>
      </pc:sldChg>
      <pc:sldChg chg="addSp delSp modSp new mod">
        <pc:chgData name="Ellen Torfs" userId="c6aa1e10-4a12-4511-8c7c-135720d4f277" providerId="ADAL" clId="{307A096B-6615-4FB8-907F-9F79C29E8F26}" dt="2022-03-01T21:22:12.929" v="5319" actId="1038"/>
        <pc:sldMkLst>
          <pc:docMk/>
          <pc:sldMk cId="898788182" sldId="270"/>
        </pc:sldMkLst>
        <pc:spChg chg="mod">
          <ac:chgData name="Ellen Torfs" userId="c6aa1e10-4a12-4511-8c7c-135720d4f277" providerId="ADAL" clId="{307A096B-6615-4FB8-907F-9F79C29E8F26}" dt="2022-03-01T19:45:50.118" v="4040" actId="20577"/>
          <ac:spMkLst>
            <pc:docMk/>
            <pc:sldMk cId="898788182" sldId="270"/>
            <ac:spMk id="2" creationId="{5B3B4BBF-5BDA-4518-AC77-25D140FE1968}"/>
          </ac:spMkLst>
        </pc:spChg>
        <pc:spChg chg="mod">
          <ac:chgData name="Ellen Torfs" userId="c6aa1e10-4a12-4511-8c7c-135720d4f277" providerId="ADAL" clId="{307A096B-6615-4FB8-907F-9F79C29E8F26}" dt="2022-03-01T20:42:36.576" v="4619" actId="20577"/>
          <ac:spMkLst>
            <pc:docMk/>
            <pc:sldMk cId="898788182" sldId="270"/>
            <ac:spMk id="3" creationId="{CA6DDC10-8163-46F8-B58C-BFB2198470CF}"/>
          </ac:spMkLst>
        </pc:spChg>
        <pc:spChg chg="add del mod">
          <ac:chgData name="Ellen Torfs" userId="c6aa1e10-4a12-4511-8c7c-135720d4f277" providerId="ADAL" clId="{307A096B-6615-4FB8-907F-9F79C29E8F26}" dt="2022-03-01T19:30:41.739" v="3598"/>
          <ac:spMkLst>
            <pc:docMk/>
            <pc:sldMk cId="898788182" sldId="270"/>
            <ac:spMk id="5" creationId="{78C1D97F-6B95-4840-9213-3001CE6C9DB6}"/>
          </ac:spMkLst>
        </pc:spChg>
        <pc:spChg chg="add mod">
          <ac:chgData name="Ellen Torfs" userId="c6aa1e10-4a12-4511-8c7c-135720d4f277" providerId="ADAL" clId="{307A096B-6615-4FB8-907F-9F79C29E8F26}" dt="2022-03-01T21:22:12.929" v="5319" actId="1038"/>
          <ac:spMkLst>
            <pc:docMk/>
            <pc:sldMk cId="898788182" sldId="270"/>
            <ac:spMk id="7" creationId="{4BD23D89-8206-48F0-A1F7-34F62548F27E}"/>
          </ac:spMkLst>
        </pc:spChg>
        <pc:spChg chg="add mod">
          <ac:chgData name="Ellen Torfs" userId="c6aa1e10-4a12-4511-8c7c-135720d4f277" providerId="ADAL" clId="{307A096B-6615-4FB8-907F-9F79C29E8F26}" dt="2022-03-01T19:40:40.926" v="3784" actId="790"/>
          <ac:spMkLst>
            <pc:docMk/>
            <pc:sldMk cId="898788182" sldId="270"/>
            <ac:spMk id="11" creationId="{A1464699-1F16-4B30-83BC-438AA1EF6119}"/>
          </ac:spMkLst>
        </pc:spChg>
        <pc:picChg chg="add mod">
          <ac:chgData name="Ellen Torfs" userId="c6aa1e10-4a12-4511-8c7c-135720d4f277" providerId="ADAL" clId="{307A096B-6615-4FB8-907F-9F79C29E8F26}" dt="2022-03-01T19:41:56.728" v="3852" actId="1076"/>
          <ac:picMkLst>
            <pc:docMk/>
            <pc:sldMk cId="898788182" sldId="270"/>
            <ac:picMk id="9" creationId="{F5A4937A-3852-4976-BBCF-228A14878185}"/>
          </ac:picMkLst>
        </pc:picChg>
        <pc:picChg chg="add mod">
          <ac:chgData name="Ellen Torfs" userId="c6aa1e10-4a12-4511-8c7c-135720d4f277" providerId="ADAL" clId="{307A096B-6615-4FB8-907F-9F79C29E8F26}" dt="2022-03-01T19:43:32.918" v="3987" actId="1076"/>
          <ac:picMkLst>
            <pc:docMk/>
            <pc:sldMk cId="898788182" sldId="270"/>
            <ac:picMk id="13" creationId="{7687A64C-324C-487E-AC12-52A61CCF018F}"/>
          </ac:picMkLst>
        </pc:picChg>
        <pc:picChg chg="add mod">
          <ac:chgData name="Ellen Torfs" userId="c6aa1e10-4a12-4511-8c7c-135720d4f277" providerId="ADAL" clId="{307A096B-6615-4FB8-907F-9F79C29E8F26}" dt="2022-03-01T20:10:44.413" v="4220" actId="1035"/>
          <ac:picMkLst>
            <pc:docMk/>
            <pc:sldMk cId="898788182" sldId="270"/>
            <ac:picMk id="15" creationId="{D97C570E-1ECB-44D1-A6ED-50804ED46AA7}"/>
          </ac:picMkLst>
        </pc:picChg>
      </pc:sldChg>
      <pc:sldChg chg="addSp delSp modSp new mod">
        <pc:chgData name="Ellen Torfs" userId="c6aa1e10-4a12-4511-8c7c-135720d4f277" providerId="ADAL" clId="{307A096B-6615-4FB8-907F-9F79C29E8F26}" dt="2022-03-02T20:46:55.435" v="6997" actId="113"/>
        <pc:sldMkLst>
          <pc:docMk/>
          <pc:sldMk cId="1497697072" sldId="271"/>
        </pc:sldMkLst>
        <pc:spChg chg="mod">
          <ac:chgData name="Ellen Torfs" userId="c6aa1e10-4a12-4511-8c7c-135720d4f277" providerId="ADAL" clId="{307A096B-6615-4FB8-907F-9F79C29E8F26}" dt="2022-03-01T20:21:30.883" v="4293" actId="20577"/>
          <ac:spMkLst>
            <pc:docMk/>
            <pc:sldMk cId="1497697072" sldId="271"/>
            <ac:spMk id="2" creationId="{0B867696-8F84-4DB0-9425-2A9BA44EF9A5}"/>
          </ac:spMkLst>
        </pc:spChg>
        <pc:spChg chg="mod">
          <ac:chgData name="Ellen Torfs" userId="c6aa1e10-4a12-4511-8c7c-135720d4f277" providerId="ADAL" clId="{307A096B-6615-4FB8-907F-9F79C29E8F26}" dt="2022-03-01T20:45:49.920" v="4766" actId="20577"/>
          <ac:spMkLst>
            <pc:docMk/>
            <pc:sldMk cId="1497697072" sldId="271"/>
            <ac:spMk id="3" creationId="{4DEE0284-E35B-467D-8141-730C9B0AE01B}"/>
          </ac:spMkLst>
        </pc:spChg>
        <pc:spChg chg="add del">
          <ac:chgData name="Ellen Torfs" userId="c6aa1e10-4a12-4511-8c7c-135720d4f277" providerId="ADAL" clId="{307A096B-6615-4FB8-907F-9F79C29E8F26}" dt="2022-03-01T19:49:50.684" v="4083" actId="22"/>
          <ac:spMkLst>
            <pc:docMk/>
            <pc:sldMk cId="1497697072" sldId="271"/>
            <ac:spMk id="6" creationId="{FA502458-F9F4-4B3C-A53C-0BBF08D6C7A0}"/>
          </ac:spMkLst>
        </pc:spChg>
        <pc:spChg chg="add mod">
          <ac:chgData name="Ellen Torfs" userId="c6aa1e10-4a12-4511-8c7c-135720d4f277" providerId="ADAL" clId="{307A096B-6615-4FB8-907F-9F79C29E8F26}" dt="2022-03-02T20:46:55.435" v="6997" actId="113"/>
          <ac:spMkLst>
            <pc:docMk/>
            <pc:sldMk cId="1497697072" sldId="271"/>
            <ac:spMk id="8" creationId="{59C9D933-04EC-4875-A130-A846A28FDB76}"/>
          </ac:spMkLst>
        </pc:spChg>
        <pc:spChg chg="add del">
          <ac:chgData name="Ellen Torfs" userId="c6aa1e10-4a12-4511-8c7c-135720d4f277" providerId="ADAL" clId="{307A096B-6615-4FB8-907F-9F79C29E8F26}" dt="2022-03-01T19:53:30.116" v="4103"/>
          <ac:spMkLst>
            <pc:docMk/>
            <pc:sldMk cId="1497697072" sldId="271"/>
            <ac:spMk id="9" creationId="{BFFB4FED-48DE-4093-A8FB-445D1B932DF8}"/>
          </ac:spMkLst>
        </pc:spChg>
        <pc:spChg chg="add del">
          <ac:chgData name="Ellen Torfs" userId="c6aa1e10-4a12-4511-8c7c-135720d4f277" providerId="ADAL" clId="{307A096B-6615-4FB8-907F-9F79C29E8F26}" dt="2022-03-01T19:55:41.970" v="4115"/>
          <ac:spMkLst>
            <pc:docMk/>
            <pc:sldMk cId="1497697072" sldId="271"/>
            <ac:spMk id="10" creationId="{9BB52D8F-3D77-4614-B364-9AD5D0860285}"/>
          </ac:spMkLst>
        </pc:spChg>
        <pc:spChg chg="add del mod">
          <ac:chgData name="Ellen Torfs" userId="c6aa1e10-4a12-4511-8c7c-135720d4f277" providerId="ADAL" clId="{307A096B-6615-4FB8-907F-9F79C29E8F26}" dt="2022-03-01T19:55:55.546" v="4121" actId="478"/>
          <ac:spMkLst>
            <pc:docMk/>
            <pc:sldMk cId="1497697072" sldId="271"/>
            <ac:spMk id="11" creationId="{548F37D7-B6B8-4E16-9EDA-D77238B1756F}"/>
          </ac:spMkLst>
        </pc:spChg>
        <pc:spChg chg="add del">
          <ac:chgData name="Ellen Torfs" userId="c6aa1e10-4a12-4511-8c7c-135720d4f277" providerId="ADAL" clId="{307A096B-6615-4FB8-907F-9F79C29E8F26}" dt="2022-03-01T20:08:19.979" v="4197"/>
          <ac:spMkLst>
            <pc:docMk/>
            <pc:sldMk cId="1497697072" sldId="271"/>
            <ac:spMk id="12" creationId="{9CC001BE-6FBC-44F2-8116-7B4EFBB54A54}"/>
          </ac:spMkLst>
        </pc:spChg>
        <pc:picChg chg="add mod">
          <ac:chgData name="Ellen Torfs" userId="c6aa1e10-4a12-4511-8c7c-135720d4f277" providerId="ADAL" clId="{307A096B-6615-4FB8-907F-9F79C29E8F26}" dt="2022-03-01T20:13:13.743" v="4233" actId="1076"/>
          <ac:picMkLst>
            <pc:docMk/>
            <pc:sldMk cId="1497697072" sldId="271"/>
            <ac:picMk id="13" creationId="{183F1339-C9EA-4913-8599-E4B3112A9741}"/>
          </ac:picMkLst>
        </pc:picChg>
        <pc:picChg chg="add mod">
          <ac:chgData name="Ellen Torfs" userId="c6aa1e10-4a12-4511-8c7c-135720d4f277" providerId="ADAL" clId="{307A096B-6615-4FB8-907F-9F79C29E8F26}" dt="2022-03-01T20:15:30.771" v="4242" actId="1036"/>
          <ac:picMkLst>
            <pc:docMk/>
            <pc:sldMk cId="1497697072" sldId="271"/>
            <ac:picMk id="14" creationId="{A67642A8-B9C5-4828-A137-724A4CD98338}"/>
          </ac:picMkLst>
        </pc:picChg>
      </pc:sldChg>
      <pc:sldChg chg="addSp delSp modSp new mod">
        <pc:chgData name="Ellen Torfs" userId="c6aa1e10-4a12-4511-8c7c-135720d4f277" providerId="ADAL" clId="{307A096B-6615-4FB8-907F-9F79C29E8F26}" dt="2022-03-02T20:46:04.771" v="6993" actId="113"/>
        <pc:sldMkLst>
          <pc:docMk/>
          <pc:sldMk cId="2146129552" sldId="272"/>
        </pc:sldMkLst>
        <pc:spChg chg="mod">
          <ac:chgData name="Ellen Torfs" userId="c6aa1e10-4a12-4511-8c7c-135720d4f277" providerId="ADAL" clId="{307A096B-6615-4FB8-907F-9F79C29E8F26}" dt="2022-03-01T21:34:12.446" v="5378" actId="20577"/>
          <ac:spMkLst>
            <pc:docMk/>
            <pc:sldMk cId="2146129552" sldId="272"/>
            <ac:spMk id="2" creationId="{DE45BA44-F4E9-40AA-8C65-8C773F07183E}"/>
          </ac:spMkLst>
        </pc:spChg>
        <pc:spChg chg="mod">
          <ac:chgData name="Ellen Torfs" userId="c6aa1e10-4a12-4511-8c7c-135720d4f277" providerId="ADAL" clId="{307A096B-6615-4FB8-907F-9F79C29E8F26}" dt="2022-03-01T21:45:23.368" v="5766" actId="113"/>
          <ac:spMkLst>
            <pc:docMk/>
            <pc:sldMk cId="2146129552" sldId="272"/>
            <ac:spMk id="3" creationId="{48018387-DE52-40B3-8F78-5938DDE97983}"/>
          </ac:spMkLst>
        </pc:spChg>
        <pc:spChg chg="add del mod">
          <ac:chgData name="Ellen Torfs" userId="c6aa1e10-4a12-4511-8c7c-135720d4f277" providerId="ADAL" clId="{307A096B-6615-4FB8-907F-9F79C29E8F26}" dt="2022-03-01T21:13:09.101" v="5174" actId="21"/>
          <ac:spMkLst>
            <pc:docMk/>
            <pc:sldMk cId="2146129552" sldId="272"/>
            <ac:spMk id="6" creationId="{A6F5C913-91B2-47C5-B756-C09D5111B10E}"/>
          </ac:spMkLst>
        </pc:spChg>
        <pc:spChg chg="add mod">
          <ac:chgData name="Ellen Torfs" userId="c6aa1e10-4a12-4511-8c7c-135720d4f277" providerId="ADAL" clId="{307A096B-6615-4FB8-907F-9F79C29E8F26}" dt="2022-03-02T20:46:04.771" v="6993" actId="113"/>
          <ac:spMkLst>
            <pc:docMk/>
            <pc:sldMk cId="2146129552" sldId="272"/>
            <ac:spMk id="9" creationId="{5320F64C-CBDD-43A5-B5B0-54D4571AA907}"/>
          </ac:spMkLst>
        </pc:spChg>
        <pc:picChg chg="add del mod">
          <ac:chgData name="Ellen Torfs" userId="c6aa1e10-4a12-4511-8c7c-135720d4f277" providerId="ADAL" clId="{307A096B-6615-4FB8-907F-9F79C29E8F26}" dt="2022-03-01T21:13:09.101" v="5174" actId="21"/>
          <ac:picMkLst>
            <pc:docMk/>
            <pc:sldMk cId="2146129552" sldId="272"/>
            <ac:picMk id="7" creationId="{1FFEA846-F390-4212-9B3F-384CCD951C1A}"/>
          </ac:picMkLst>
        </pc:picChg>
        <pc:picChg chg="add mod">
          <ac:chgData name="Ellen Torfs" userId="c6aa1e10-4a12-4511-8c7c-135720d4f277" providerId="ADAL" clId="{307A096B-6615-4FB8-907F-9F79C29E8F26}" dt="2022-03-02T18:07:26.909" v="6749" actId="14100"/>
          <ac:picMkLst>
            <pc:docMk/>
            <pc:sldMk cId="2146129552" sldId="272"/>
            <ac:picMk id="11" creationId="{6F790030-7667-4E8B-8EFF-824B56F3588B}"/>
          </ac:picMkLst>
        </pc:picChg>
      </pc:sldChg>
      <pc:sldChg chg="add">
        <pc:chgData name="Ellen Torfs" userId="c6aa1e10-4a12-4511-8c7c-135720d4f277" providerId="ADAL" clId="{307A096B-6615-4FB8-907F-9F79C29E8F26}" dt="2022-03-01T20:30:29.577" v="4365"/>
        <pc:sldMkLst>
          <pc:docMk/>
          <pc:sldMk cId="1418270313" sldId="273"/>
        </pc:sldMkLst>
      </pc:sldChg>
      <pc:sldChg chg="addSp delSp modSp add mod">
        <pc:chgData name="Ellen Torfs" userId="c6aa1e10-4a12-4511-8c7c-135720d4f277" providerId="ADAL" clId="{307A096B-6615-4FB8-907F-9F79C29E8F26}" dt="2022-03-02T20:47:33.690" v="7001" actId="113"/>
        <pc:sldMkLst>
          <pc:docMk/>
          <pc:sldMk cId="2760517066" sldId="274"/>
        </pc:sldMkLst>
        <pc:spChg chg="mod">
          <ac:chgData name="Ellen Torfs" userId="c6aa1e10-4a12-4511-8c7c-135720d4f277" providerId="ADAL" clId="{307A096B-6615-4FB8-907F-9F79C29E8F26}" dt="2022-03-01T20:49:06.785" v="5004" actId="20577"/>
          <ac:spMkLst>
            <pc:docMk/>
            <pc:sldMk cId="2760517066" sldId="274"/>
            <ac:spMk id="2" creationId="{11E26F77-E098-42DA-B1A2-FD342E333D3B}"/>
          </ac:spMkLst>
        </pc:spChg>
        <pc:spChg chg="mod">
          <ac:chgData name="Ellen Torfs" userId="c6aa1e10-4a12-4511-8c7c-135720d4f277" providerId="ADAL" clId="{307A096B-6615-4FB8-907F-9F79C29E8F26}" dt="2022-03-01T21:04:17.037" v="5135" actId="20577"/>
          <ac:spMkLst>
            <pc:docMk/>
            <pc:sldMk cId="2760517066" sldId="274"/>
            <ac:spMk id="3" creationId="{17FED065-558B-4FC6-A298-55549B64CA34}"/>
          </ac:spMkLst>
        </pc:spChg>
        <pc:spChg chg="add del">
          <ac:chgData name="Ellen Torfs" userId="c6aa1e10-4a12-4511-8c7c-135720d4f277" providerId="ADAL" clId="{307A096B-6615-4FB8-907F-9F79C29E8F26}" dt="2022-03-01T20:50:45.078" v="5009"/>
          <ac:spMkLst>
            <pc:docMk/>
            <pc:sldMk cId="2760517066" sldId="274"/>
            <ac:spMk id="5" creationId="{EF05F3AD-F057-4B72-A6C0-F9E5A77D4AF9}"/>
          </ac:spMkLst>
        </pc:spChg>
        <pc:spChg chg="add del">
          <ac:chgData name="Ellen Torfs" userId="c6aa1e10-4a12-4511-8c7c-135720d4f277" providerId="ADAL" clId="{307A096B-6615-4FB8-907F-9F79C29E8F26}" dt="2022-03-01T20:56:51.186" v="5049"/>
          <ac:spMkLst>
            <pc:docMk/>
            <pc:sldMk cId="2760517066" sldId="274"/>
            <ac:spMk id="10" creationId="{84DEF7F2-3666-453B-913F-D82755073428}"/>
          </ac:spMkLst>
        </pc:spChg>
        <pc:spChg chg="add mod">
          <ac:chgData name="Ellen Torfs" userId="c6aa1e10-4a12-4511-8c7c-135720d4f277" providerId="ADAL" clId="{307A096B-6615-4FB8-907F-9F79C29E8F26}" dt="2022-03-02T20:47:25.395" v="7000" actId="113"/>
          <ac:spMkLst>
            <pc:docMk/>
            <pc:sldMk cId="2760517066" sldId="274"/>
            <ac:spMk id="11" creationId="{9AE11716-1145-473B-AE94-8E83704F4DF1}"/>
          </ac:spMkLst>
        </pc:spChg>
        <pc:spChg chg="add del">
          <ac:chgData name="Ellen Torfs" userId="c6aa1e10-4a12-4511-8c7c-135720d4f277" providerId="ADAL" clId="{307A096B-6615-4FB8-907F-9F79C29E8F26}" dt="2022-03-01T21:00:25.222" v="5062" actId="22"/>
          <ac:spMkLst>
            <pc:docMk/>
            <pc:sldMk cId="2760517066" sldId="274"/>
            <ac:spMk id="14" creationId="{07EB4C66-B3A8-411A-8AFE-332AB68F64E6}"/>
          </ac:spMkLst>
        </pc:spChg>
        <pc:spChg chg="del">
          <ac:chgData name="Ellen Torfs" userId="c6aa1e10-4a12-4511-8c7c-135720d4f277" providerId="ADAL" clId="{307A096B-6615-4FB8-907F-9F79C29E8F26}" dt="2022-03-01T20:54:23.524" v="5031" actId="478"/>
          <ac:spMkLst>
            <pc:docMk/>
            <pc:sldMk cId="2760517066" sldId="274"/>
            <ac:spMk id="15" creationId="{1BF578B1-DFF4-4F78-9701-5483936A9918}"/>
          </ac:spMkLst>
        </pc:spChg>
        <pc:spChg chg="add mod">
          <ac:chgData name="Ellen Torfs" userId="c6aa1e10-4a12-4511-8c7c-135720d4f277" providerId="ADAL" clId="{307A096B-6615-4FB8-907F-9F79C29E8F26}" dt="2022-03-02T20:47:33.690" v="7001" actId="113"/>
          <ac:spMkLst>
            <pc:docMk/>
            <pc:sldMk cId="2760517066" sldId="274"/>
            <ac:spMk id="16" creationId="{A9D66041-242E-43D8-AF58-9899874695BC}"/>
          </ac:spMkLst>
        </pc:spChg>
        <pc:picChg chg="add mod">
          <ac:chgData name="Ellen Torfs" userId="c6aa1e10-4a12-4511-8c7c-135720d4f277" providerId="ADAL" clId="{307A096B-6615-4FB8-907F-9F79C29E8F26}" dt="2022-03-01T21:02:00.537" v="5120" actId="1038"/>
          <ac:picMkLst>
            <pc:docMk/>
            <pc:sldMk cId="2760517066" sldId="274"/>
            <ac:picMk id="7" creationId="{32789064-A991-47F2-BA10-A2F50F9F923D}"/>
          </ac:picMkLst>
        </pc:picChg>
        <pc:picChg chg="del">
          <ac:chgData name="Ellen Torfs" userId="c6aa1e10-4a12-4511-8c7c-135720d4f277" providerId="ADAL" clId="{307A096B-6615-4FB8-907F-9F79C29E8F26}" dt="2022-03-01T20:54:17.483" v="5029" actId="478"/>
          <ac:picMkLst>
            <pc:docMk/>
            <pc:sldMk cId="2760517066" sldId="274"/>
            <ac:picMk id="9" creationId="{844A558E-E640-478C-8332-D80D4BF4BB33}"/>
          </ac:picMkLst>
        </pc:picChg>
        <pc:picChg chg="add mod">
          <ac:chgData name="Ellen Torfs" userId="c6aa1e10-4a12-4511-8c7c-135720d4f277" providerId="ADAL" clId="{307A096B-6615-4FB8-907F-9F79C29E8F26}" dt="2022-03-01T21:02:05.999" v="5121" actId="14100"/>
          <ac:picMkLst>
            <pc:docMk/>
            <pc:sldMk cId="2760517066" sldId="274"/>
            <ac:picMk id="18" creationId="{4569F3F5-A319-46B6-B728-7905AD93B86D}"/>
          </ac:picMkLst>
        </pc:picChg>
      </pc:sldChg>
      <pc:sldChg chg="addSp delSp modSp new mod modNotesTx">
        <pc:chgData name="Ellen Torfs" userId="c6aa1e10-4a12-4511-8c7c-135720d4f277" providerId="ADAL" clId="{307A096B-6615-4FB8-907F-9F79C29E8F26}" dt="2022-03-01T21:19:21.031" v="5306" actId="14100"/>
        <pc:sldMkLst>
          <pc:docMk/>
          <pc:sldMk cId="3406209512" sldId="275"/>
        </pc:sldMkLst>
        <pc:spChg chg="mod">
          <ac:chgData name="Ellen Torfs" userId="c6aa1e10-4a12-4511-8c7c-135720d4f277" providerId="ADAL" clId="{307A096B-6615-4FB8-907F-9F79C29E8F26}" dt="2022-03-01T21:04:51.848" v="5156" actId="20577"/>
          <ac:spMkLst>
            <pc:docMk/>
            <pc:sldMk cId="3406209512" sldId="275"/>
            <ac:spMk id="2" creationId="{B7CE6F46-6D91-41E2-85E7-AED8C89339E8}"/>
          </ac:spMkLst>
        </pc:spChg>
        <pc:spChg chg="mod">
          <ac:chgData name="Ellen Torfs" userId="c6aa1e10-4a12-4511-8c7c-135720d4f277" providerId="ADAL" clId="{307A096B-6615-4FB8-907F-9F79C29E8F26}" dt="2022-03-01T21:18:24.755" v="5297" actId="207"/>
          <ac:spMkLst>
            <pc:docMk/>
            <pc:sldMk cId="3406209512" sldId="275"/>
            <ac:spMk id="3" creationId="{A2CA5768-9B4A-4BAD-907E-C75637549BC1}"/>
          </ac:spMkLst>
        </pc:spChg>
        <pc:spChg chg="add del">
          <ac:chgData name="Ellen Torfs" userId="c6aa1e10-4a12-4511-8c7c-135720d4f277" providerId="ADAL" clId="{307A096B-6615-4FB8-907F-9F79C29E8F26}" dt="2022-03-01T21:12:37.651" v="5166"/>
          <ac:spMkLst>
            <pc:docMk/>
            <pc:sldMk cId="3406209512" sldId="275"/>
            <ac:spMk id="5" creationId="{DDFF4189-F6B7-445B-9476-9C9E3FFA9994}"/>
          </ac:spMkLst>
        </pc:spChg>
        <pc:spChg chg="add mod">
          <ac:chgData name="Ellen Torfs" userId="c6aa1e10-4a12-4511-8c7c-135720d4f277" providerId="ADAL" clId="{307A096B-6615-4FB8-907F-9F79C29E8F26}" dt="2022-03-01T21:14:48.555" v="5220" actId="20577"/>
          <ac:spMkLst>
            <pc:docMk/>
            <pc:sldMk cId="3406209512" sldId="275"/>
            <ac:spMk id="6" creationId="{F97D67AB-A82A-47BF-886A-C7A4D5619D51}"/>
          </ac:spMkLst>
        </pc:spChg>
        <pc:spChg chg="add del">
          <ac:chgData name="Ellen Torfs" userId="c6aa1e10-4a12-4511-8c7c-135720d4f277" providerId="ADAL" clId="{307A096B-6615-4FB8-907F-9F79C29E8F26}" dt="2022-03-01T21:17:22.812" v="5285"/>
          <ac:spMkLst>
            <pc:docMk/>
            <pc:sldMk cId="3406209512" sldId="275"/>
            <ac:spMk id="8" creationId="{46E2EB0B-DC2E-48A3-8E10-2DD3772DAC81}"/>
          </ac:spMkLst>
        </pc:spChg>
        <pc:spChg chg="add mod">
          <ac:chgData name="Ellen Torfs" userId="c6aa1e10-4a12-4511-8c7c-135720d4f277" providerId="ADAL" clId="{307A096B-6615-4FB8-907F-9F79C29E8F26}" dt="2022-03-01T21:19:21.031" v="5306" actId="14100"/>
          <ac:spMkLst>
            <pc:docMk/>
            <pc:sldMk cId="3406209512" sldId="275"/>
            <ac:spMk id="9" creationId="{AB54A61D-A882-4B76-91DA-B5C56F6B2070}"/>
          </ac:spMkLst>
        </pc:spChg>
        <pc:picChg chg="add mod">
          <ac:chgData name="Ellen Torfs" userId="c6aa1e10-4a12-4511-8c7c-135720d4f277" providerId="ADAL" clId="{307A096B-6615-4FB8-907F-9F79C29E8F26}" dt="2022-03-01T21:16:19.213" v="5271" actId="1035"/>
          <ac:picMkLst>
            <pc:docMk/>
            <pc:sldMk cId="3406209512" sldId="275"/>
            <ac:picMk id="7" creationId="{C5D236C9-7F40-4EB0-B550-D6265E0F5912}"/>
          </ac:picMkLst>
        </pc:picChg>
      </pc:sldChg>
      <pc:sldChg chg="addSp delSp modSp new mod">
        <pc:chgData name="Ellen Torfs" userId="c6aa1e10-4a12-4511-8c7c-135720d4f277" providerId="ADAL" clId="{307A096B-6615-4FB8-907F-9F79C29E8F26}" dt="2022-03-02T20:45:56.203" v="6992" actId="113"/>
        <pc:sldMkLst>
          <pc:docMk/>
          <pc:sldMk cId="357269021" sldId="276"/>
        </pc:sldMkLst>
        <pc:spChg chg="mod">
          <ac:chgData name="Ellen Torfs" userId="c6aa1e10-4a12-4511-8c7c-135720d4f277" providerId="ADAL" clId="{307A096B-6615-4FB8-907F-9F79C29E8F26}" dt="2022-03-01T21:46:10.357" v="5781" actId="20577"/>
          <ac:spMkLst>
            <pc:docMk/>
            <pc:sldMk cId="357269021" sldId="276"/>
            <ac:spMk id="2" creationId="{CD1659B0-2A8B-444D-B8A2-FCD17392C615}"/>
          </ac:spMkLst>
        </pc:spChg>
        <pc:spChg chg="mod">
          <ac:chgData name="Ellen Torfs" userId="c6aa1e10-4a12-4511-8c7c-135720d4f277" providerId="ADAL" clId="{307A096B-6615-4FB8-907F-9F79C29E8F26}" dt="2022-03-02T18:04:28.265" v="6698" actId="20577"/>
          <ac:spMkLst>
            <pc:docMk/>
            <pc:sldMk cId="357269021" sldId="276"/>
            <ac:spMk id="3" creationId="{1364DD84-21E2-45C3-A9D8-0B3550F10289}"/>
          </ac:spMkLst>
        </pc:spChg>
        <pc:spChg chg="add mod">
          <ac:chgData name="Ellen Torfs" userId="c6aa1e10-4a12-4511-8c7c-135720d4f277" providerId="ADAL" clId="{307A096B-6615-4FB8-907F-9F79C29E8F26}" dt="2022-03-02T20:45:56.203" v="6992" actId="113"/>
          <ac:spMkLst>
            <pc:docMk/>
            <pc:sldMk cId="357269021" sldId="276"/>
            <ac:spMk id="6" creationId="{6D38468C-9790-455D-A0AC-829D1627ADA4}"/>
          </ac:spMkLst>
        </pc:spChg>
        <pc:spChg chg="add del">
          <ac:chgData name="Ellen Torfs" userId="c6aa1e10-4a12-4511-8c7c-135720d4f277" providerId="ADAL" clId="{307A096B-6615-4FB8-907F-9F79C29E8F26}" dt="2022-03-02T17:59:24.925" v="6498"/>
          <ac:spMkLst>
            <pc:docMk/>
            <pc:sldMk cId="357269021" sldId="276"/>
            <ac:spMk id="7" creationId="{8D5AB338-B3A0-4397-A0D5-4D80F7B3B9EA}"/>
          </ac:spMkLst>
        </pc:spChg>
        <pc:spChg chg="add mod">
          <ac:chgData name="Ellen Torfs" userId="c6aa1e10-4a12-4511-8c7c-135720d4f277" providerId="ADAL" clId="{307A096B-6615-4FB8-907F-9F79C29E8F26}" dt="2022-03-02T18:05:38.659" v="6709" actId="13822"/>
          <ac:spMkLst>
            <pc:docMk/>
            <pc:sldMk cId="357269021" sldId="276"/>
            <ac:spMk id="10" creationId="{77467D34-C433-4F04-950E-DE3EB0868128}"/>
          </ac:spMkLst>
        </pc:spChg>
        <pc:spChg chg="add mod">
          <ac:chgData name="Ellen Torfs" userId="c6aa1e10-4a12-4511-8c7c-135720d4f277" providerId="ADAL" clId="{307A096B-6615-4FB8-907F-9F79C29E8F26}" dt="2022-03-02T18:06:49.450" v="6746" actId="1036"/>
          <ac:spMkLst>
            <pc:docMk/>
            <pc:sldMk cId="357269021" sldId="276"/>
            <ac:spMk id="11" creationId="{15974A81-AE82-4203-9CFC-34A53673DB01}"/>
          </ac:spMkLst>
        </pc:spChg>
        <pc:spChg chg="add mod">
          <ac:chgData name="Ellen Torfs" userId="c6aa1e10-4a12-4511-8c7c-135720d4f277" providerId="ADAL" clId="{307A096B-6615-4FB8-907F-9F79C29E8F26}" dt="2022-03-02T18:06:11.047" v="6719" actId="14100"/>
          <ac:spMkLst>
            <pc:docMk/>
            <pc:sldMk cId="357269021" sldId="276"/>
            <ac:spMk id="12" creationId="{5F8714C9-DEBD-40D0-AF74-626F90FDF560}"/>
          </ac:spMkLst>
        </pc:spChg>
        <pc:spChg chg="add mod">
          <ac:chgData name="Ellen Torfs" userId="c6aa1e10-4a12-4511-8c7c-135720d4f277" providerId="ADAL" clId="{307A096B-6615-4FB8-907F-9F79C29E8F26}" dt="2022-03-02T18:06:35.185" v="6739" actId="1035"/>
          <ac:spMkLst>
            <pc:docMk/>
            <pc:sldMk cId="357269021" sldId="276"/>
            <ac:spMk id="13" creationId="{4A9D76AF-6718-4C39-BEFB-E65FCD06B4F6}"/>
          </ac:spMkLst>
        </pc:spChg>
        <pc:picChg chg="add mod">
          <ac:chgData name="Ellen Torfs" userId="c6aa1e10-4a12-4511-8c7c-135720d4f277" providerId="ADAL" clId="{307A096B-6615-4FB8-907F-9F79C29E8F26}" dt="2022-03-02T18:07:16.374" v="6748" actId="1076"/>
          <ac:picMkLst>
            <pc:docMk/>
            <pc:sldMk cId="357269021" sldId="276"/>
            <ac:picMk id="9" creationId="{9DA8042B-BF9E-4043-93D6-1F9548A3A4CE}"/>
          </ac:picMkLst>
        </pc:picChg>
      </pc:sldChg>
      <pc:sldChg chg="modNotesTx">
        <pc:chgData name="Ellen Torfs" userId="c6aa1e10-4a12-4511-8c7c-135720d4f277" providerId="ADAL" clId="{307A096B-6615-4FB8-907F-9F79C29E8F26}" dt="2022-03-02T17:44:23.299" v="5954" actId="20577"/>
        <pc:sldMkLst>
          <pc:docMk/>
          <pc:sldMk cId="4007602368" sldId="289"/>
        </pc:sldMkLst>
      </pc:sldChg>
      <pc:sldChg chg="addSp delSp modSp new mod">
        <pc:chgData name="Ellen Torfs" userId="c6aa1e10-4a12-4511-8c7c-135720d4f277" providerId="ADAL" clId="{307A096B-6615-4FB8-907F-9F79C29E8F26}" dt="2022-03-02T20:53:50.636" v="7330" actId="20577"/>
        <pc:sldMkLst>
          <pc:docMk/>
          <pc:sldMk cId="2000987521" sldId="291"/>
        </pc:sldMkLst>
        <pc:spChg chg="mod">
          <ac:chgData name="Ellen Torfs" userId="c6aa1e10-4a12-4511-8c7c-135720d4f277" providerId="ADAL" clId="{307A096B-6615-4FB8-907F-9F79C29E8F26}" dt="2022-03-02T18:09:49.723" v="6799" actId="20577"/>
          <ac:spMkLst>
            <pc:docMk/>
            <pc:sldMk cId="2000987521" sldId="291"/>
            <ac:spMk id="2" creationId="{CC987B0D-08E7-480D-8079-C0E66F5F4869}"/>
          </ac:spMkLst>
        </pc:spChg>
        <pc:spChg chg="mod">
          <ac:chgData name="Ellen Torfs" userId="c6aa1e10-4a12-4511-8c7c-135720d4f277" providerId="ADAL" clId="{307A096B-6615-4FB8-907F-9F79C29E8F26}" dt="2022-03-02T20:53:50.636" v="7330" actId="20577"/>
          <ac:spMkLst>
            <pc:docMk/>
            <pc:sldMk cId="2000987521" sldId="291"/>
            <ac:spMk id="3" creationId="{908E3C70-5E74-41F8-89E8-F9314F434AEA}"/>
          </ac:spMkLst>
        </pc:spChg>
        <pc:spChg chg="add mod">
          <ac:chgData name="Ellen Torfs" userId="c6aa1e10-4a12-4511-8c7c-135720d4f277" providerId="ADAL" clId="{307A096B-6615-4FB8-907F-9F79C29E8F26}" dt="2022-03-02T20:51:21.783" v="7145" actId="20577"/>
          <ac:spMkLst>
            <pc:docMk/>
            <pc:sldMk cId="2000987521" sldId="291"/>
            <ac:spMk id="6" creationId="{4F1A8D87-324A-4687-A72A-A79881F45B30}"/>
          </ac:spMkLst>
        </pc:spChg>
        <pc:picChg chg="add del">
          <ac:chgData name="Ellen Torfs" userId="c6aa1e10-4a12-4511-8c7c-135720d4f277" providerId="ADAL" clId="{307A096B-6615-4FB8-907F-9F79C29E8F26}" dt="2022-03-02T20:43:24.697" v="6969" actId="478"/>
          <ac:picMkLst>
            <pc:docMk/>
            <pc:sldMk cId="2000987521" sldId="291"/>
            <ac:picMk id="8" creationId="{DABECA2A-0E22-49D4-8BC7-DECD3F0EDC92}"/>
          </ac:picMkLst>
        </pc:picChg>
        <pc:picChg chg="add mod">
          <ac:chgData name="Ellen Torfs" userId="c6aa1e10-4a12-4511-8c7c-135720d4f277" providerId="ADAL" clId="{307A096B-6615-4FB8-907F-9F79C29E8F26}" dt="2022-03-02T20:51:26.872" v="7146" actId="1076"/>
          <ac:picMkLst>
            <pc:docMk/>
            <pc:sldMk cId="2000987521" sldId="291"/>
            <ac:picMk id="10" creationId="{48F621FB-AE39-4830-8956-3EE036887311}"/>
          </ac:picMkLst>
        </pc:picChg>
      </pc:sldChg>
      <pc:sldChg chg="addSp delSp modSp new mod">
        <pc:chgData name="Ellen Torfs" userId="c6aa1e10-4a12-4511-8c7c-135720d4f277" providerId="ADAL" clId="{307A096B-6615-4FB8-907F-9F79C29E8F26}" dt="2022-03-04T13:29:31.454" v="7800" actId="20577"/>
        <pc:sldMkLst>
          <pc:docMk/>
          <pc:sldMk cId="855153184" sldId="292"/>
        </pc:sldMkLst>
        <pc:spChg chg="mod">
          <ac:chgData name="Ellen Torfs" userId="c6aa1e10-4a12-4511-8c7c-135720d4f277" providerId="ADAL" clId="{307A096B-6615-4FB8-907F-9F79C29E8F26}" dt="2022-03-03T16:13:30.690" v="7362" actId="20577"/>
          <ac:spMkLst>
            <pc:docMk/>
            <pc:sldMk cId="855153184" sldId="292"/>
            <ac:spMk id="2" creationId="{9A09F3C7-F1D5-4DAD-95FE-D87BDE6F2490}"/>
          </ac:spMkLst>
        </pc:spChg>
        <pc:spChg chg="mod">
          <ac:chgData name="Ellen Torfs" userId="c6aa1e10-4a12-4511-8c7c-135720d4f277" providerId="ADAL" clId="{307A096B-6615-4FB8-907F-9F79C29E8F26}" dt="2022-03-04T13:29:31.454" v="7800" actId="20577"/>
          <ac:spMkLst>
            <pc:docMk/>
            <pc:sldMk cId="855153184" sldId="292"/>
            <ac:spMk id="3" creationId="{2B995FEC-E467-4DFD-8CF0-28DD27208D83}"/>
          </ac:spMkLst>
        </pc:spChg>
        <pc:spChg chg="add mod">
          <ac:chgData name="Ellen Torfs" userId="c6aa1e10-4a12-4511-8c7c-135720d4f277" providerId="ADAL" clId="{307A096B-6615-4FB8-907F-9F79C29E8F26}" dt="2022-03-04T13:29:17.113" v="7798" actId="790"/>
          <ac:spMkLst>
            <pc:docMk/>
            <pc:sldMk cId="855153184" sldId="292"/>
            <ac:spMk id="6" creationId="{E3B7B4ED-4739-4CA3-AFF4-B4B4F734FB10}"/>
          </ac:spMkLst>
        </pc:spChg>
        <pc:spChg chg="add del">
          <ac:chgData name="Ellen Torfs" userId="c6aa1e10-4a12-4511-8c7c-135720d4f277" providerId="ADAL" clId="{307A096B-6615-4FB8-907F-9F79C29E8F26}" dt="2022-03-04T13:15:11.314" v="7675" actId="478"/>
          <ac:spMkLst>
            <pc:docMk/>
            <pc:sldMk cId="855153184" sldId="292"/>
            <ac:spMk id="8" creationId="{D7079DDD-7CD3-4F75-A758-DB716BF0ACE7}"/>
          </ac:spMkLst>
        </pc:spChg>
        <pc:spChg chg="add del mod">
          <ac:chgData name="Ellen Torfs" userId="c6aa1e10-4a12-4511-8c7c-135720d4f277" providerId="ADAL" clId="{307A096B-6615-4FB8-907F-9F79C29E8F26}" dt="2022-03-04T13:15:16.295" v="7678" actId="478"/>
          <ac:spMkLst>
            <pc:docMk/>
            <pc:sldMk cId="855153184" sldId="292"/>
            <ac:spMk id="10" creationId="{9DF89CC7-BF8C-47E6-9086-02FF0A5530B0}"/>
          </ac:spMkLst>
        </pc:spChg>
        <pc:picChg chg="add mod">
          <ac:chgData name="Ellen Torfs" userId="c6aa1e10-4a12-4511-8c7c-135720d4f277" providerId="ADAL" clId="{307A096B-6615-4FB8-907F-9F79C29E8F26}" dt="2022-03-04T13:28:56.164" v="7797" actId="1038"/>
          <ac:picMkLst>
            <pc:docMk/>
            <pc:sldMk cId="855153184" sldId="292"/>
            <ac:picMk id="12" creationId="{3BC65C67-25B8-4813-A095-DCB346F15FCA}"/>
          </ac:picMkLst>
        </pc:picChg>
      </pc:sldChg>
      <pc:sldChg chg="modSp new mod ord">
        <pc:chgData name="Ellen Torfs" userId="c6aa1e10-4a12-4511-8c7c-135720d4f277" providerId="ADAL" clId="{307A096B-6615-4FB8-907F-9F79C29E8F26}" dt="2022-03-04T13:51:08.679" v="8122" actId="20577"/>
        <pc:sldMkLst>
          <pc:docMk/>
          <pc:sldMk cId="1304409123" sldId="293"/>
        </pc:sldMkLst>
        <pc:spChg chg="mod">
          <ac:chgData name="Ellen Torfs" userId="c6aa1e10-4a12-4511-8c7c-135720d4f277" providerId="ADAL" clId="{307A096B-6615-4FB8-907F-9F79C29E8F26}" dt="2022-03-04T13:51:08.679" v="8122" actId="20577"/>
          <ac:spMkLst>
            <pc:docMk/>
            <pc:sldMk cId="1304409123" sldId="293"/>
            <ac:spMk id="3" creationId="{ED0F0501-80C2-40E9-9BD6-140B53CEEA3C}"/>
          </ac:spMkLst>
        </pc:spChg>
      </pc:sldChg>
      <pc:sldChg chg="addSp delSp modSp new mod">
        <pc:chgData name="Ellen Torfs" userId="c6aa1e10-4a12-4511-8c7c-135720d4f277" providerId="ADAL" clId="{307A096B-6615-4FB8-907F-9F79C29E8F26}" dt="2022-03-04T13:49:24.346" v="8034" actId="732"/>
        <pc:sldMkLst>
          <pc:docMk/>
          <pc:sldMk cId="432368652" sldId="294"/>
        </pc:sldMkLst>
        <pc:spChg chg="mod">
          <ac:chgData name="Ellen Torfs" userId="c6aa1e10-4a12-4511-8c7c-135720d4f277" providerId="ADAL" clId="{307A096B-6615-4FB8-907F-9F79C29E8F26}" dt="2022-03-04T13:31:30.779" v="7825" actId="20577"/>
          <ac:spMkLst>
            <pc:docMk/>
            <pc:sldMk cId="432368652" sldId="294"/>
            <ac:spMk id="2" creationId="{28C0D23C-24C1-4A79-BF63-D82DA4D26EAF}"/>
          </ac:spMkLst>
        </pc:spChg>
        <pc:spChg chg="add del mod">
          <ac:chgData name="Ellen Torfs" userId="c6aa1e10-4a12-4511-8c7c-135720d4f277" providerId="ADAL" clId="{307A096B-6615-4FB8-907F-9F79C29E8F26}" dt="2022-03-04T13:43:21.434" v="7997" actId="20577"/>
          <ac:spMkLst>
            <pc:docMk/>
            <pc:sldMk cId="432368652" sldId="294"/>
            <ac:spMk id="3" creationId="{C3AD4A71-DAF3-4892-AE3C-3F1D0EFD31C6}"/>
          </ac:spMkLst>
        </pc:spChg>
        <pc:spChg chg="add del mod">
          <ac:chgData name="Ellen Torfs" userId="c6aa1e10-4a12-4511-8c7c-135720d4f277" providerId="ADAL" clId="{307A096B-6615-4FB8-907F-9F79C29E8F26}" dt="2022-03-04T13:34:11.303" v="7827"/>
          <ac:spMkLst>
            <pc:docMk/>
            <pc:sldMk cId="432368652" sldId="294"/>
            <ac:spMk id="5" creationId="{21BFA62C-D6C4-4A94-B178-8A1F54EF44B6}"/>
          </ac:spMkLst>
        </pc:spChg>
        <pc:spChg chg="add mod">
          <ac:chgData name="Ellen Torfs" userId="c6aa1e10-4a12-4511-8c7c-135720d4f277" providerId="ADAL" clId="{307A096B-6615-4FB8-907F-9F79C29E8F26}" dt="2022-03-04T13:47:50.170" v="8022" actId="20577"/>
          <ac:spMkLst>
            <pc:docMk/>
            <pc:sldMk cId="432368652" sldId="294"/>
            <ac:spMk id="7" creationId="{DB72E224-C998-4CD6-9C7D-AD6D21CC1DB7}"/>
          </ac:spMkLst>
        </pc:spChg>
        <pc:picChg chg="add mod modCrop">
          <ac:chgData name="Ellen Torfs" userId="c6aa1e10-4a12-4511-8c7c-135720d4f277" providerId="ADAL" clId="{307A096B-6615-4FB8-907F-9F79C29E8F26}" dt="2022-03-04T13:49:24.346" v="8034" actId="732"/>
          <ac:picMkLst>
            <pc:docMk/>
            <pc:sldMk cId="432368652" sldId="294"/>
            <ac:picMk id="9" creationId="{E3D08D48-526E-4084-849D-0125CD86B426}"/>
          </ac:picMkLst>
        </pc:picChg>
        <pc:picChg chg="add mod">
          <ac:chgData name="Ellen Torfs" userId="c6aa1e10-4a12-4511-8c7c-135720d4f277" providerId="ADAL" clId="{307A096B-6615-4FB8-907F-9F79C29E8F26}" dt="2022-03-04T13:49:13.938" v="8033" actId="14100"/>
          <ac:picMkLst>
            <pc:docMk/>
            <pc:sldMk cId="432368652" sldId="294"/>
            <ac:picMk id="11" creationId="{389B3D08-64BA-42E8-A958-A36DD36E4544}"/>
          </ac:picMkLst>
        </pc:picChg>
      </pc:sldChg>
      <pc:sldChg chg="addSp delSp modSp new mod">
        <pc:chgData name="Ellen Torfs" userId="c6aa1e10-4a12-4511-8c7c-135720d4f277" providerId="ADAL" clId="{307A096B-6615-4FB8-907F-9F79C29E8F26}" dt="2022-03-04T14:59:55.747" v="8622" actId="20577"/>
        <pc:sldMkLst>
          <pc:docMk/>
          <pc:sldMk cId="91701927" sldId="295"/>
        </pc:sldMkLst>
        <pc:spChg chg="mod">
          <ac:chgData name="Ellen Torfs" userId="c6aa1e10-4a12-4511-8c7c-135720d4f277" providerId="ADAL" clId="{307A096B-6615-4FB8-907F-9F79C29E8F26}" dt="2022-03-04T14:09:32.245" v="8268" actId="20577"/>
          <ac:spMkLst>
            <pc:docMk/>
            <pc:sldMk cId="91701927" sldId="295"/>
            <ac:spMk id="2" creationId="{DD9756D2-FF4E-4CED-A69E-CAA1AEA80A7F}"/>
          </ac:spMkLst>
        </pc:spChg>
        <pc:spChg chg="mod">
          <ac:chgData name="Ellen Torfs" userId="c6aa1e10-4a12-4511-8c7c-135720d4f277" providerId="ADAL" clId="{307A096B-6615-4FB8-907F-9F79C29E8F26}" dt="2022-03-04T14:59:55.747" v="8622" actId="20577"/>
          <ac:spMkLst>
            <pc:docMk/>
            <pc:sldMk cId="91701927" sldId="295"/>
            <ac:spMk id="3" creationId="{D150E1B5-A90B-4E19-B9D9-7B40BA99C0EE}"/>
          </ac:spMkLst>
        </pc:spChg>
        <pc:spChg chg="add del">
          <ac:chgData name="Ellen Torfs" userId="c6aa1e10-4a12-4511-8c7c-135720d4f277" providerId="ADAL" clId="{307A096B-6615-4FB8-907F-9F79C29E8F26}" dt="2022-03-04T14:12:28.999" v="8408"/>
          <ac:spMkLst>
            <pc:docMk/>
            <pc:sldMk cId="91701927" sldId="295"/>
            <ac:spMk id="5" creationId="{4B23FD39-DBE9-4B8E-B562-CE62218F4A33}"/>
          </ac:spMkLst>
        </pc:spChg>
      </pc:sldChg>
      <pc:sldChg chg="addSp delSp modSp new mod">
        <pc:chgData name="Ellen Torfs" userId="c6aa1e10-4a12-4511-8c7c-135720d4f277" providerId="ADAL" clId="{307A096B-6615-4FB8-907F-9F79C29E8F26}" dt="2022-03-04T14:43:21.668" v="8544" actId="1076"/>
        <pc:sldMkLst>
          <pc:docMk/>
          <pc:sldMk cId="2556721075" sldId="296"/>
        </pc:sldMkLst>
        <pc:spChg chg="mod">
          <ac:chgData name="Ellen Torfs" userId="c6aa1e10-4a12-4511-8c7c-135720d4f277" providerId="ADAL" clId="{307A096B-6615-4FB8-907F-9F79C29E8F26}" dt="2022-03-04T14:11:56.252" v="8396" actId="20577"/>
          <ac:spMkLst>
            <pc:docMk/>
            <pc:sldMk cId="2556721075" sldId="296"/>
            <ac:spMk id="2" creationId="{9D26A6EA-36A5-4882-AA73-874A8F725451}"/>
          </ac:spMkLst>
        </pc:spChg>
        <pc:spChg chg="del">
          <ac:chgData name="Ellen Torfs" userId="c6aa1e10-4a12-4511-8c7c-135720d4f277" providerId="ADAL" clId="{307A096B-6615-4FB8-907F-9F79C29E8F26}" dt="2022-03-04T14:32:15.484" v="8424" actId="478"/>
          <ac:spMkLst>
            <pc:docMk/>
            <pc:sldMk cId="2556721075" sldId="296"/>
            <ac:spMk id="3" creationId="{0860394D-3F6F-43BE-B6C2-71E5ADC50F36}"/>
          </ac:spMkLst>
        </pc:spChg>
        <pc:spChg chg="add mod">
          <ac:chgData name="Ellen Torfs" userId="c6aa1e10-4a12-4511-8c7c-135720d4f277" providerId="ADAL" clId="{307A096B-6615-4FB8-907F-9F79C29E8F26}" dt="2022-03-04T14:38:08.037" v="8491" actId="1076"/>
          <ac:spMkLst>
            <pc:docMk/>
            <pc:sldMk cId="2556721075" sldId="296"/>
            <ac:spMk id="6" creationId="{4D47AC60-2BAF-4723-AA2F-DB7489BC5E0E}"/>
          </ac:spMkLst>
        </pc:spChg>
        <pc:spChg chg="add mod">
          <ac:chgData name="Ellen Torfs" userId="c6aa1e10-4a12-4511-8c7c-135720d4f277" providerId="ADAL" clId="{307A096B-6615-4FB8-907F-9F79C29E8F26}" dt="2022-03-04T14:38:08.037" v="8491" actId="1076"/>
          <ac:spMkLst>
            <pc:docMk/>
            <pc:sldMk cId="2556721075" sldId="296"/>
            <ac:spMk id="8" creationId="{71922714-5161-457C-A68F-6836BD943BBC}"/>
          </ac:spMkLst>
        </pc:spChg>
        <pc:picChg chg="add del mod">
          <ac:chgData name="Ellen Torfs" userId="c6aa1e10-4a12-4511-8c7c-135720d4f277" providerId="ADAL" clId="{307A096B-6615-4FB8-907F-9F79C29E8F26}" dt="2022-03-04T14:41:53.711" v="8530" actId="1076"/>
          <ac:picMkLst>
            <pc:docMk/>
            <pc:sldMk cId="2556721075" sldId="296"/>
            <ac:picMk id="10" creationId="{0517027B-2F9A-4B5F-8099-5147E727F122}"/>
          </ac:picMkLst>
        </pc:picChg>
        <pc:picChg chg="add del mod modCrop">
          <ac:chgData name="Ellen Torfs" userId="c6aa1e10-4a12-4511-8c7c-135720d4f277" providerId="ADAL" clId="{307A096B-6615-4FB8-907F-9F79C29E8F26}" dt="2022-03-04T14:37:20.782" v="8480" actId="478"/>
          <ac:picMkLst>
            <pc:docMk/>
            <pc:sldMk cId="2556721075" sldId="296"/>
            <ac:picMk id="12" creationId="{A8806173-E121-4D6E-8603-C62235BF5685}"/>
          </ac:picMkLst>
        </pc:picChg>
        <pc:picChg chg="add del mod">
          <ac:chgData name="Ellen Torfs" userId="c6aa1e10-4a12-4511-8c7c-135720d4f277" providerId="ADAL" clId="{307A096B-6615-4FB8-907F-9F79C29E8F26}" dt="2022-03-04T14:41:03.567" v="8517" actId="478"/>
          <ac:picMkLst>
            <pc:docMk/>
            <pc:sldMk cId="2556721075" sldId="296"/>
            <ac:picMk id="14" creationId="{823DE198-27CB-4F3F-964B-A01B9A0EF773}"/>
          </ac:picMkLst>
        </pc:picChg>
        <pc:picChg chg="add del mod modCrop">
          <ac:chgData name="Ellen Torfs" userId="c6aa1e10-4a12-4511-8c7c-135720d4f277" providerId="ADAL" clId="{307A096B-6615-4FB8-907F-9F79C29E8F26}" dt="2022-03-04T14:39:10.568" v="8498" actId="478"/>
          <ac:picMkLst>
            <pc:docMk/>
            <pc:sldMk cId="2556721075" sldId="296"/>
            <ac:picMk id="16" creationId="{DD1689C2-B7F9-4AA3-B06D-A70E8F694818}"/>
          </ac:picMkLst>
        </pc:picChg>
        <pc:picChg chg="add del mod">
          <ac:chgData name="Ellen Torfs" userId="c6aa1e10-4a12-4511-8c7c-135720d4f277" providerId="ADAL" clId="{307A096B-6615-4FB8-907F-9F79C29E8F26}" dt="2022-03-04T14:41:04.743" v="8518" actId="478"/>
          <ac:picMkLst>
            <pc:docMk/>
            <pc:sldMk cId="2556721075" sldId="296"/>
            <ac:picMk id="17" creationId="{13768ED8-1BB8-45B8-A2ED-FBC331D652CC}"/>
          </ac:picMkLst>
        </pc:picChg>
        <pc:picChg chg="add mod modCrop">
          <ac:chgData name="Ellen Torfs" userId="c6aa1e10-4a12-4511-8c7c-135720d4f277" providerId="ADAL" clId="{307A096B-6615-4FB8-907F-9F79C29E8F26}" dt="2022-03-04T14:43:12.073" v="8543" actId="732"/>
          <ac:picMkLst>
            <pc:docMk/>
            <pc:sldMk cId="2556721075" sldId="296"/>
            <ac:picMk id="19" creationId="{9A3AE1BA-E116-4E04-9E67-671303FF2225}"/>
          </ac:picMkLst>
        </pc:picChg>
        <pc:picChg chg="add mod">
          <ac:chgData name="Ellen Torfs" userId="c6aa1e10-4a12-4511-8c7c-135720d4f277" providerId="ADAL" clId="{307A096B-6615-4FB8-907F-9F79C29E8F26}" dt="2022-03-04T14:43:21.668" v="8544" actId="1076"/>
          <ac:picMkLst>
            <pc:docMk/>
            <pc:sldMk cId="2556721075" sldId="296"/>
            <ac:picMk id="20" creationId="{60560B37-5DF1-4066-B937-C666774FD393}"/>
          </ac:picMkLst>
        </pc:picChg>
      </pc:sldChg>
      <pc:sldChg chg="new del">
        <pc:chgData name="Ellen Torfs" userId="c6aa1e10-4a12-4511-8c7c-135720d4f277" providerId="ADAL" clId="{307A096B-6615-4FB8-907F-9F79C29E8F26}" dt="2022-03-04T14:03:00.270" v="8156" actId="47"/>
        <pc:sldMkLst>
          <pc:docMk/>
          <pc:sldMk cId="2892386660" sldId="296"/>
        </pc:sldMkLst>
      </pc:sldChg>
      <pc:sldChg chg="new del">
        <pc:chgData name="Ellen Torfs" userId="c6aa1e10-4a12-4511-8c7c-135720d4f277" providerId="ADAL" clId="{307A096B-6615-4FB8-907F-9F79C29E8F26}" dt="2022-03-04T14:02:55.681" v="8154" actId="47"/>
        <pc:sldMkLst>
          <pc:docMk/>
          <pc:sldMk cId="3376001901" sldId="296"/>
        </pc:sldMkLst>
      </pc:sldChg>
      <pc:sldChg chg="addSp delSp modSp new mod setBg modNotesTx">
        <pc:chgData name="Ellen Torfs" userId="c6aa1e10-4a12-4511-8c7c-135720d4f277" providerId="ADAL" clId="{307A096B-6615-4FB8-907F-9F79C29E8F26}" dt="2022-03-04T14:59:17.237" v="8615"/>
        <pc:sldMkLst>
          <pc:docMk/>
          <pc:sldMk cId="3365090331" sldId="297"/>
        </pc:sldMkLst>
        <pc:spChg chg="add del mod">
          <ac:chgData name="Ellen Torfs" userId="c6aa1e10-4a12-4511-8c7c-135720d4f277" providerId="ADAL" clId="{307A096B-6615-4FB8-907F-9F79C29E8F26}" dt="2022-03-04T14:56:38.264" v="8589" actId="20577"/>
          <ac:spMkLst>
            <pc:docMk/>
            <pc:sldMk cId="3365090331" sldId="297"/>
            <ac:spMk id="2" creationId="{9BA6D4A5-F0F6-454F-8692-0AA5D77D5C52}"/>
          </ac:spMkLst>
        </pc:spChg>
        <pc:spChg chg="add del">
          <ac:chgData name="Ellen Torfs" userId="c6aa1e10-4a12-4511-8c7c-135720d4f277" providerId="ADAL" clId="{307A096B-6615-4FB8-907F-9F79C29E8F26}" dt="2022-03-04T14:56:27.599" v="8571" actId="478"/>
          <ac:spMkLst>
            <pc:docMk/>
            <pc:sldMk cId="3365090331" sldId="297"/>
            <ac:spMk id="3" creationId="{B77E2666-ACE4-471C-B6E7-869647ACAB4D}"/>
          </ac:spMkLst>
        </pc:spChg>
        <pc:spChg chg="mod">
          <ac:chgData name="Ellen Torfs" userId="c6aa1e10-4a12-4511-8c7c-135720d4f277" providerId="ADAL" clId="{307A096B-6615-4FB8-907F-9F79C29E8F26}" dt="2022-03-04T14:56:20.312" v="8568" actId="26606"/>
          <ac:spMkLst>
            <pc:docMk/>
            <pc:sldMk cId="3365090331" sldId="297"/>
            <ac:spMk id="4" creationId="{7EF93AE7-04A4-4A93-A4CD-FC62AA8F81EE}"/>
          </ac:spMkLst>
        </pc:spChg>
        <pc:spChg chg="add del">
          <ac:chgData name="Ellen Torfs" userId="c6aa1e10-4a12-4511-8c7c-135720d4f277" providerId="ADAL" clId="{307A096B-6615-4FB8-907F-9F79C29E8F26}" dt="2022-03-04T14:56:20.312" v="8568" actId="26606"/>
          <ac:spMkLst>
            <pc:docMk/>
            <pc:sldMk cId="3365090331" sldId="297"/>
            <ac:spMk id="10" creationId="{F3060C83-F051-4F0E-ABAD-AA0DFC48B218}"/>
          </ac:spMkLst>
        </pc:spChg>
        <pc:spChg chg="add del">
          <ac:chgData name="Ellen Torfs" userId="c6aa1e10-4a12-4511-8c7c-135720d4f277" providerId="ADAL" clId="{307A096B-6615-4FB8-907F-9F79C29E8F26}" dt="2022-03-04T14:56:20.312" v="8568" actId="26606"/>
          <ac:spMkLst>
            <pc:docMk/>
            <pc:sldMk cId="3365090331" sldId="297"/>
            <ac:spMk id="12" creationId="{83C98ABE-055B-441F-B07E-44F97F083C39}"/>
          </ac:spMkLst>
        </pc:spChg>
        <pc:spChg chg="add del">
          <ac:chgData name="Ellen Torfs" userId="c6aa1e10-4a12-4511-8c7c-135720d4f277" providerId="ADAL" clId="{307A096B-6615-4FB8-907F-9F79C29E8F26}" dt="2022-03-04T14:56:20.312" v="8568" actId="26606"/>
          <ac:spMkLst>
            <pc:docMk/>
            <pc:sldMk cId="3365090331" sldId="297"/>
            <ac:spMk id="14" creationId="{29FDB030-9B49-4CED-8CCD-4D99382388AC}"/>
          </ac:spMkLst>
        </pc:spChg>
        <pc:spChg chg="add del">
          <ac:chgData name="Ellen Torfs" userId="c6aa1e10-4a12-4511-8c7c-135720d4f277" providerId="ADAL" clId="{307A096B-6615-4FB8-907F-9F79C29E8F26}" dt="2022-03-04T14:56:20.312" v="8568" actId="26606"/>
          <ac:spMkLst>
            <pc:docMk/>
            <pc:sldMk cId="3365090331" sldId="297"/>
            <ac:spMk id="16" creationId="{3783CA14-24A1-485C-8B30-D6A5D87987AD}"/>
          </ac:spMkLst>
        </pc:spChg>
        <pc:spChg chg="add del">
          <ac:chgData name="Ellen Torfs" userId="c6aa1e10-4a12-4511-8c7c-135720d4f277" providerId="ADAL" clId="{307A096B-6615-4FB8-907F-9F79C29E8F26}" dt="2022-03-04T14:56:20.312" v="8568" actId="26606"/>
          <ac:spMkLst>
            <pc:docMk/>
            <pc:sldMk cId="3365090331" sldId="297"/>
            <ac:spMk id="18" creationId="{9A97C86A-04D6-40F7-AE84-31AB43E6A846}"/>
          </ac:spMkLst>
        </pc:spChg>
        <pc:spChg chg="add del">
          <ac:chgData name="Ellen Torfs" userId="c6aa1e10-4a12-4511-8c7c-135720d4f277" providerId="ADAL" clId="{307A096B-6615-4FB8-907F-9F79C29E8F26}" dt="2022-03-04T14:56:20.312" v="8568" actId="26606"/>
          <ac:spMkLst>
            <pc:docMk/>
            <pc:sldMk cId="3365090331" sldId="297"/>
            <ac:spMk id="20" creationId="{FF9F2414-84E8-453E-B1F3-389FDE8192D9}"/>
          </ac:spMkLst>
        </pc:spChg>
        <pc:spChg chg="add del">
          <ac:chgData name="Ellen Torfs" userId="c6aa1e10-4a12-4511-8c7c-135720d4f277" providerId="ADAL" clId="{307A096B-6615-4FB8-907F-9F79C29E8F26}" dt="2022-03-04T14:56:20.312" v="8568" actId="26606"/>
          <ac:spMkLst>
            <pc:docMk/>
            <pc:sldMk cId="3365090331" sldId="297"/>
            <ac:spMk id="22" creationId="{3ECA69A1-7536-43AC-85EF-C7106179F5ED}"/>
          </ac:spMkLst>
        </pc:spChg>
        <pc:picChg chg="add mod">
          <ac:chgData name="Ellen Torfs" userId="c6aa1e10-4a12-4511-8c7c-135720d4f277" providerId="ADAL" clId="{307A096B-6615-4FB8-907F-9F79C29E8F26}" dt="2022-03-04T14:57:51.299" v="8606"/>
          <ac:picMkLst>
            <pc:docMk/>
            <pc:sldMk cId="3365090331" sldId="297"/>
            <ac:picMk id="5" creationId="{CE82D96E-627A-4F49-BD13-D2C6AB438E67}"/>
          </ac:picMkLst>
        </pc:picChg>
      </pc:sldChg>
      <pc:sldChg chg="addSp delSp new del mod">
        <pc:chgData name="Ellen Torfs" userId="c6aa1e10-4a12-4511-8c7c-135720d4f277" providerId="ADAL" clId="{307A096B-6615-4FB8-907F-9F79C29E8F26}" dt="2022-03-04T14:52:45.706" v="8562" actId="47"/>
        <pc:sldMkLst>
          <pc:docMk/>
          <pc:sldMk cId="3566298002" sldId="297"/>
        </pc:sldMkLst>
        <pc:picChg chg="add del">
          <ac:chgData name="Ellen Torfs" userId="c6aa1e10-4a12-4511-8c7c-135720d4f277" providerId="ADAL" clId="{307A096B-6615-4FB8-907F-9F79C29E8F26}" dt="2022-03-04T14:52:43.808" v="8561" actId="478"/>
          <ac:picMkLst>
            <pc:docMk/>
            <pc:sldMk cId="3566298002" sldId="297"/>
            <ac:picMk id="5" creationId="{18C210B0-3538-41C6-840F-CEC2B4531BC5}"/>
          </ac:picMkLst>
        </pc:picChg>
      </pc:sldChg>
      <pc:sldChg chg="addSp delSp modSp new mod modNotesTx">
        <pc:chgData name="Ellen Torfs" userId="c6aa1e10-4a12-4511-8c7c-135720d4f277" providerId="ADAL" clId="{307A096B-6615-4FB8-907F-9F79C29E8F26}" dt="2022-03-04T15:04:04.037" v="8677" actId="403"/>
        <pc:sldMkLst>
          <pc:docMk/>
          <pc:sldMk cId="1940569910" sldId="298"/>
        </pc:sldMkLst>
        <pc:spChg chg="mod">
          <ac:chgData name="Ellen Torfs" userId="c6aa1e10-4a12-4511-8c7c-135720d4f277" providerId="ADAL" clId="{307A096B-6615-4FB8-907F-9F79C29E8F26}" dt="2022-03-04T15:00:14.483" v="8645" actId="20577"/>
          <ac:spMkLst>
            <pc:docMk/>
            <pc:sldMk cId="1940569910" sldId="298"/>
            <ac:spMk id="2" creationId="{A4BFA237-A337-4228-99AF-49D167D68C1F}"/>
          </ac:spMkLst>
        </pc:spChg>
        <pc:spChg chg="del">
          <ac:chgData name="Ellen Torfs" userId="c6aa1e10-4a12-4511-8c7c-135720d4f277" providerId="ADAL" clId="{307A096B-6615-4FB8-907F-9F79C29E8F26}" dt="2022-03-04T15:00:21.170" v="8648" actId="478"/>
          <ac:spMkLst>
            <pc:docMk/>
            <pc:sldMk cId="1940569910" sldId="298"/>
            <ac:spMk id="3" creationId="{A47FB11A-05B0-4467-A977-E0B2AFAF8188}"/>
          </ac:spMkLst>
        </pc:spChg>
        <pc:spChg chg="add mod">
          <ac:chgData name="Ellen Torfs" userId="c6aa1e10-4a12-4511-8c7c-135720d4f277" providerId="ADAL" clId="{307A096B-6615-4FB8-907F-9F79C29E8F26}" dt="2022-03-04T15:04:04.037" v="8677" actId="403"/>
          <ac:spMkLst>
            <pc:docMk/>
            <pc:sldMk cId="1940569910" sldId="298"/>
            <ac:spMk id="7" creationId="{3976564A-136B-4F16-AF48-E67CD7046A7B}"/>
          </ac:spMkLst>
        </pc:spChg>
        <pc:picChg chg="add mod">
          <ac:chgData name="Ellen Torfs" userId="c6aa1e10-4a12-4511-8c7c-135720d4f277" providerId="ADAL" clId="{307A096B-6615-4FB8-907F-9F79C29E8F26}" dt="2022-03-04T15:03:58.662" v="8674" actId="1076"/>
          <ac:picMkLst>
            <pc:docMk/>
            <pc:sldMk cId="1940569910" sldId="298"/>
            <ac:picMk id="3074" creationId="{DF5F9D99-1701-41D9-8BCF-B254ABAC003E}"/>
          </ac:picMkLst>
        </pc:picChg>
      </pc:sldChg>
    </pc:docChg>
  </pc:docChgLst>
  <pc:docChgLst>
    <pc:chgData name="Ellen Torfs" userId="c6aa1e10-4a12-4511-8c7c-135720d4f277" providerId="ADAL" clId="{214A502F-9E29-43F9-9CAB-F5A2DFA76F4E}"/>
    <pc:docChg chg="undo custSel addSld delSld modSld modMainMaster">
      <pc:chgData name="Ellen Torfs" userId="c6aa1e10-4a12-4511-8c7c-135720d4f277" providerId="ADAL" clId="{214A502F-9E29-43F9-9CAB-F5A2DFA76F4E}" dt="2022-01-19T09:08:31.393" v="405" actId="20577"/>
      <pc:docMkLst>
        <pc:docMk/>
      </pc:docMkLst>
      <pc:sldChg chg="modSp mod">
        <pc:chgData name="Ellen Torfs" userId="c6aa1e10-4a12-4511-8c7c-135720d4f277" providerId="ADAL" clId="{214A502F-9E29-43F9-9CAB-F5A2DFA76F4E}" dt="2022-01-19T09:08:08.565" v="403" actId="20577"/>
        <pc:sldMkLst>
          <pc:docMk/>
          <pc:sldMk cId="54334544" sldId="256"/>
        </pc:sldMkLst>
        <pc:spChg chg="mod">
          <ac:chgData name="Ellen Torfs" userId="c6aa1e10-4a12-4511-8c7c-135720d4f277" providerId="ADAL" clId="{214A502F-9E29-43F9-9CAB-F5A2DFA76F4E}" dt="2022-01-19T09:08:08.565" v="403" actId="20577"/>
          <ac:spMkLst>
            <pc:docMk/>
            <pc:sldMk cId="54334544" sldId="256"/>
            <ac:spMk id="2" creationId="{00000000-0000-0000-0000-000000000000}"/>
          </ac:spMkLst>
        </pc:spChg>
        <pc:spChg chg="mod">
          <ac:chgData name="Ellen Torfs" userId="c6aa1e10-4a12-4511-8c7c-135720d4f277" providerId="ADAL" clId="{214A502F-9E29-43F9-9CAB-F5A2DFA76F4E}" dt="2022-01-19T08:57:25.009" v="130" actId="20577"/>
          <ac:spMkLst>
            <pc:docMk/>
            <pc:sldMk cId="54334544" sldId="256"/>
            <ac:spMk id="3" creationId="{00000000-0000-0000-0000-000000000000}"/>
          </ac:spMkLst>
        </pc:spChg>
      </pc:sldChg>
      <pc:sldChg chg="del">
        <pc:chgData name="Ellen Torfs" userId="c6aa1e10-4a12-4511-8c7c-135720d4f277" providerId="ADAL" clId="{214A502F-9E29-43F9-9CAB-F5A2DFA76F4E}" dt="2022-01-19T09:03:50.394" v="323" actId="47"/>
        <pc:sldMkLst>
          <pc:docMk/>
          <pc:sldMk cId="1055868665" sldId="257"/>
        </pc:sldMkLst>
      </pc:sldChg>
      <pc:sldChg chg="modSp mod">
        <pc:chgData name="Ellen Torfs" userId="c6aa1e10-4a12-4511-8c7c-135720d4f277" providerId="ADAL" clId="{214A502F-9E29-43F9-9CAB-F5A2DFA76F4E}" dt="2022-01-19T09:04:52.510" v="333" actId="13926"/>
        <pc:sldMkLst>
          <pc:docMk/>
          <pc:sldMk cId="620147385" sldId="258"/>
        </pc:sldMkLst>
        <pc:spChg chg="mod">
          <ac:chgData name="Ellen Torfs" userId="c6aa1e10-4a12-4511-8c7c-135720d4f277" providerId="ADAL" clId="{214A502F-9E29-43F9-9CAB-F5A2DFA76F4E}" dt="2022-01-19T09:04:52.510" v="333" actId="13926"/>
          <ac:spMkLst>
            <pc:docMk/>
            <pc:sldMk cId="620147385" sldId="258"/>
            <ac:spMk id="6" creationId="{2ADAB781-84F2-4802-A934-8E1E11149E21}"/>
          </ac:spMkLst>
        </pc:spChg>
        <pc:graphicFrameChg chg="modGraphic">
          <ac:chgData name="Ellen Torfs" userId="c6aa1e10-4a12-4511-8c7c-135720d4f277" providerId="ADAL" clId="{214A502F-9E29-43F9-9CAB-F5A2DFA76F4E}" dt="2022-01-19T09:04:46.378" v="332" actId="20577"/>
          <ac:graphicFrameMkLst>
            <pc:docMk/>
            <pc:sldMk cId="620147385" sldId="258"/>
            <ac:graphicFrameMk id="7" creationId="{84770A4E-83FF-4685-9A87-CD366B387567}"/>
          </ac:graphicFrameMkLst>
        </pc:graphicFrameChg>
      </pc:sldChg>
      <pc:sldChg chg="modSp mod">
        <pc:chgData name="Ellen Torfs" userId="c6aa1e10-4a12-4511-8c7c-135720d4f277" providerId="ADAL" clId="{214A502F-9E29-43F9-9CAB-F5A2DFA76F4E}" dt="2022-01-19T09:05:56.409" v="352" actId="13926"/>
        <pc:sldMkLst>
          <pc:docMk/>
          <pc:sldMk cId="2006118848" sldId="262"/>
        </pc:sldMkLst>
        <pc:spChg chg="mod">
          <ac:chgData name="Ellen Torfs" userId="c6aa1e10-4a12-4511-8c7c-135720d4f277" providerId="ADAL" clId="{214A502F-9E29-43F9-9CAB-F5A2DFA76F4E}" dt="2022-01-19T09:05:56.409" v="352" actId="13926"/>
          <ac:spMkLst>
            <pc:docMk/>
            <pc:sldMk cId="2006118848" sldId="262"/>
            <ac:spMk id="3" creationId="{6C8BE9DB-B5FC-4023-A388-220FC811D47F}"/>
          </ac:spMkLst>
        </pc:spChg>
      </pc:sldChg>
      <pc:sldChg chg="modSp mod">
        <pc:chgData name="Ellen Torfs" userId="c6aa1e10-4a12-4511-8c7c-135720d4f277" providerId="ADAL" clId="{214A502F-9E29-43F9-9CAB-F5A2DFA76F4E}" dt="2022-01-19T09:08:31.393" v="405" actId="20577"/>
        <pc:sldMkLst>
          <pc:docMk/>
          <pc:sldMk cId="2513866126" sldId="267"/>
        </pc:sldMkLst>
        <pc:spChg chg="mod">
          <ac:chgData name="Ellen Torfs" userId="c6aa1e10-4a12-4511-8c7c-135720d4f277" providerId="ADAL" clId="{214A502F-9E29-43F9-9CAB-F5A2DFA76F4E}" dt="2022-01-19T08:57:38.892" v="131" actId="20577"/>
          <ac:spMkLst>
            <pc:docMk/>
            <pc:sldMk cId="2513866126" sldId="267"/>
            <ac:spMk id="2" creationId="{00000000-0000-0000-0000-000000000000}"/>
          </ac:spMkLst>
        </pc:spChg>
        <pc:spChg chg="mod">
          <ac:chgData name="Ellen Torfs" userId="c6aa1e10-4a12-4511-8c7c-135720d4f277" providerId="ADAL" clId="{214A502F-9E29-43F9-9CAB-F5A2DFA76F4E}" dt="2022-01-19T09:08:31.393" v="405" actId="20577"/>
          <ac:spMkLst>
            <pc:docMk/>
            <pc:sldMk cId="2513866126" sldId="267"/>
            <ac:spMk id="3" creationId="{00000000-0000-0000-0000-000000000000}"/>
          </ac:spMkLst>
        </pc:spChg>
      </pc:sldChg>
      <pc:sldChg chg="modSp mod">
        <pc:chgData name="Ellen Torfs" userId="c6aa1e10-4a12-4511-8c7c-135720d4f277" providerId="ADAL" clId="{214A502F-9E29-43F9-9CAB-F5A2DFA76F4E}" dt="2022-01-19T09:06:52.032" v="357" actId="20577"/>
        <pc:sldMkLst>
          <pc:docMk/>
          <pc:sldMk cId="2571285731" sldId="269"/>
        </pc:sldMkLst>
        <pc:spChg chg="mod">
          <ac:chgData name="Ellen Torfs" userId="c6aa1e10-4a12-4511-8c7c-135720d4f277" providerId="ADAL" clId="{214A502F-9E29-43F9-9CAB-F5A2DFA76F4E}" dt="2022-01-19T09:06:52.032" v="357" actId="20577"/>
          <ac:spMkLst>
            <pc:docMk/>
            <pc:sldMk cId="2571285731" sldId="269"/>
            <ac:spMk id="3" creationId="{5A8B9FAD-D26D-4075-BBCB-ECF71A1DF344}"/>
          </ac:spMkLst>
        </pc:spChg>
      </pc:sldChg>
      <pc:sldChg chg="del">
        <pc:chgData name="Ellen Torfs" userId="c6aa1e10-4a12-4511-8c7c-135720d4f277" providerId="ADAL" clId="{214A502F-9E29-43F9-9CAB-F5A2DFA76F4E}" dt="2022-01-19T09:06:11.686" v="353" actId="47"/>
        <pc:sldMkLst>
          <pc:docMk/>
          <pc:sldMk cId="981461507" sldId="270"/>
        </pc:sldMkLst>
      </pc:sldChg>
      <pc:sldChg chg="modSp new del mod">
        <pc:chgData name="Ellen Torfs" userId="c6aa1e10-4a12-4511-8c7c-135720d4f277" providerId="ADAL" clId="{214A502F-9E29-43F9-9CAB-F5A2DFA76F4E}" dt="2022-01-19T09:08:12.070" v="404" actId="47"/>
        <pc:sldMkLst>
          <pc:docMk/>
          <pc:sldMk cId="4175316598" sldId="272"/>
        </pc:sldMkLst>
        <pc:spChg chg="mod">
          <ac:chgData name="Ellen Torfs" userId="c6aa1e10-4a12-4511-8c7c-135720d4f277" providerId="ADAL" clId="{214A502F-9E29-43F9-9CAB-F5A2DFA76F4E}" dt="2022-01-19T09:07:34.845" v="377" actId="20577"/>
          <ac:spMkLst>
            <pc:docMk/>
            <pc:sldMk cId="4175316598" sldId="272"/>
            <ac:spMk id="2" creationId="{9AFEC2A5-0558-4871-897E-D5B604065B49}"/>
          </ac:spMkLst>
        </pc:spChg>
      </pc:sldChg>
      <pc:sldMasterChg chg="modSldLayout">
        <pc:chgData name="Ellen Torfs" userId="c6aa1e10-4a12-4511-8c7c-135720d4f277" providerId="ADAL" clId="{214A502F-9E29-43F9-9CAB-F5A2DFA76F4E}" dt="2022-01-19T08:56:19.361" v="92" actId="1076"/>
        <pc:sldMasterMkLst>
          <pc:docMk/>
          <pc:sldMasterMk cId="898952359" sldId="2147483648"/>
        </pc:sldMasterMkLst>
        <pc:sldLayoutChg chg="addSp delSp modSp mod">
          <pc:chgData name="Ellen Torfs" userId="c6aa1e10-4a12-4511-8c7c-135720d4f277" providerId="ADAL" clId="{214A502F-9E29-43F9-9CAB-F5A2DFA76F4E}" dt="2022-01-19T08:56:19.361" v="92" actId="1076"/>
          <pc:sldLayoutMkLst>
            <pc:docMk/>
            <pc:sldMasterMk cId="898952359" sldId="2147483648"/>
            <pc:sldLayoutMk cId="2661203413" sldId="2147483649"/>
          </pc:sldLayoutMkLst>
          <pc:spChg chg="add mod">
            <ac:chgData name="Ellen Torfs" userId="c6aa1e10-4a12-4511-8c7c-135720d4f277" providerId="ADAL" clId="{214A502F-9E29-43F9-9CAB-F5A2DFA76F4E}" dt="2022-01-19T08:56:19.361" v="92" actId="1076"/>
            <ac:spMkLst>
              <pc:docMk/>
              <pc:sldMasterMk cId="898952359" sldId="2147483648"/>
              <pc:sldLayoutMk cId="2661203413" sldId="2147483649"/>
              <ac:spMk id="7" creationId="{FD350454-2D85-403C-B5B4-870BA60949E0}"/>
            </ac:spMkLst>
          </pc:spChg>
          <pc:picChg chg="del">
            <ac:chgData name="Ellen Torfs" userId="c6aa1e10-4a12-4511-8c7c-135720d4f277" providerId="ADAL" clId="{214A502F-9E29-43F9-9CAB-F5A2DFA76F4E}" dt="2022-01-19T08:54:36.587" v="51" actId="478"/>
            <ac:picMkLst>
              <pc:docMk/>
              <pc:sldMasterMk cId="898952359" sldId="2147483648"/>
              <pc:sldLayoutMk cId="2661203413" sldId="2147483649"/>
              <ac:picMk id="10" creationId="{EDCBCE4E-F630-4979-8A5A-F77F9BC82F3B}"/>
            </ac:picMkLst>
          </pc:picChg>
          <pc:picChg chg="add mod">
            <ac:chgData name="Ellen Torfs" userId="c6aa1e10-4a12-4511-8c7c-135720d4f277" providerId="ADAL" clId="{214A502F-9E29-43F9-9CAB-F5A2DFA76F4E}" dt="2022-01-19T08:54:38.828" v="52" actId="1076"/>
            <ac:picMkLst>
              <pc:docMk/>
              <pc:sldMasterMk cId="898952359" sldId="2147483648"/>
              <pc:sldLayoutMk cId="2661203413" sldId="2147483649"/>
              <ac:picMk id="11" creationId="{FBAF35B5-7E2F-489C-AA38-83D52B9A7B55}"/>
            </ac:picMkLst>
          </pc:picChg>
        </pc:sldLayoutChg>
      </pc:sldMasterChg>
    </pc:docChg>
  </pc:docChgLst>
  <pc:docChgLst>
    <pc:chgData name="Jochen Mariën" userId="a4f8d9ed-3895-4365-b2d5-9432cb8a20d4" providerId="ADAL" clId="{042E0060-295D-4DA9-A72B-6FD0FAEC5C96}"/>
    <pc:docChg chg="undo custSel addSld delSld modSld addSection modSection">
      <pc:chgData name="Jochen Mariën" userId="a4f8d9ed-3895-4365-b2d5-9432cb8a20d4" providerId="ADAL" clId="{042E0060-295D-4DA9-A72B-6FD0FAEC5C96}" dt="2022-03-08T12:25:58.522" v="1419" actId="47"/>
      <pc:docMkLst>
        <pc:docMk/>
      </pc:docMkLst>
      <pc:sldChg chg="modSp mod">
        <pc:chgData name="Jochen Mariën" userId="a4f8d9ed-3895-4365-b2d5-9432cb8a20d4" providerId="ADAL" clId="{042E0060-295D-4DA9-A72B-6FD0FAEC5C96}" dt="2022-02-10T12:50:10.069" v="72" actId="20577"/>
        <pc:sldMkLst>
          <pc:docMk/>
          <pc:sldMk cId="54334544" sldId="256"/>
        </pc:sldMkLst>
        <pc:spChg chg="mod">
          <ac:chgData name="Jochen Mariën" userId="a4f8d9ed-3895-4365-b2d5-9432cb8a20d4" providerId="ADAL" clId="{042E0060-295D-4DA9-A72B-6FD0FAEC5C96}" dt="2022-02-10T12:50:10.069" v="72" actId="20577"/>
          <ac:spMkLst>
            <pc:docMk/>
            <pc:sldMk cId="54334544" sldId="256"/>
            <ac:spMk id="2" creationId="{00000000-0000-0000-0000-000000000000}"/>
          </ac:spMkLst>
        </pc:spChg>
      </pc:sldChg>
      <pc:sldChg chg="modSp mod">
        <pc:chgData name="Jochen Mariën" userId="a4f8d9ed-3895-4365-b2d5-9432cb8a20d4" providerId="ADAL" clId="{042E0060-295D-4DA9-A72B-6FD0FAEC5C96}" dt="2022-02-15T08:34:25.827" v="204" actId="20577"/>
        <pc:sldMkLst>
          <pc:docMk/>
          <pc:sldMk cId="3503501734" sldId="257"/>
        </pc:sldMkLst>
        <pc:spChg chg="mod">
          <ac:chgData name="Jochen Mariën" userId="a4f8d9ed-3895-4365-b2d5-9432cb8a20d4" providerId="ADAL" clId="{042E0060-295D-4DA9-A72B-6FD0FAEC5C96}" dt="2022-02-10T12:50:01.990" v="45" actId="20577"/>
          <ac:spMkLst>
            <pc:docMk/>
            <pc:sldMk cId="3503501734" sldId="257"/>
            <ac:spMk id="2" creationId="{2FDFDAAF-B6BB-4A04-9065-D1C13A21AE3F}"/>
          </ac:spMkLst>
        </pc:spChg>
        <pc:spChg chg="mod">
          <ac:chgData name="Jochen Mariën" userId="a4f8d9ed-3895-4365-b2d5-9432cb8a20d4" providerId="ADAL" clId="{042E0060-295D-4DA9-A72B-6FD0FAEC5C96}" dt="2022-02-15T08:34:25.827" v="204" actId="20577"/>
          <ac:spMkLst>
            <pc:docMk/>
            <pc:sldMk cId="3503501734" sldId="257"/>
            <ac:spMk id="3" creationId="{CE123ACB-DD68-4388-B607-763D7883FFC8}"/>
          </ac:spMkLst>
        </pc:spChg>
      </pc:sldChg>
      <pc:sldChg chg="modSp new mod">
        <pc:chgData name="Jochen Mariën" userId="a4f8d9ed-3895-4365-b2d5-9432cb8a20d4" providerId="ADAL" clId="{042E0060-295D-4DA9-A72B-6FD0FAEC5C96}" dt="2022-02-15T09:00:14.375" v="292" actId="20577"/>
        <pc:sldMkLst>
          <pc:docMk/>
          <pc:sldMk cId="944365101" sldId="258"/>
        </pc:sldMkLst>
        <pc:spChg chg="mod">
          <ac:chgData name="Jochen Mariën" userId="a4f8d9ed-3895-4365-b2d5-9432cb8a20d4" providerId="ADAL" clId="{042E0060-295D-4DA9-A72B-6FD0FAEC5C96}" dt="2022-02-15T08:59:33.272" v="221" actId="20577"/>
          <ac:spMkLst>
            <pc:docMk/>
            <pc:sldMk cId="944365101" sldId="258"/>
            <ac:spMk id="2" creationId="{CB038726-961F-49DF-A388-4D87C2CE35C9}"/>
          </ac:spMkLst>
        </pc:spChg>
        <pc:spChg chg="mod">
          <ac:chgData name="Jochen Mariën" userId="a4f8d9ed-3895-4365-b2d5-9432cb8a20d4" providerId="ADAL" clId="{042E0060-295D-4DA9-A72B-6FD0FAEC5C96}" dt="2022-02-15T09:00:14.375" v="292" actId="20577"/>
          <ac:spMkLst>
            <pc:docMk/>
            <pc:sldMk cId="944365101" sldId="258"/>
            <ac:spMk id="3" creationId="{4A60C24F-C9BF-472C-95C3-31B12426A5D1}"/>
          </ac:spMkLst>
        </pc:spChg>
      </pc:sldChg>
      <pc:sldChg chg="modSp mod">
        <pc:chgData name="Jochen Mariën" userId="a4f8d9ed-3895-4365-b2d5-9432cb8a20d4" providerId="ADAL" clId="{042E0060-295D-4DA9-A72B-6FD0FAEC5C96}" dt="2022-03-01T18:49:47.933" v="296" actId="1076"/>
        <pc:sldMkLst>
          <pc:docMk/>
          <pc:sldMk cId="1759678887" sldId="264"/>
        </pc:sldMkLst>
        <pc:picChg chg="mod">
          <ac:chgData name="Jochen Mariën" userId="a4f8d9ed-3895-4365-b2d5-9432cb8a20d4" providerId="ADAL" clId="{042E0060-295D-4DA9-A72B-6FD0FAEC5C96}" dt="2022-03-01T18:49:47.933" v="296" actId="1076"/>
          <ac:picMkLst>
            <pc:docMk/>
            <pc:sldMk cId="1759678887" sldId="264"/>
            <ac:picMk id="14" creationId="{56A65347-6CAB-4814-BACB-BD74B0AC4791}"/>
          </ac:picMkLst>
        </pc:picChg>
      </pc:sldChg>
      <pc:sldChg chg="modSp mod">
        <pc:chgData name="Jochen Mariën" userId="a4f8d9ed-3895-4365-b2d5-9432cb8a20d4" providerId="ADAL" clId="{042E0060-295D-4DA9-A72B-6FD0FAEC5C96}" dt="2022-03-01T18:55:21.134" v="317" actId="20577"/>
        <pc:sldMkLst>
          <pc:docMk/>
          <pc:sldMk cId="4019562650" sldId="265"/>
        </pc:sldMkLst>
        <pc:spChg chg="mod">
          <ac:chgData name="Jochen Mariën" userId="a4f8d9ed-3895-4365-b2d5-9432cb8a20d4" providerId="ADAL" clId="{042E0060-295D-4DA9-A72B-6FD0FAEC5C96}" dt="2022-03-01T18:55:21.134" v="317" actId="20577"/>
          <ac:spMkLst>
            <pc:docMk/>
            <pc:sldMk cId="4019562650" sldId="265"/>
            <ac:spMk id="6" creationId="{AC169A43-A2C2-4B7D-9F5F-E29288516B53}"/>
          </ac:spMkLst>
        </pc:spChg>
      </pc:sldChg>
      <pc:sldChg chg="addSp modSp new mod">
        <pc:chgData name="Jochen Mariën" userId="a4f8d9ed-3895-4365-b2d5-9432cb8a20d4" providerId="ADAL" clId="{042E0060-295D-4DA9-A72B-6FD0FAEC5C96}" dt="2022-03-01T19:03:06.712" v="793" actId="1076"/>
        <pc:sldMkLst>
          <pc:docMk/>
          <pc:sldMk cId="240228032" sldId="268"/>
        </pc:sldMkLst>
        <pc:spChg chg="mod">
          <ac:chgData name="Jochen Mariën" userId="a4f8d9ed-3895-4365-b2d5-9432cb8a20d4" providerId="ADAL" clId="{042E0060-295D-4DA9-A72B-6FD0FAEC5C96}" dt="2022-03-01T18:55:24.140" v="322" actId="20577"/>
          <ac:spMkLst>
            <pc:docMk/>
            <pc:sldMk cId="240228032" sldId="268"/>
            <ac:spMk id="2" creationId="{11E26F77-E098-42DA-B1A2-FD342E333D3B}"/>
          </ac:spMkLst>
        </pc:spChg>
        <pc:spChg chg="mod">
          <ac:chgData name="Jochen Mariën" userId="a4f8d9ed-3895-4365-b2d5-9432cb8a20d4" providerId="ADAL" clId="{042E0060-295D-4DA9-A72B-6FD0FAEC5C96}" dt="2022-03-01T19:02:58.700" v="792" actId="313"/>
          <ac:spMkLst>
            <pc:docMk/>
            <pc:sldMk cId="240228032" sldId="268"/>
            <ac:spMk id="3" creationId="{17FED065-558B-4FC6-A298-55549B64CA34}"/>
          </ac:spMkLst>
        </pc:spChg>
        <pc:spChg chg="add mod">
          <ac:chgData name="Jochen Mariën" userId="a4f8d9ed-3895-4365-b2d5-9432cb8a20d4" providerId="ADAL" clId="{042E0060-295D-4DA9-A72B-6FD0FAEC5C96}" dt="2022-03-01T19:00:43.316" v="570" actId="6549"/>
          <ac:spMkLst>
            <pc:docMk/>
            <pc:sldMk cId="240228032" sldId="268"/>
            <ac:spMk id="6" creationId="{1769B9FB-2F42-4736-A4E0-E2284436D590}"/>
          </ac:spMkLst>
        </pc:spChg>
        <pc:spChg chg="add mod">
          <ac:chgData name="Jochen Mariën" userId="a4f8d9ed-3895-4365-b2d5-9432cb8a20d4" providerId="ADAL" clId="{042E0060-295D-4DA9-A72B-6FD0FAEC5C96}" dt="2022-03-01T19:03:06.712" v="793" actId="1076"/>
          <ac:spMkLst>
            <pc:docMk/>
            <pc:sldMk cId="240228032" sldId="268"/>
            <ac:spMk id="10" creationId="{ECAEA86A-39CB-4DBE-8AE6-B38CBD61C814}"/>
          </ac:spMkLst>
        </pc:spChg>
        <pc:picChg chg="add mod">
          <ac:chgData name="Jochen Mariën" userId="a4f8d9ed-3895-4365-b2d5-9432cb8a20d4" providerId="ADAL" clId="{042E0060-295D-4DA9-A72B-6FD0FAEC5C96}" dt="2022-03-01T18:59:40.847" v="562" actId="1076"/>
          <ac:picMkLst>
            <pc:docMk/>
            <pc:sldMk cId="240228032" sldId="268"/>
            <ac:picMk id="8" creationId="{C8AA849B-D5A3-4FFD-A5DC-9543504E56B4}"/>
          </ac:picMkLst>
        </pc:picChg>
        <pc:picChg chg="add mod">
          <ac:chgData name="Jochen Mariën" userId="a4f8d9ed-3895-4365-b2d5-9432cb8a20d4" providerId="ADAL" clId="{042E0060-295D-4DA9-A72B-6FD0FAEC5C96}" dt="2022-03-01T19:01:28.325" v="575" actId="14100"/>
          <ac:picMkLst>
            <pc:docMk/>
            <pc:sldMk cId="240228032" sldId="268"/>
            <ac:picMk id="12" creationId="{4760F18B-1A42-4D6E-966B-BA6364F37603}"/>
          </ac:picMkLst>
        </pc:picChg>
      </pc:sldChg>
      <pc:sldChg chg="modSp new mod">
        <pc:chgData name="Jochen Mariën" userId="a4f8d9ed-3895-4365-b2d5-9432cb8a20d4" providerId="ADAL" clId="{042E0060-295D-4DA9-A72B-6FD0FAEC5C96}" dt="2022-03-01T19:03:19.454" v="797" actId="20577"/>
        <pc:sldMkLst>
          <pc:docMk/>
          <pc:sldMk cId="565048097" sldId="269"/>
        </pc:sldMkLst>
        <pc:spChg chg="mod">
          <ac:chgData name="Jochen Mariën" userId="a4f8d9ed-3895-4365-b2d5-9432cb8a20d4" providerId="ADAL" clId="{042E0060-295D-4DA9-A72B-6FD0FAEC5C96}" dt="2022-03-01T19:03:19.454" v="797" actId="20577"/>
          <ac:spMkLst>
            <pc:docMk/>
            <pc:sldMk cId="565048097" sldId="269"/>
            <ac:spMk id="2" creationId="{55AA834E-8A03-4A94-A965-7535E49C36C4}"/>
          </ac:spMkLst>
        </pc:spChg>
      </pc:sldChg>
      <pc:sldChg chg="del">
        <pc:chgData name="Jochen Mariën" userId="a4f8d9ed-3895-4365-b2d5-9432cb8a20d4" providerId="ADAL" clId="{042E0060-295D-4DA9-A72B-6FD0FAEC5C96}" dt="2022-03-08T12:25:58.522" v="1419" actId="47"/>
        <pc:sldMkLst>
          <pc:docMk/>
          <pc:sldMk cId="1418270313" sldId="273"/>
        </pc:sldMkLst>
      </pc:sldChg>
      <pc:sldChg chg="add del">
        <pc:chgData name="Jochen Mariën" userId="a4f8d9ed-3895-4365-b2d5-9432cb8a20d4" providerId="ADAL" clId="{042E0060-295D-4DA9-A72B-6FD0FAEC5C96}" dt="2022-03-08T12:25:29.719" v="1418" actId="47"/>
        <pc:sldMkLst>
          <pc:docMk/>
          <pc:sldMk cId="130218401" sldId="277"/>
        </pc:sldMkLst>
      </pc:sldChg>
      <pc:sldChg chg="add del">
        <pc:chgData name="Jochen Mariën" userId="a4f8d9ed-3895-4365-b2d5-9432cb8a20d4" providerId="ADAL" clId="{042E0060-295D-4DA9-A72B-6FD0FAEC5C96}" dt="2022-03-08T12:25:29.719" v="1418" actId="47"/>
        <pc:sldMkLst>
          <pc:docMk/>
          <pc:sldMk cId="1561444382" sldId="278"/>
        </pc:sldMkLst>
      </pc:sldChg>
      <pc:sldChg chg="add del">
        <pc:chgData name="Jochen Mariën" userId="a4f8d9ed-3895-4365-b2d5-9432cb8a20d4" providerId="ADAL" clId="{042E0060-295D-4DA9-A72B-6FD0FAEC5C96}" dt="2022-03-08T12:25:29.719" v="1418" actId="47"/>
        <pc:sldMkLst>
          <pc:docMk/>
          <pc:sldMk cId="830234529" sldId="279"/>
        </pc:sldMkLst>
      </pc:sldChg>
      <pc:sldChg chg="modSp add del mod">
        <pc:chgData name="Jochen Mariën" userId="a4f8d9ed-3895-4365-b2d5-9432cb8a20d4" providerId="ADAL" clId="{042E0060-295D-4DA9-A72B-6FD0FAEC5C96}" dt="2022-03-08T12:25:29.719" v="1418" actId="47"/>
        <pc:sldMkLst>
          <pc:docMk/>
          <pc:sldMk cId="2748883490" sldId="280"/>
        </pc:sldMkLst>
        <pc:spChg chg="mod">
          <ac:chgData name="Jochen Mariën" userId="a4f8d9ed-3895-4365-b2d5-9432cb8a20d4" providerId="ADAL" clId="{042E0060-295D-4DA9-A72B-6FD0FAEC5C96}" dt="2022-03-07T20:02:48.885" v="1339" actId="20577"/>
          <ac:spMkLst>
            <pc:docMk/>
            <pc:sldMk cId="2748883490" sldId="280"/>
            <ac:spMk id="3" creationId="{566014FF-BD3E-43EE-8C5D-E31D3CFA4371}"/>
          </ac:spMkLst>
        </pc:spChg>
      </pc:sldChg>
      <pc:sldChg chg="add del">
        <pc:chgData name="Jochen Mariën" userId="a4f8d9ed-3895-4365-b2d5-9432cb8a20d4" providerId="ADAL" clId="{042E0060-295D-4DA9-A72B-6FD0FAEC5C96}" dt="2022-03-08T12:25:29.719" v="1418" actId="47"/>
        <pc:sldMkLst>
          <pc:docMk/>
          <pc:sldMk cId="2734980451" sldId="281"/>
        </pc:sldMkLst>
      </pc:sldChg>
      <pc:sldChg chg="add del">
        <pc:chgData name="Jochen Mariën" userId="a4f8d9ed-3895-4365-b2d5-9432cb8a20d4" providerId="ADAL" clId="{042E0060-295D-4DA9-A72B-6FD0FAEC5C96}" dt="2022-03-08T12:25:29.719" v="1418" actId="47"/>
        <pc:sldMkLst>
          <pc:docMk/>
          <pc:sldMk cId="3376663690" sldId="282"/>
        </pc:sldMkLst>
      </pc:sldChg>
      <pc:sldChg chg="modSp add del mod">
        <pc:chgData name="Jochen Mariën" userId="a4f8d9ed-3895-4365-b2d5-9432cb8a20d4" providerId="ADAL" clId="{042E0060-295D-4DA9-A72B-6FD0FAEC5C96}" dt="2022-03-08T12:25:29.719" v="1418" actId="47"/>
        <pc:sldMkLst>
          <pc:docMk/>
          <pc:sldMk cId="1074626655" sldId="283"/>
        </pc:sldMkLst>
        <pc:spChg chg="mod">
          <ac:chgData name="Jochen Mariën" userId="a4f8d9ed-3895-4365-b2d5-9432cb8a20d4" providerId="ADAL" clId="{042E0060-295D-4DA9-A72B-6FD0FAEC5C96}" dt="2022-03-07T20:03:41.002" v="1410" actId="20577"/>
          <ac:spMkLst>
            <pc:docMk/>
            <pc:sldMk cId="1074626655" sldId="283"/>
            <ac:spMk id="3" creationId="{CB030978-E765-41A2-9DD8-541914554D78}"/>
          </ac:spMkLst>
        </pc:spChg>
      </pc:sldChg>
      <pc:sldChg chg="add del">
        <pc:chgData name="Jochen Mariën" userId="a4f8d9ed-3895-4365-b2d5-9432cb8a20d4" providerId="ADAL" clId="{042E0060-295D-4DA9-A72B-6FD0FAEC5C96}" dt="2022-03-08T12:25:29.719" v="1418" actId="47"/>
        <pc:sldMkLst>
          <pc:docMk/>
          <pc:sldMk cId="2277808380" sldId="284"/>
        </pc:sldMkLst>
      </pc:sldChg>
      <pc:sldChg chg="add del">
        <pc:chgData name="Jochen Mariën" userId="a4f8d9ed-3895-4365-b2d5-9432cb8a20d4" providerId="ADAL" clId="{042E0060-295D-4DA9-A72B-6FD0FAEC5C96}" dt="2022-03-08T12:25:29.719" v="1418" actId="47"/>
        <pc:sldMkLst>
          <pc:docMk/>
          <pc:sldMk cId="3629993010" sldId="285"/>
        </pc:sldMkLst>
      </pc:sldChg>
      <pc:sldChg chg="modSp add del mod">
        <pc:chgData name="Jochen Mariën" userId="a4f8d9ed-3895-4365-b2d5-9432cb8a20d4" providerId="ADAL" clId="{042E0060-295D-4DA9-A72B-6FD0FAEC5C96}" dt="2022-03-08T12:25:29.719" v="1418" actId="47"/>
        <pc:sldMkLst>
          <pc:docMk/>
          <pc:sldMk cId="120645609" sldId="286"/>
        </pc:sldMkLst>
        <pc:spChg chg="mod">
          <ac:chgData name="Jochen Mariën" userId="a4f8d9ed-3895-4365-b2d5-9432cb8a20d4" providerId="ADAL" clId="{042E0060-295D-4DA9-A72B-6FD0FAEC5C96}" dt="2022-03-07T20:05:35.839" v="1411" actId="20577"/>
          <ac:spMkLst>
            <pc:docMk/>
            <pc:sldMk cId="120645609" sldId="286"/>
            <ac:spMk id="3" creationId="{F592DFEA-699C-495D-8F73-C6EC32050F71}"/>
          </ac:spMkLst>
        </pc:spChg>
      </pc:sldChg>
      <pc:sldChg chg="add del modNotesTx">
        <pc:chgData name="Jochen Mariën" userId="a4f8d9ed-3895-4365-b2d5-9432cb8a20d4" providerId="ADAL" clId="{042E0060-295D-4DA9-A72B-6FD0FAEC5C96}" dt="2022-03-08T12:25:29.719" v="1418" actId="47"/>
        <pc:sldMkLst>
          <pc:docMk/>
          <pc:sldMk cId="239136191" sldId="287"/>
        </pc:sldMkLst>
      </pc:sldChg>
      <pc:sldChg chg="add del">
        <pc:chgData name="Jochen Mariën" userId="a4f8d9ed-3895-4365-b2d5-9432cb8a20d4" providerId="ADAL" clId="{042E0060-295D-4DA9-A72B-6FD0FAEC5C96}" dt="2022-03-08T12:25:29.719" v="1418" actId="47"/>
        <pc:sldMkLst>
          <pc:docMk/>
          <pc:sldMk cId="1834726198" sldId="288"/>
        </pc:sldMkLst>
      </pc:sldChg>
      <pc:sldChg chg="add del">
        <pc:chgData name="Jochen Mariën" userId="a4f8d9ed-3895-4365-b2d5-9432cb8a20d4" providerId="ADAL" clId="{042E0060-295D-4DA9-A72B-6FD0FAEC5C96}" dt="2022-03-08T12:25:29.719" v="1418" actId="47"/>
        <pc:sldMkLst>
          <pc:docMk/>
          <pc:sldMk cId="4007602368" sldId="289"/>
        </pc:sldMkLst>
      </pc:sldChg>
      <pc:sldChg chg="addSp delSp modSp add del mod">
        <pc:chgData name="Jochen Mariën" userId="a4f8d9ed-3895-4365-b2d5-9432cb8a20d4" providerId="ADAL" clId="{042E0060-295D-4DA9-A72B-6FD0FAEC5C96}" dt="2022-03-08T12:25:29.719" v="1418" actId="47"/>
        <pc:sldMkLst>
          <pc:docMk/>
          <pc:sldMk cId="3345840171" sldId="290"/>
        </pc:sldMkLst>
        <pc:spChg chg="mod">
          <ac:chgData name="Jochen Mariën" userId="a4f8d9ed-3895-4365-b2d5-9432cb8a20d4" providerId="ADAL" clId="{042E0060-295D-4DA9-A72B-6FD0FAEC5C96}" dt="2022-03-03T18:43:12.981" v="817" actId="20577"/>
          <ac:spMkLst>
            <pc:docMk/>
            <pc:sldMk cId="3345840171" sldId="290"/>
            <ac:spMk id="5" creationId="{9BEA8DF9-0F12-4EA0-859F-30C5A1291627}"/>
          </ac:spMkLst>
        </pc:spChg>
        <pc:spChg chg="mod">
          <ac:chgData name="Jochen Mariën" userId="a4f8d9ed-3895-4365-b2d5-9432cb8a20d4" providerId="ADAL" clId="{042E0060-295D-4DA9-A72B-6FD0FAEC5C96}" dt="2022-03-07T20:06:09.344" v="1414" actId="20577"/>
          <ac:spMkLst>
            <pc:docMk/>
            <pc:sldMk cId="3345840171" sldId="290"/>
            <ac:spMk id="6" creationId="{515E3EDC-EF09-494F-8A9D-209EE872CB42}"/>
          </ac:spMkLst>
        </pc:spChg>
        <pc:graphicFrameChg chg="add del mod">
          <ac:chgData name="Jochen Mariën" userId="a4f8d9ed-3895-4365-b2d5-9432cb8a20d4" providerId="ADAL" clId="{042E0060-295D-4DA9-A72B-6FD0FAEC5C96}" dt="2022-03-03T18:43:48.739" v="826"/>
          <ac:graphicFrameMkLst>
            <pc:docMk/>
            <pc:sldMk cId="3345840171" sldId="290"/>
            <ac:graphicFrameMk id="2" creationId="{6EC22143-9849-4545-803B-465CFAD4FA41}"/>
          </ac:graphicFrameMkLst>
        </pc:graphicFrameChg>
        <pc:graphicFrameChg chg="add del mod">
          <ac:chgData name="Jochen Mariën" userId="a4f8d9ed-3895-4365-b2d5-9432cb8a20d4" providerId="ADAL" clId="{042E0060-295D-4DA9-A72B-6FD0FAEC5C96}" dt="2022-03-03T18:44:00.860" v="828"/>
          <ac:graphicFrameMkLst>
            <pc:docMk/>
            <pc:sldMk cId="3345840171" sldId="290"/>
            <ac:graphicFrameMk id="3" creationId="{B76C3255-EB85-4771-9DD3-10AFBDB3FA87}"/>
          </ac:graphicFrameMkLst>
        </pc:graphicFrameChg>
        <pc:picChg chg="add mod">
          <ac:chgData name="Jochen Mariën" userId="a4f8d9ed-3895-4365-b2d5-9432cb8a20d4" providerId="ADAL" clId="{042E0060-295D-4DA9-A72B-6FD0FAEC5C96}" dt="2022-03-07T20:06:04.838" v="1413" actId="1076"/>
          <ac:picMkLst>
            <pc:docMk/>
            <pc:sldMk cId="3345840171" sldId="290"/>
            <ac:picMk id="7" creationId="{D3845BFE-1028-437F-913F-A3A806DF17E2}"/>
          </ac:picMkLst>
        </pc:picChg>
        <pc:picChg chg="del">
          <ac:chgData name="Jochen Mariën" userId="a4f8d9ed-3895-4365-b2d5-9432cb8a20d4" providerId="ADAL" clId="{042E0060-295D-4DA9-A72B-6FD0FAEC5C96}" dt="2022-03-03T18:43:42.037" v="822" actId="478"/>
          <ac:picMkLst>
            <pc:docMk/>
            <pc:sldMk cId="3345840171" sldId="290"/>
            <ac:picMk id="8" creationId="{4DE79920-104D-4219-8458-2226B3132875}"/>
          </ac:picMkLst>
        </pc:picChg>
      </pc:sldChg>
      <pc:sldChg chg="del">
        <pc:chgData name="Jochen Mariën" userId="a4f8d9ed-3895-4365-b2d5-9432cb8a20d4" providerId="ADAL" clId="{042E0060-295D-4DA9-A72B-6FD0FAEC5C96}" dt="2022-03-08T12:25:29.719" v="1418" actId="47"/>
        <pc:sldMkLst>
          <pc:docMk/>
          <pc:sldMk cId="1304409123" sldId="293"/>
        </pc:sldMkLst>
      </pc:sldChg>
      <pc:sldChg chg="modSp new del mod">
        <pc:chgData name="Jochen Mariën" userId="a4f8d9ed-3895-4365-b2d5-9432cb8a20d4" providerId="ADAL" clId="{042E0060-295D-4DA9-A72B-6FD0FAEC5C96}" dt="2022-03-08T12:25:29.719" v="1418" actId="47"/>
        <pc:sldMkLst>
          <pc:docMk/>
          <pc:sldMk cId="3236704207" sldId="299"/>
        </pc:sldMkLst>
        <pc:spChg chg="mod">
          <ac:chgData name="Jochen Mariën" userId="a4f8d9ed-3895-4365-b2d5-9432cb8a20d4" providerId="ADAL" clId="{042E0060-295D-4DA9-A72B-6FD0FAEC5C96}" dt="2022-03-07T19:34:47.142" v="845" actId="20577"/>
          <ac:spMkLst>
            <pc:docMk/>
            <pc:sldMk cId="3236704207" sldId="299"/>
            <ac:spMk id="2" creationId="{5B212D42-6F4E-44DA-B9DF-9329F1EE592A}"/>
          </ac:spMkLst>
        </pc:spChg>
        <pc:spChg chg="mod">
          <ac:chgData name="Jochen Mariën" userId="a4f8d9ed-3895-4365-b2d5-9432cb8a20d4" providerId="ADAL" clId="{042E0060-295D-4DA9-A72B-6FD0FAEC5C96}" dt="2022-03-07T19:40:23.023" v="1313" actId="20577"/>
          <ac:spMkLst>
            <pc:docMk/>
            <pc:sldMk cId="3236704207" sldId="299"/>
            <ac:spMk id="3" creationId="{429FD4E5-837A-48D3-9E3C-165A0BC19254}"/>
          </ac:spMkLst>
        </pc:spChg>
      </pc:sldChg>
    </pc:docChg>
  </pc:docChgLst>
  <pc:docChgLst>
    <pc:chgData name="Christel Maes" userId="7e61469a-7c21-464c-bace-a1bda262211a" providerId="ADAL" clId="{87FE1885-60B7-40AF-827E-9207F68EA3B2}"/>
    <pc:docChg chg="custSel delSld modSld">
      <pc:chgData name="Christel Maes" userId="7e61469a-7c21-464c-bace-a1bda262211a" providerId="ADAL" clId="{87FE1885-60B7-40AF-827E-9207F68EA3B2}" dt="2019-09-04T13:45:00.670" v="144" actId="6549"/>
      <pc:docMkLst>
        <pc:docMk/>
      </pc:docMkLst>
      <pc:sldChg chg="modSp">
        <pc:chgData name="Christel Maes" userId="7e61469a-7c21-464c-bace-a1bda262211a" providerId="ADAL" clId="{87FE1885-60B7-40AF-827E-9207F68EA3B2}" dt="2019-09-04T13:45:00.670" v="144" actId="6549"/>
        <pc:sldMkLst>
          <pc:docMk/>
          <pc:sldMk cId="1055868665" sldId="257"/>
        </pc:sldMkLst>
        <pc:spChg chg="mod">
          <ac:chgData name="Christel Maes" userId="7e61469a-7c21-464c-bace-a1bda262211a" providerId="ADAL" clId="{87FE1885-60B7-40AF-827E-9207F68EA3B2}" dt="2019-09-04T13:45:00.670" v="144" actId="6549"/>
          <ac:spMkLst>
            <pc:docMk/>
            <pc:sldMk cId="1055868665" sldId="257"/>
            <ac:spMk id="3" creationId="{00000000-0000-0000-0000-000000000000}"/>
          </ac:spMkLst>
        </pc:spChg>
      </pc:sldChg>
      <pc:sldChg chg="modSp">
        <pc:chgData name="Christel Maes" userId="7e61469a-7c21-464c-bace-a1bda262211a" providerId="ADAL" clId="{87FE1885-60B7-40AF-827E-9207F68EA3B2}" dt="2019-09-04T13:43:24.762" v="105" actId="20577"/>
        <pc:sldMkLst>
          <pc:docMk/>
          <pc:sldMk cId="556707363" sldId="265"/>
        </pc:sldMkLst>
        <pc:spChg chg="mod">
          <ac:chgData name="Christel Maes" userId="7e61469a-7c21-464c-bace-a1bda262211a" providerId="ADAL" clId="{87FE1885-60B7-40AF-827E-9207F68EA3B2}" dt="2019-09-04T13:43:24.762" v="105" actId="20577"/>
          <ac:spMkLst>
            <pc:docMk/>
            <pc:sldMk cId="556707363" sldId="265"/>
            <ac:spMk id="6" creationId="{BFF48AE7-65A8-4171-A177-1FBE3543A50C}"/>
          </ac:spMkLst>
        </pc:spChg>
      </pc:sldChg>
      <pc:sldChg chg="del">
        <pc:chgData name="Christel Maes" userId="7e61469a-7c21-464c-bace-a1bda262211a" providerId="ADAL" clId="{87FE1885-60B7-40AF-827E-9207F68EA3B2}" dt="2019-09-04T13:43:35.120" v="106" actId="2696"/>
        <pc:sldMkLst>
          <pc:docMk/>
          <pc:sldMk cId="3728208910" sldId="266"/>
        </pc:sldMkLst>
      </pc:sldChg>
      <pc:sldChg chg="modSp">
        <pc:chgData name="Christel Maes" userId="7e61469a-7c21-464c-bace-a1bda262211a" providerId="ADAL" clId="{87FE1885-60B7-40AF-827E-9207F68EA3B2}" dt="2019-09-04T13:44:43.963" v="135" actId="20577"/>
        <pc:sldMkLst>
          <pc:docMk/>
          <pc:sldMk cId="2513866126" sldId="267"/>
        </pc:sldMkLst>
        <pc:spChg chg="mod">
          <ac:chgData name="Christel Maes" userId="7e61469a-7c21-464c-bace-a1bda262211a" providerId="ADAL" clId="{87FE1885-60B7-40AF-827E-9207F68EA3B2}" dt="2019-09-04T13:44:43.963" v="135" actId="20577"/>
          <ac:spMkLst>
            <pc:docMk/>
            <pc:sldMk cId="2513866126" sldId="267"/>
            <ac:spMk id="3" creationId="{00000000-0000-0000-0000-000000000000}"/>
          </ac:spMkLst>
        </pc:spChg>
      </pc:sldChg>
    </pc:docChg>
  </pc:docChgLst>
  <pc:docChgLst>
    <pc:chgData name="Ellen Torfs" userId="c6aa1e10-4a12-4511-8c7c-135720d4f277" providerId="ADAL" clId="{A34FAF8E-6267-48E0-9941-086A1623C187}"/>
    <pc:docChg chg="custSel addSld delSld modSld">
      <pc:chgData name="Ellen Torfs" userId="c6aa1e10-4a12-4511-8c7c-135720d4f277" providerId="ADAL" clId="{A34FAF8E-6267-48E0-9941-086A1623C187}" dt="2022-01-19T09:10:52.439" v="63" actId="20577"/>
      <pc:docMkLst>
        <pc:docMk/>
      </pc:docMkLst>
      <pc:sldChg chg="modSp mod">
        <pc:chgData name="Ellen Torfs" userId="c6aa1e10-4a12-4511-8c7c-135720d4f277" providerId="ADAL" clId="{A34FAF8E-6267-48E0-9941-086A1623C187}" dt="2022-01-19T09:10:41.096" v="45" actId="20577"/>
        <pc:sldMkLst>
          <pc:docMk/>
          <pc:sldMk cId="54334544" sldId="256"/>
        </pc:sldMkLst>
        <pc:spChg chg="mod">
          <ac:chgData name="Ellen Torfs" userId="c6aa1e10-4a12-4511-8c7c-135720d4f277" providerId="ADAL" clId="{A34FAF8E-6267-48E0-9941-086A1623C187}" dt="2022-01-19T09:10:41.096" v="45" actId="20577"/>
          <ac:spMkLst>
            <pc:docMk/>
            <pc:sldMk cId="54334544" sldId="256"/>
            <ac:spMk id="2" creationId="{00000000-0000-0000-0000-000000000000}"/>
          </ac:spMkLst>
        </pc:spChg>
      </pc:sldChg>
      <pc:sldChg chg="modSp new mod">
        <pc:chgData name="Ellen Torfs" userId="c6aa1e10-4a12-4511-8c7c-135720d4f277" providerId="ADAL" clId="{A34FAF8E-6267-48E0-9941-086A1623C187}" dt="2022-01-19T09:10:52.439" v="63" actId="20577"/>
        <pc:sldMkLst>
          <pc:docMk/>
          <pc:sldMk cId="3503501734" sldId="257"/>
        </pc:sldMkLst>
        <pc:spChg chg="mod">
          <ac:chgData name="Ellen Torfs" userId="c6aa1e10-4a12-4511-8c7c-135720d4f277" providerId="ADAL" clId="{A34FAF8E-6267-48E0-9941-086A1623C187}" dt="2022-01-19T09:10:52.439" v="63" actId="20577"/>
          <ac:spMkLst>
            <pc:docMk/>
            <pc:sldMk cId="3503501734" sldId="257"/>
            <ac:spMk id="2" creationId="{2FDFDAAF-B6BB-4A04-9065-D1C13A21AE3F}"/>
          </ac:spMkLst>
        </pc:spChg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620147385" sldId="258"/>
        </pc:sldMkLst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2006118848" sldId="262"/>
        </pc:sldMkLst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2513866126" sldId="267"/>
        </pc:sldMkLst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1006678507" sldId="268"/>
        </pc:sldMkLst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2571285731" sldId="269"/>
        </pc:sldMkLst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839269463" sldId="271"/>
        </pc:sldMkLst>
      </pc:sldChg>
    </pc:docChg>
  </pc:docChgLst>
  <pc:docChgLst>
    <pc:chgData name="Ellen Torfs" userId="c6aa1e10-4a12-4511-8c7c-135720d4f277" providerId="ADAL" clId="{12CE8BF7-99A2-40E2-A9CB-C29267AE7EA3}"/>
    <pc:docChg chg="modSld">
      <pc:chgData name="Ellen Torfs" userId="c6aa1e10-4a12-4511-8c7c-135720d4f277" providerId="ADAL" clId="{12CE8BF7-99A2-40E2-A9CB-C29267AE7EA3}" dt="2019-05-27T11:40:26.634" v="5" actId="20577"/>
      <pc:docMkLst>
        <pc:docMk/>
      </pc:docMkLst>
      <pc:sldChg chg="modSp">
        <pc:chgData name="Ellen Torfs" userId="c6aa1e10-4a12-4511-8c7c-135720d4f277" providerId="ADAL" clId="{12CE8BF7-99A2-40E2-A9CB-C29267AE7EA3}" dt="2019-05-27T11:40:26.634" v="5" actId="20577"/>
        <pc:sldMkLst>
          <pc:docMk/>
          <pc:sldMk cId="2513866126" sldId="267"/>
        </pc:sldMkLst>
        <pc:spChg chg="mod">
          <ac:chgData name="Ellen Torfs" userId="c6aa1e10-4a12-4511-8c7c-135720d4f277" providerId="ADAL" clId="{12CE8BF7-99A2-40E2-A9CB-C29267AE7EA3}" dt="2019-05-27T11:40:26.634" v="5" actId="20577"/>
          <ac:spMkLst>
            <pc:docMk/>
            <pc:sldMk cId="2513866126" sldId="267"/>
            <ac:spMk id="3" creationId="{00000000-0000-0000-0000-000000000000}"/>
          </ac:spMkLst>
        </pc:spChg>
      </pc:sldChg>
    </pc:docChg>
  </pc:docChgLst>
  <pc:docChgLst>
    <pc:chgData name="Ellen Torfs" userId="c6aa1e10-4a12-4511-8c7c-135720d4f277" providerId="ADAL" clId="{96FE4D50-3959-4B58-A212-D6CC02D3BBDA}"/>
    <pc:docChg chg="custSel modSld">
      <pc:chgData name="Ellen Torfs" userId="c6aa1e10-4a12-4511-8c7c-135720d4f277" providerId="ADAL" clId="{96FE4D50-3959-4B58-A212-D6CC02D3BBDA}" dt="2022-01-21T10:21:14.623" v="362" actId="20577"/>
      <pc:docMkLst>
        <pc:docMk/>
      </pc:docMkLst>
      <pc:sldChg chg="modSp mod">
        <pc:chgData name="Ellen Torfs" userId="c6aa1e10-4a12-4511-8c7c-135720d4f277" providerId="ADAL" clId="{96FE4D50-3959-4B58-A212-D6CC02D3BBDA}" dt="2022-01-20T08:43:35.652" v="6" actId="20577"/>
        <pc:sldMkLst>
          <pc:docMk/>
          <pc:sldMk cId="54334544" sldId="256"/>
        </pc:sldMkLst>
        <pc:spChg chg="mod">
          <ac:chgData name="Ellen Torfs" userId="c6aa1e10-4a12-4511-8c7c-135720d4f277" providerId="ADAL" clId="{96FE4D50-3959-4B58-A212-D6CC02D3BBDA}" dt="2022-01-20T08:43:35.652" v="6" actId="20577"/>
          <ac:spMkLst>
            <pc:docMk/>
            <pc:sldMk cId="54334544" sldId="256"/>
            <ac:spMk id="2" creationId="{00000000-0000-0000-0000-000000000000}"/>
          </ac:spMkLst>
        </pc:spChg>
      </pc:sldChg>
      <pc:sldChg chg="modSp mod">
        <pc:chgData name="Ellen Torfs" userId="c6aa1e10-4a12-4511-8c7c-135720d4f277" providerId="ADAL" clId="{96FE4D50-3959-4B58-A212-D6CC02D3BBDA}" dt="2022-01-21T10:21:14.623" v="362" actId="20577"/>
        <pc:sldMkLst>
          <pc:docMk/>
          <pc:sldMk cId="3503501734" sldId="257"/>
        </pc:sldMkLst>
        <pc:spChg chg="mod">
          <ac:chgData name="Ellen Torfs" userId="c6aa1e10-4a12-4511-8c7c-135720d4f277" providerId="ADAL" clId="{96FE4D50-3959-4B58-A212-D6CC02D3BBDA}" dt="2022-01-20T08:44:01.529" v="31" actId="20577"/>
          <ac:spMkLst>
            <pc:docMk/>
            <pc:sldMk cId="3503501734" sldId="257"/>
            <ac:spMk id="2" creationId="{2FDFDAAF-B6BB-4A04-9065-D1C13A21AE3F}"/>
          </ac:spMkLst>
        </pc:spChg>
        <pc:spChg chg="mod">
          <ac:chgData name="Ellen Torfs" userId="c6aa1e10-4a12-4511-8c7c-135720d4f277" providerId="ADAL" clId="{96FE4D50-3959-4B58-A212-D6CC02D3BBDA}" dt="2022-01-21T10:21:14.623" v="362" actId="20577"/>
          <ac:spMkLst>
            <pc:docMk/>
            <pc:sldMk cId="3503501734" sldId="257"/>
            <ac:spMk id="3" creationId="{CE123ACB-DD68-4388-B607-763D7883FFC8}"/>
          </ac:spMkLst>
        </pc:spChg>
      </pc:sldChg>
    </pc:docChg>
  </pc:docChgLst>
  <pc:docChgLst>
    <pc:chgData name="Ellen Torfs" userId="c6aa1e10-4a12-4511-8c7c-135720d4f277" providerId="ADAL" clId="{9932D13E-6C5E-49FA-A144-75AC46F307EF}"/>
    <pc:docChg chg="undo custSel addSld delSld modSld sldOrd">
      <pc:chgData name="Ellen Torfs" userId="c6aa1e10-4a12-4511-8c7c-135720d4f277" providerId="ADAL" clId="{9932D13E-6C5E-49FA-A144-75AC46F307EF}" dt="2019-09-11T08:54:14.153" v="5135" actId="27636"/>
      <pc:docMkLst>
        <pc:docMk/>
      </pc:docMkLst>
      <pc:sldChg chg="modSp">
        <pc:chgData name="Ellen Torfs" userId="c6aa1e10-4a12-4511-8c7c-135720d4f277" providerId="ADAL" clId="{9932D13E-6C5E-49FA-A144-75AC46F307EF}" dt="2019-09-11T07:19:49.190" v="12" actId="20577"/>
        <pc:sldMkLst>
          <pc:docMk/>
          <pc:sldMk cId="54334544" sldId="256"/>
        </pc:sldMkLst>
        <pc:spChg chg="mod">
          <ac:chgData name="Ellen Torfs" userId="c6aa1e10-4a12-4511-8c7c-135720d4f277" providerId="ADAL" clId="{9932D13E-6C5E-49FA-A144-75AC46F307EF}" dt="2019-09-11T07:19:49.190" v="12" actId="20577"/>
          <ac:spMkLst>
            <pc:docMk/>
            <pc:sldMk cId="54334544" sldId="256"/>
            <ac:spMk id="3" creationId="{00000000-0000-0000-0000-000000000000}"/>
          </ac:spMkLst>
        </pc:spChg>
      </pc:sldChg>
      <pc:sldChg chg="addSp modSp">
        <pc:chgData name="Ellen Torfs" userId="c6aa1e10-4a12-4511-8c7c-135720d4f277" providerId="ADAL" clId="{9932D13E-6C5E-49FA-A144-75AC46F307EF}" dt="2019-09-11T07:40:01.083" v="823" actId="1076"/>
        <pc:sldMkLst>
          <pc:docMk/>
          <pc:sldMk cId="1055868665" sldId="257"/>
        </pc:sldMkLst>
        <pc:spChg chg="mod">
          <ac:chgData name="Ellen Torfs" userId="c6aa1e10-4a12-4511-8c7c-135720d4f277" providerId="ADAL" clId="{9932D13E-6C5E-49FA-A144-75AC46F307EF}" dt="2019-09-11T07:38:38.182" v="815" actId="20577"/>
          <ac:spMkLst>
            <pc:docMk/>
            <pc:sldMk cId="1055868665" sldId="257"/>
            <ac:spMk id="2" creationId="{00000000-0000-0000-0000-000000000000}"/>
          </ac:spMkLst>
        </pc:spChg>
        <pc:spChg chg="mod">
          <ac:chgData name="Ellen Torfs" userId="c6aa1e10-4a12-4511-8c7c-135720d4f277" providerId="ADAL" clId="{9932D13E-6C5E-49FA-A144-75AC46F307EF}" dt="2019-09-11T07:39:46.561" v="820" actId="14100"/>
          <ac:spMkLst>
            <pc:docMk/>
            <pc:sldMk cId="1055868665" sldId="257"/>
            <ac:spMk id="3" creationId="{00000000-0000-0000-0000-000000000000}"/>
          </ac:spMkLst>
        </pc:spChg>
        <pc:picChg chg="add mod ord">
          <ac:chgData name="Ellen Torfs" userId="c6aa1e10-4a12-4511-8c7c-135720d4f277" providerId="ADAL" clId="{9932D13E-6C5E-49FA-A144-75AC46F307EF}" dt="2019-09-11T07:40:01.083" v="823" actId="1076"/>
          <ac:picMkLst>
            <pc:docMk/>
            <pc:sldMk cId="1055868665" sldId="257"/>
            <ac:picMk id="5" creationId="{B6948CA7-8FFD-47E5-88E5-079B9E0966C3}"/>
          </ac:picMkLst>
        </pc:picChg>
      </pc:sldChg>
      <pc:sldChg chg="addSp delSp modSp ord modNotesTx">
        <pc:chgData name="Ellen Torfs" userId="c6aa1e10-4a12-4511-8c7c-135720d4f277" providerId="ADAL" clId="{9932D13E-6C5E-49FA-A144-75AC46F307EF}" dt="2019-09-11T08:52:18.855" v="5016" actId="20577"/>
        <pc:sldMkLst>
          <pc:docMk/>
          <pc:sldMk cId="620147385" sldId="258"/>
        </pc:sldMkLst>
        <pc:spChg chg="mod">
          <ac:chgData name="Ellen Torfs" userId="c6aa1e10-4a12-4511-8c7c-135720d4f277" providerId="ADAL" clId="{9932D13E-6C5E-49FA-A144-75AC46F307EF}" dt="2019-09-11T07:56:59.234" v="2181" actId="20577"/>
          <ac:spMkLst>
            <pc:docMk/>
            <pc:sldMk cId="620147385" sldId="258"/>
            <ac:spMk id="2" creationId="{543937E7-EEDD-4771-B248-009AC3D59C0B}"/>
          </ac:spMkLst>
        </pc:spChg>
        <pc:spChg chg="del mod">
          <ac:chgData name="Ellen Torfs" userId="c6aa1e10-4a12-4511-8c7c-135720d4f277" providerId="ADAL" clId="{9932D13E-6C5E-49FA-A144-75AC46F307EF}" dt="2019-09-11T07:57:14.572" v="2183" actId="3680"/>
          <ac:spMkLst>
            <pc:docMk/>
            <pc:sldMk cId="620147385" sldId="258"/>
            <ac:spMk id="3" creationId="{C535226E-E383-4EF4-8CBB-385290DAC6AF}"/>
          </ac:spMkLst>
        </pc:spChg>
        <pc:spChg chg="add mod">
          <ac:chgData name="Ellen Torfs" userId="c6aa1e10-4a12-4511-8c7c-135720d4f277" providerId="ADAL" clId="{9932D13E-6C5E-49FA-A144-75AC46F307EF}" dt="2019-09-11T08:51:35.779" v="4999" actId="6549"/>
          <ac:spMkLst>
            <pc:docMk/>
            <pc:sldMk cId="620147385" sldId="258"/>
            <ac:spMk id="6" creationId="{2ADAB781-84F2-4802-A934-8E1E11149E21}"/>
          </ac:spMkLst>
        </pc:spChg>
        <pc:graphicFrameChg chg="add del mod modGraphic">
          <ac:chgData name="Ellen Torfs" userId="c6aa1e10-4a12-4511-8c7c-135720d4f277" providerId="ADAL" clId="{9932D13E-6C5E-49FA-A144-75AC46F307EF}" dt="2019-09-11T07:57:55.523" v="2207" actId="20577"/>
          <ac:graphicFrameMkLst>
            <pc:docMk/>
            <pc:sldMk cId="620147385" sldId="258"/>
            <ac:graphicFrameMk id="5" creationId="{EB78555B-7C92-4E8E-A19F-96D4D835B237}"/>
          </ac:graphicFrameMkLst>
        </pc:graphicFrameChg>
        <pc:graphicFrameChg chg="add mod modGraphic">
          <ac:chgData name="Ellen Torfs" userId="c6aa1e10-4a12-4511-8c7c-135720d4f277" providerId="ADAL" clId="{9932D13E-6C5E-49FA-A144-75AC46F307EF}" dt="2019-09-11T08:52:18.855" v="5016" actId="20577"/>
          <ac:graphicFrameMkLst>
            <pc:docMk/>
            <pc:sldMk cId="620147385" sldId="258"/>
            <ac:graphicFrameMk id="7" creationId="{84770A4E-83FF-4685-9A87-CD366B387567}"/>
          </ac:graphicFrameMkLst>
        </pc:graphicFrameChg>
      </pc:sldChg>
      <pc:sldChg chg="del">
        <pc:chgData name="Ellen Torfs" userId="c6aa1e10-4a12-4511-8c7c-135720d4f277" providerId="ADAL" clId="{9932D13E-6C5E-49FA-A144-75AC46F307EF}" dt="2019-09-11T07:56:05.804" v="2100" actId="2696"/>
        <pc:sldMkLst>
          <pc:docMk/>
          <pc:sldMk cId="2303287502" sldId="259"/>
        </pc:sldMkLst>
      </pc:sldChg>
      <pc:sldChg chg="del">
        <pc:chgData name="Ellen Torfs" userId="c6aa1e10-4a12-4511-8c7c-135720d4f277" providerId="ADAL" clId="{9932D13E-6C5E-49FA-A144-75AC46F307EF}" dt="2019-09-11T08:06:35.910" v="2454" actId="2696"/>
        <pc:sldMkLst>
          <pc:docMk/>
          <pc:sldMk cId="1438263673" sldId="260"/>
        </pc:sldMkLst>
      </pc:sldChg>
      <pc:sldChg chg="del">
        <pc:chgData name="Ellen Torfs" userId="c6aa1e10-4a12-4511-8c7c-135720d4f277" providerId="ADAL" clId="{9932D13E-6C5E-49FA-A144-75AC46F307EF}" dt="2019-09-11T07:56:18.310" v="2101" actId="2696"/>
        <pc:sldMkLst>
          <pc:docMk/>
          <pc:sldMk cId="3855885531" sldId="261"/>
        </pc:sldMkLst>
      </pc:sldChg>
      <pc:sldChg chg="modSp ord">
        <pc:chgData name="Ellen Torfs" userId="c6aa1e10-4a12-4511-8c7c-135720d4f277" providerId="ADAL" clId="{9932D13E-6C5E-49FA-A144-75AC46F307EF}" dt="2019-09-11T08:28:29.113" v="3460" actId="20577"/>
        <pc:sldMkLst>
          <pc:docMk/>
          <pc:sldMk cId="2006118848" sldId="262"/>
        </pc:sldMkLst>
        <pc:spChg chg="mod">
          <ac:chgData name="Ellen Torfs" userId="c6aa1e10-4a12-4511-8c7c-135720d4f277" providerId="ADAL" clId="{9932D13E-6C5E-49FA-A144-75AC46F307EF}" dt="2019-09-11T08:11:07.041" v="2759" actId="20577"/>
          <ac:spMkLst>
            <pc:docMk/>
            <pc:sldMk cId="2006118848" sldId="262"/>
            <ac:spMk id="2" creationId="{483115B9-42E4-40A1-870E-24A4C607B82C}"/>
          </ac:spMkLst>
        </pc:spChg>
        <pc:spChg chg="mod">
          <ac:chgData name="Ellen Torfs" userId="c6aa1e10-4a12-4511-8c7c-135720d4f277" providerId="ADAL" clId="{9932D13E-6C5E-49FA-A144-75AC46F307EF}" dt="2019-09-11T08:28:29.113" v="3460" actId="20577"/>
          <ac:spMkLst>
            <pc:docMk/>
            <pc:sldMk cId="2006118848" sldId="262"/>
            <ac:spMk id="3" creationId="{6C8BE9DB-B5FC-4023-A388-220FC811D47F}"/>
          </ac:spMkLst>
        </pc:spChg>
      </pc:sldChg>
      <pc:sldChg chg="ord">
        <pc:chgData name="Ellen Torfs" userId="c6aa1e10-4a12-4511-8c7c-135720d4f277" providerId="ADAL" clId="{9932D13E-6C5E-49FA-A144-75AC46F307EF}" dt="2019-09-11T08:29:15.782" v="3478" actId="27636"/>
        <pc:sldMkLst>
          <pc:docMk/>
          <pc:sldMk cId="977749703" sldId="263"/>
        </pc:sldMkLst>
      </pc:sldChg>
      <pc:sldChg chg="delSp modSp ord">
        <pc:chgData name="Ellen Torfs" userId="c6aa1e10-4a12-4511-8c7c-135720d4f277" providerId="ADAL" clId="{9932D13E-6C5E-49FA-A144-75AC46F307EF}" dt="2019-09-11T08:29:27.798" v="3481" actId="20577"/>
        <pc:sldMkLst>
          <pc:docMk/>
          <pc:sldMk cId="2290807259" sldId="264"/>
        </pc:sldMkLst>
        <pc:spChg chg="mod">
          <ac:chgData name="Ellen Torfs" userId="c6aa1e10-4a12-4511-8c7c-135720d4f277" providerId="ADAL" clId="{9932D13E-6C5E-49FA-A144-75AC46F307EF}" dt="2019-09-11T08:29:27.798" v="3481" actId="20577"/>
          <ac:spMkLst>
            <pc:docMk/>
            <pc:sldMk cId="2290807259" sldId="264"/>
            <ac:spMk id="5" creationId="{6F37A2EB-ADC1-4290-A78A-728265E56EF1}"/>
          </ac:spMkLst>
        </pc:spChg>
        <pc:spChg chg="del">
          <ac:chgData name="Ellen Torfs" userId="c6aa1e10-4a12-4511-8c7c-135720d4f277" providerId="ADAL" clId="{9932D13E-6C5E-49FA-A144-75AC46F307EF}" dt="2019-09-11T08:29:25.327" v="3480" actId="478"/>
          <ac:spMkLst>
            <pc:docMk/>
            <pc:sldMk cId="2290807259" sldId="264"/>
            <ac:spMk id="6" creationId="{CD3D70B3-9E07-42FC-ABBE-FCD1CA93475C}"/>
          </ac:spMkLst>
        </pc:spChg>
      </pc:sldChg>
      <pc:sldChg chg="modSp">
        <pc:chgData name="Ellen Torfs" userId="c6aa1e10-4a12-4511-8c7c-135720d4f277" providerId="ADAL" clId="{9932D13E-6C5E-49FA-A144-75AC46F307EF}" dt="2019-09-11T08:35:30.349" v="4039" actId="20577"/>
        <pc:sldMkLst>
          <pc:docMk/>
          <pc:sldMk cId="556707363" sldId="265"/>
        </pc:sldMkLst>
        <pc:spChg chg="mod">
          <ac:chgData name="Ellen Torfs" userId="c6aa1e10-4a12-4511-8c7c-135720d4f277" providerId="ADAL" clId="{9932D13E-6C5E-49FA-A144-75AC46F307EF}" dt="2019-09-11T08:35:30.349" v="4039" actId="20577"/>
          <ac:spMkLst>
            <pc:docMk/>
            <pc:sldMk cId="556707363" sldId="265"/>
            <ac:spMk id="6" creationId="{BFF48AE7-65A8-4171-A177-1FBE3543A50C}"/>
          </ac:spMkLst>
        </pc:spChg>
        <pc:picChg chg="mod">
          <ac:chgData name="Ellen Torfs" userId="c6aa1e10-4a12-4511-8c7c-135720d4f277" providerId="ADAL" clId="{9932D13E-6C5E-49FA-A144-75AC46F307EF}" dt="2019-09-11T08:35:17.253" v="4033" actId="1076"/>
          <ac:picMkLst>
            <pc:docMk/>
            <pc:sldMk cId="556707363" sldId="265"/>
            <ac:picMk id="2050" creationId="{147B910B-3854-4483-A09F-D95EC8862610}"/>
          </ac:picMkLst>
        </pc:picChg>
      </pc:sldChg>
      <pc:sldChg chg="modSp">
        <pc:chgData name="Ellen Torfs" userId="c6aa1e10-4a12-4511-8c7c-135720d4f277" providerId="ADAL" clId="{9932D13E-6C5E-49FA-A144-75AC46F307EF}" dt="2019-09-11T07:24:53.109" v="227" actId="20577"/>
        <pc:sldMkLst>
          <pc:docMk/>
          <pc:sldMk cId="2513866126" sldId="267"/>
        </pc:sldMkLst>
        <pc:spChg chg="mod">
          <ac:chgData name="Ellen Torfs" userId="c6aa1e10-4a12-4511-8c7c-135720d4f277" providerId="ADAL" clId="{9932D13E-6C5E-49FA-A144-75AC46F307EF}" dt="2019-09-11T07:24:53.109" v="227" actId="20577"/>
          <ac:spMkLst>
            <pc:docMk/>
            <pc:sldMk cId="2513866126" sldId="267"/>
            <ac:spMk id="3" creationId="{00000000-0000-0000-0000-000000000000}"/>
          </ac:spMkLst>
        </pc:spChg>
      </pc:sldChg>
      <pc:sldChg chg="addSp delSp modSp add">
        <pc:chgData name="Ellen Torfs" userId="c6aa1e10-4a12-4511-8c7c-135720d4f277" providerId="ADAL" clId="{9932D13E-6C5E-49FA-A144-75AC46F307EF}" dt="2019-09-11T07:54:52.916" v="2099" actId="20577"/>
        <pc:sldMkLst>
          <pc:docMk/>
          <pc:sldMk cId="1006678507" sldId="268"/>
        </pc:sldMkLst>
        <pc:spChg chg="mod">
          <ac:chgData name="Ellen Torfs" userId="c6aa1e10-4a12-4511-8c7c-135720d4f277" providerId="ADAL" clId="{9932D13E-6C5E-49FA-A144-75AC46F307EF}" dt="2019-09-11T07:53:10.937" v="1849" actId="20577"/>
          <ac:spMkLst>
            <pc:docMk/>
            <pc:sldMk cId="1006678507" sldId="268"/>
            <ac:spMk id="2" creationId="{6C26A2AF-0FB6-46EB-8C08-65E273289440}"/>
          </ac:spMkLst>
        </pc:spChg>
        <pc:spChg chg="del">
          <ac:chgData name="Ellen Torfs" userId="c6aa1e10-4a12-4511-8c7c-135720d4f277" providerId="ADAL" clId="{9932D13E-6C5E-49FA-A144-75AC46F307EF}" dt="2019-09-11T07:40:29.961" v="840" actId="20577"/>
          <ac:spMkLst>
            <pc:docMk/>
            <pc:sldMk cId="1006678507" sldId="268"/>
            <ac:spMk id="3" creationId="{AD3764FC-A295-4DEA-8C0A-C3C022A99C35}"/>
          </ac:spMkLst>
        </pc:spChg>
        <pc:spChg chg="add mod">
          <ac:chgData name="Ellen Torfs" userId="c6aa1e10-4a12-4511-8c7c-135720d4f277" providerId="ADAL" clId="{9932D13E-6C5E-49FA-A144-75AC46F307EF}" dt="2019-09-11T07:54:52.916" v="2099" actId="20577"/>
          <ac:spMkLst>
            <pc:docMk/>
            <pc:sldMk cId="1006678507" sldId="268"/>
            <ac:spMk id="7" creationId="{F31C6ACE-3814-4182-B52A-D27B2ACCD012}"/>
          </ac:spMkLst>
        </pc:spChg>
        <pc:picChg chg="add del mod">
          <ac:chgData name="Ellen Torfs" userId="c6aa1e10-4a12-4511-8c7c-135720d4f277" providerId="ADAL" clId="{9932D13E-6C5E-49FA-A144-75AC46F307EF}" dt="2019-09-11T07:40:32.112" v="841" actId="478"/>
          <ac:picMkLst>
            <pc:docMk/>
            <pc:sldMk cId="1006678507" sldId="268"/>
            <ac:picMk id="5" creationId="{3E24C664-37C6-4A41-A82D-1B57A5B5EAF6}"/>
          </ac:picMkLst>
        </pc:picChg>
      </pc:sldChg>
      <pc:sldChg chg="modSp add ord">
        <pc:chgData name="Ellen Torfs" userId="c6aa1e10-4a12-4511-8c7c-135720d4f277" providerId="ADAL" clId="{9932D13E-6C5E-49FA-A144-75AC46F307EF}" dt="2019-09-11T08:54:14.153" v="5135" actId="27636"/>
        <pc:sldMkLst>
          <pc:docMk/>
          <pc:sldMk cId="2571285731" sldId="269"/>
        </pc:sldMkLst>
        <pc:spChg chg="mod">
          <ac:chgData name="Ellen Torfs" userId="c6aa1e10-4a12-4511-8c7c-135720d4f277" providerId="ADAL" clId="{9932D13E-6C5E-49FA-A144-75AC46F307EF}" dt="2019-09-11T08:10:44.841" v="2744" actId="20577"/>
          <ac:spMkLst>
            <pc:docMk/>
            <pc:sldMk cId="2571285731" sldId="269"/>
            <ac:spMk id="2" creationId="{67767267-F1A8-4B94-A221-CABDA086A75D}"/>
          </ac:spMkLst>
        </pc:spChg>
        <pc:spChg chg="mod">
          <ac:chgData name="Ellen Torfs" userId="c6aa1e10-4a12-4511-8c7c-135720d4f277" providerId="ADAL" clId="{9932D13E-6C5E-49FA-A144-75AC46F307EF}" dt="2019-09-11T08:54:14.153" v="5135" actId="27636"/>
          <ac:spMkLst>
            <pc:docMk/>
            <pc:sldMk cId="2571285731" sldId="269"/>
            <ac:spMk id="3" creationId="{5A8B9FAD-D26D-4075-BBCB-ECF71A1DF344}"/>
          </ac:spMkLst>
        </pc:spChg>
      </pc:sldChg>
      <pc:sldChg chg="modSp add del">
        <pc:chgData name="Ellen Torfs" userId="c6aa1e10-4a12-4511-8c7c-135720d4f277" providerId="ADAL" clId="{9932D13E-6C5E-49FA-A144-75AC46F307EF}" dt="2019-09-11T08:41:26.851" v="4805" actId="2696"/>
        <pc:sldMkLst>
          <pc:docMk/>
          <pc:sldMk cId="2408717167" sldId="270"/>
        </pc:sldMkLst>
        <pc:spChg chg="mod">
          <ac:chgData name="Ellen Torfs" userId="c6aa1e10-4a12-4511-8c7c-135720d4f277" providerId="ADAL" clId="{9932D13E-6C5E-49FA-A144-75AC46F307EF}" dt="2019-09-11T08:40:49.849" v="4723" actId="20577"/>
          <ac:spMkLst>
            <pc:docMk/>
            <pc:sldMk cId="2408717167" sldId="270"/>
            <ac:spMk id="2" creationId="{DE5B9DD5-0A28-49C8-B802-87947B265C2A}"/>
          </ac:spMkLst>
        </pc:spChg>
        <pc:spChg chg="mod">
          <ac:chgData name="Ellen Torfs" userId="c6aa1e10-4a12-4511-8c7c-135720d4f277" providerId="ADAL" clId="{9932D13E-6C5E-49FA-A144-75AC46F307EF}" dt="2019-09-11T08:41:24.199" v="4804" actId="20577"/>
          <ac:spMkLst>
            <pc:docMk/>
            <pc:sldMk cId="2408717167" sldId="270"/>
            <ac:spMk id="3" creationId="{134EF5FB-3A6A-44DC-A8F6-C0EF4ABD929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CF443226-E9FA-4009-BBB5-4E5E237B04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9910BF9-BC8A-4B24-9330-67EAC1E974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4F5CE-CB34-4A0C-9595-867A2C0DB20E}" type="datetimeFigureOut">
              <a:rPr lang="nl-BE" smtClean="0"/>
              <a:t>28/03/2022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D8A7516-5705-4629-A699-3DF8CFBEEC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4C8A117-749A-4619-8630-3F24E93BDE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ABF38-3E8C-439D-9643-BC9C6AAC198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7669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3584B-980D-4F7D-BA36-682FCDF648BB}" type="datetimeFigureOut">
              <a:rPr lang="nl-BE" smtClean="0"/>
              <a:t>28/03/2022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A7F70-BA74-4B93-A504-6802F0D0CD3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219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1586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5473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ABC stands </a:t>
            </a:r>
            <a:r>
              <a:rPr lang="nl-BE" err="1"/>
              <a:t>for</a:t>
            </a:r>
            <a:r>
              <a:rPr lang="nl-BE"/>
              <a:t> Abstract Base Class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3205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Idee oefening </a:t>
            </a: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err="1">
                <a:sym typeface="Wingdings" panose="05000000000000000000" pitchFamily="2" charset="2"/>
              </a:rPr>
              <a:t>dictionary</a:t>
            </a:r>
            <a:r>
              <a:rPr lang="nl-BE" dirty="0">
                <a:sym typeface="Wingdings" panose="05000000000000000000" pitchFamily="2" charset="2"/>
              </a:rPr>
              <a:t> maken met zip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7413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Source: https://towardsdatascience.com/all-about-python-list-comprehension-14dd979ec0d1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3869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Source: https://towardsdatascience.com/all-about-python-list-comprehension-14dd979ec0d1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4981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https://realpython.com/python-statistics/#types-of-measures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4567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26659" y="3433481"/>
            <a:ext cx="9144000" cy="890839"/>
          </a:xfrm>
        </p:spPr>
        <p:txBody>
          <a:bodyPr anchor="b">
            <a:normAutofit/>
          </a:bodyPr>
          <a:lstStyle>
            <a:lvl1pPr algn="r">
              <a:defRPr lang="nl-BE" sz="4400" kern="1200" dirty="0">
                <a:solidFill>
                  <a:srgbClr val="4584B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626659" y="4690378"/>
            <a:ext cx="9144000" cy="698557"/>
          </a:xfrm>
        </p:spPr>
        <p:txBody>
          <a:bodyPr>
            <a:normAutofit/>
          </a:bodyPr>
          <a:lstStyle>
            <a:lvl1pPr marL="0" indent="0" algn="r">
              <a:buNone/>
              <a:defRPr lang="nl-BE" sz="3200" kern="1200" dirty="0">
                <a:solidFill>
                  <a:srgbClr val="FFDE57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E141-11F1-487F-A892-18B8A63336C7}" type="datetime1">
              <a:rPr lang="nl-BE" smtClean="0"/>
              <a:t>28/03/2022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0502153" y="0"/>
            <a:ext cx="1559859" cy="1219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Afbeelding 9">
            <a:extLst>
              <a:ext uri="{FF2B5EF4-FFF2-40B4-BE49-F238E27FC236}">
                <a16:creationId xmlns:a16="http://schemas.microsoft.com/office/drawing/2014/main" id="{FBAF35B5-7E2F-489C-AA38-83D52B9A7B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4" t="17522" r="3803" b="23654"/>
          <a:stretch/>
        </p:blipFill>
        <p:spPr>
          <a:xfrm>
            <a:off x="582705" y="1832120"/>
            <a:ext cx="1461245" cy="11351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350454-2D85-403C-B5B4-870BA60949E0}"/>
              </a:ext>
            </a:extLst>
          </p:cNvPr>
          <p:cNvSpPr txBox="1"/>
          <p:nvPr userDrawn="1"/>
        </p:nvSpPr>
        <p:spPr>
          <a:xfrm>
            <a:off x="1836761" y="1938046"/>
            <a:ext cx="8044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BE" sz="5400" b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</a:t>
            </a:r>
            <a:r>
              <a:rPr lang="nl-BE" sz="5400" b="0" err="1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science</a:t>
            </a:r>
            <a:endParaRPr lang="nl-BE" sz="5400" b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20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FD92-94F2-4CD0-8A1D-AA3295115CEC}" type="datetime1">
              <a:rPr lang="nl-BE" smtClean="0"/>
              <a:t>28/03/2022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341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4EFA-B363-4043-A12E-44B39EC7D05B}" type="datetime1">
              <a:rPr lang="nl-BE" smtClean="0"/>
              <a:t>28/03/2022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682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4584B6"/>
              </a:buClr>
              <a:defRPr/>
            </a:lvl1pPr>
            <a:lvl2pPr>
              <a:buClr>
                <a:srgbClr val="FFDE57"/>
              </a:buCl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89A6-C9B9-4556-BC9E-5E3CF3322A33}" type="datetime1">
              <a:rPr lang="nl-BE" smtClean="0"/>
              <a:t>28/03/2022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B3154-47D9-4402-8EDB-E791933DC0B9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90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42D4-4FBB-465F-AE58-8ADBDBF671C8}" type="datetime1">
              <a:rPr lang="nl-BE" smtClean="0"/>
              <a:t>28/03/2022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782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05D5-C0FD-42E0-9EB1-2670F471B7BB}" type="datetime1">
              <a:rPr lang="nl-BE" smtClean="0"/>
              <a:t>28/03/2022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5C39-C031-448F-A58F-CA88F7B6F786}" type="datetime1">
              <a:rPr lang="nl-BE" smtClean="0"/>
              <a:t>28/03/2022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098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07F5-1DF0-4FFF-91A4-1E1A6A26A94A}" type="datetime1">
              <a:rPr lang="nl-BE" smtClean="0"/>
              <a:t>28/03/2022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149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168B-A159-4E9D-A6C6-C6786C6AB2EB}" type="datetime1">
              <a:rPr lang="nl-BE" smtClean="0"/>
              <a:t>28/03/2022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517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2159-AF82-4D23-BC06-D4277BDD9BAD}" type="datetime1">
              <a:rPr lang="nl-BE" smtClean="0"/>
              <a:t>28/03/2022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459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7014-C292-4E4F-926C-1A31F538B52A}" type="datetime1">
              <a:rPr lang="nl-BE" smtClean="0"/>
              <a:t>28/03/2022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5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82706" y="365125"/>
            <a:ext cx="10771094" cy="920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82705" y="1550894"/>
            <a:ext cx="11291048" cy="4626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82705" y="6356350"/>
            <a:ext cx="1353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C7161-F687-474C-905A-3CCBBA535086}" type="datetime1">
              <a:rPr lang="nl-BE" smtClean="0"/>
              <a:t>28/03/2022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384611" y="6356350"/>
            <a:ext cx="6436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055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7" name="Rechthoek 6"/>
          <p:cNvSpPr/>
          <p:nvPr userDrawn="1"/>
        </p:nvSpPr>
        <p:spPr>
          <a:xfrm rot="5400000">
            <a:off x="6145210" y="-4660629"/>
            <a:ext cx="72000" cy="1202158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7FE2247-7A25-44B0-854B-AE1E11CA90FA}"/>
              </a:ext>
            </a:extLst>
          </p:cNvPr>
          <p:cNvSpPr/>
          <p:nvPr userDrawn="1"/>
        </p:nvSpPr>
        <p:spPr>
          <a:xfrm>
            <a:off x="105303" y="-171400"/>
            <a:ext cx="72000" cy="720080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85989" y="-171400"/>
            <a:ext cx="72000" cy="7200800"/>
          </a:xfrm>
          <a:prstGeom prst="rect">
            <a:avLst/>
          </a:prstGeom>
          <a:solidFill>
            <a:srgbClr val="FFDE57"/>
          </a:solidFill>
          <a:ln>
            <a:solidFill>
              <a:srgbClr val="FFD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D656C7A-8563-4AB3-B098-D72F316041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4" t="17522" r="3803" b="23654"/>
          <a:stretch/>
        </p:blipFill>
        <p:spPr>
          <a:xfrm>
            <a:off x="10650071" y="110811"/>
            <a:ext cx="1461245" cy="113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5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646464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584B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DE57"/>
        </a:buClr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46464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/>
              <a:t>Advanced </a:t>
            </a:r>
            <a:r>
              <a:rPr lang="nl-BE" err="1"/>
              <a:t>programming</a:t>
            </a:r>
            <a:r>
              <a:rPr lang="nl-BE"/>
              <a:t> topics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54334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750A9-04DD-4737-BA32-DE2EE505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000"/>
              <a:t>Built-in </a:t>
            </a:r>
            <a:r>
              <a:rPr lang="nl-BE" sz="4000" err="1"/>
              <a:t>functions</a:t>
            </a:r>
            <a:r>
              <a:rPr lang="nl-BE" sz="4000"/>
              <a:t> </a:t>
            </a:r>
            <a:r>
              <a:rPr lang="nl-BE" sz="4000" err="1"/>
              <a:t>for</a:t>
            </a:r>
            <a:r>
              <a:rPr lang="nl-BE" sz="4000"/>
              <a:t> </a:t>
            </a:r>
            <a:r>
              <a:rPr lang="nl-BE" sz="4000" err="1"/>
              <a:t>working</a:t>
            </a:r>
            <a:r>
              <a:rPr lang="nl-BE" sz="4000"/>
              <a:t> </a:t>
            </a:r>
            <a:r>
              <a:rPr lang="nl-BE" sz="4000" err="1"/>
              <a:t>with</a:t>
            </a:r>
            <a:r>
              <a:rPr lang="nl-BE" sz="4000"/>
              <a:t> </a:t>
            </a:r>
            <a:r>
              <a:rPr lang="nl-BE" sz="4000" err="1"/>
              <a:t>collections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3FF8E-6898-4843-B10E-41A070076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Enumerate</a:t>
            </a:r>
            <a:r>
              <a:rPr lang="nl-BE" dirty="0"/>
              <a:t>()</a:t>
            </a:r>
          </a:p>
          <a:p>
            <a:r>
              <a:rPr lang="nl-BE" dirty="0"/>
              <a:t>Zip()</a:t>
            </a:r>
          </a:p>
          <a:p>
            <a:r>
              <a:rPr lang="nl-BE" dirty="0"/>
              <a:t>Map()</a:t>
            </a:r>
          </a:p>
          <a:p>
            <a:r>
              <a:rPr lang="nl-BE" dirty="0"/>
              <a:t>Filter()</a:t>
            </a:r>
          </a:p>
          <a:p>
            <a:r>
              <a:rPr lang="nl-BE" dirty="0"/>
              <a:t>Using </a:t>
            </a:r>
            <a:r>
              <a:rPr lang="nl-BE" dirty="0" err="1"/>
              <a:t>Lambda</a:t>
            </a:r>
            <a:r>
              <a:rPr lang="nl-BE" dirty="0"/>
              <a:t> </a:t>
            </a:r>
            <a:r>
              <a:rPr lang="nl-BE" dirty="0" err="1"/>
              <a:t>functions</a:t>
            </a: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4A548-4AC1-4086-99A5-2DFF87BC0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9288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B4BBF-5BDA-4518-AC77-25D140FE1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Collection-</a:t>
            </a:r>
            <a:r>
              <a:rPr lang="nl-BE" dirty="0" err="1"/>
              <a:t>based</a:t>
            </a:r>
            <a:r>
              <a:rPr lang="nl-BE" dirty="0"/>
              <a:t> iteration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DDC10-8163-46F8-B58C-BFB219847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5513295" cy="4626069"/>
          </a:xfrm>
        </p:spPr>
        <p:txBody>
          <a:bodyPr/>
          <a:lstStyle/>
          <a:p>
            <a:r>
              <a:rPr lang="en-US" dirty="0"/>
              <a:t>To iterate over a collection, use a for-loop</a:t>
            </a:r>
          </a:p>
          <a:p>
            <a:r>
              <a:rPr lang="en-US" dirty="0"/>
              <a:t>To show the index number of each item in the collection, use a counter</a:t>
            </a:r>
          </a:p>
          <a:p>
            <a:r>
              <a:rPr lang="en-US" dirty="0"/>
              <a:t>Now each item in the collection is retrieved by index</a:t>
            </a:r>
          </a:p>
          <a:p>
            <a:r>
              <a:rPr lang="en-US" dirty="0"/>
              <a:t>The first element in the collection has index number 0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01CB0-C6A5-4B8A-BDFA-E04C99268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11</a:t>
            </a:fld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D23D89-8206-48F0-A1F7-34F62548F27E}"/>
              </a:ext>
            </a:extLst>
          </p:cNvPr>
          <p:cNvSpPr txBox="1"/>
          <p:nvPr/>
        </p:nvSpPr>
        <p:spPr>
          <a:xfrm>
            <a:off x="6297674" y="1592387"/>
            <a:ext cx="54177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students = [</a:t>
            </a:r>
            <a:r>
              <a:rPr lang="en-US" b="0" noProof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"Ann"</a:t>
            </a:r>
            <a:r>
              <a:rPr lang="en-US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noProof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"Bert"</a:t>
            </a:r>
            <a:r>
              <a:rPr lang="en-US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noProof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"Chris"</a:t>
            </a:r>
            <a:r>
              <a:rPr lang="en-US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noProof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"Dave"</a:t>
            </a:r>
            <a:r>
              <a:rPr lang="en-US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b="0" noProof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lang="en-US" b="0" noProof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student </a:t>
            </a:r>
            <a:r>
              <a:rPr lang="en-US" b="0" noProof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students:</a:t>
            </a:r>
          </a:p>
          <a:p>
            <a:r>
              <a:rPr lang="en-US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print(student)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A4937A-3852-4976-BBCF-228A14878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5715" y="2217211"/>
            <a:ext cx="598085" cy="9316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464699-1F16-4B30-83BC-438AA1EF6119}"/>
              </a:ext>
            </a:extLst>
          </p:cNvPr>
          <p:cNvSpPr txBox="1"/>
          <p:nvPr/>
        </p:nvSpPr>
        <p:spPr>
          <a:xfrm>
            <a:off x="6274524" y="3423944"/>
            <a:ext cx="61012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noProof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b="0" noProof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range(len(students)):</a:t>
            </a:r>
          </a:p>
          <a:p>
            <a:r>
              <a:rPr lang="en-US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 (i, students[i])</a:t>
            </a:r>
            <a:br>
              <a:rPr lang="en-US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noProof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noProof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b="0" noProof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range(len(students)):</a:t>
            </a:r>
          </a:p>
          <a:p>
            <a:r>
              <a:rPr lang="en-US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 (i+</a:t>
            </a:r>
            <a:r>
              <a:rPr lang="en-US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students[i])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87A64C-324C-487E-AC12-52A61CCF0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0579" y="3448406"/>
            <a:ext cx="948716" cy="10360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97C570E-1ECB-44D1-A6ED-50804ED46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5715" y="4825169"/>
            <a:ext cx="1036892" cy="114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88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67696-8F84-4DB0-9425-2A9BA44E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Enumerate</a:t>
            </a:r>
            <a:r>
              <a:rPr lang="nl-BE" dirty="0"/>
              <a:t>()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counting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E0284-E35B-467D-8141-730C9B0AE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6" y="1550894"/>
            <a:ext cx="5219004" cy="4626069"/>
          </a:xfrm>
        </p:spPr>
        <p:txBody>
          <a:bodyPr>
            <a:noAutofit/>
          </a:bodyPr>
          <a:lstStyle/>
          <a:p>
            <a:r>
              <a:rPr lang="nl-BE" sz="2600" dirty="0"/>
              <a:t>A more </a:t>
            </a:r>
            <a:r>
              <a:rPr lang="en-US" sz="2600" dirty="0"/>
              <a:t>Pythonic way to add a counter is using the built-in enumerate() function.</a:t>
            </a:r>
          </a:p>
          <a:p>
            <a:r>
              <a:rPr lang="en-US" sz="2600" dirty="0"/>
              <a:t>enumerate() gives you back two loop variables:</a:t>
            </a:r>
          </a:p>
          <a:p>
            <a:pPr lvl="1"/>
            <a:r>
              <a:rPr lang="en-US" sz="2400" dirty="0"/>
              <a:t>The count of the current iteration</a:t>
            </a:r>
          </a:p>
          <a:p>
            <a:pPr lvl="1"/>
            <a:r>
              <a:rPr lang="en-US" sz="2400" dirty="0"/>
              <a:t>The value of the item at the current iteration</a:t>
            </a:r>
          </a:p>
          <a:p>
            <a:r>
              <a:rPr lang="en-US" sz="2600" dirty="0"/>
              <a:t>Just like with a normal for loop, the loop variables can be named whatever you want them to be named.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D2675-4B08-498A-B713-D81E5967B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C9D933-04EC-4875-A130-A846A28FDB76}"/>
              </a:ext>
            </a:extLst>
          </p:cNvPr>
          <p:cNvSpPr txBox="1"/>
          <p:nvPr/>
        </p:nvSpPr>
        <p:spPr>
          <a:xfrm>
            <a:off x="6001408" y="1550894"/>
            <a:ext cx="630357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student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(students):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student)</a:t>
            </a:r>
            <a:endParaRPr lang="en-US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#By default the index counter starts at 0</a:t>
            </a:r>
            <a:b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To print a natural counting number as an 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output for the user, you can use the start #argument for enumerate() to change the starting #count to 1</a:t>
            </a:r>
          </a:p>
          <a:p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student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(students, start=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student)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83F1339-C9EA-4913-8599-E4B3112A9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6559" y="1750273"/>
            <a:ext cx="1036892" cy="11323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7642A8-B9C5-4828-A137-724A4CD98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6559" y="5441426"/>
            <a:ext cx="1036892" cy="114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97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26F77-E098-42DA-B1A2-FD342E333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Enumerate</a:t>
            </a:r>
            <a:r>
              <a:rPr lang="en-US" dirty="0"/>
              <a:t>()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ED065-558B-4FC6-A298-55549B64C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5818095" cy="4626069"/>
          </a:xfrm>
        </p:spPr>
        <p:txBody>
          <a:bodyPr>
            <a:normAutofit/>
          </a:bodyPr>
          <a:lstStyle/>
          <a:p>
            <a:r>
              <a:rPr lang="en-US" dirty="0"/>
              <a:t>Enumerate() returns a list of tuples, combining every element in the list with its index.</a:t>
            </a:r>
          </a:p>
          <a:p>
            <a:r>
              <a:rPr lang="en-US" dirty="0"/>
              <a:t>Note the two variables </a:t>
            </a:r>
            <a:r>
              <a:rPr lang="en-US" dirty="0" err="1"/>
              <a:t>i</a:t>
            </a:r>
            <a:r>
              <a:rPr lang="en-US" dirty="0"/>
              <a:t> &amp; student: During iteration every tuple is automatically stored in these two variables.</a:t>
            </a:r>
          </a:p>
          <a:p>
            <a:endParaRPr lang="en-US" dirty="0"/>
          </a:p>
          <a:p>
            <a:r>
              <a:rPr lang="en-US" dirty="0"/>
              <a:t>This principle is called argument unpacking.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5EB5E-C76F-491B-A1EC-B806957A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13</a:t>
            </a:fld>
            <a:endParaRPr lang="nl-B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4A558E-E640-478C-8332-D80D4BF4B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520" y="3359550"/>
            <a:ext cx="4648200" cy="2952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BF578B1-DFF4-4F78-9701-5483936A9918}"/>
              </a:ext>
            </a:extLst>
          </p:cNvPr>
          <p:cNvSpPr txBox="1"/>
          <p:nvPr/>
        </p:nvSpPr>
        <p:spPr>
          <a:xfrm>
            <a:off x="6801630" y="1604753"/>
            <a:ext cx="61014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student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(students):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student)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#enumerate returns list of tuples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print(list(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(students)))</a:t>
            </a:r>
          </a:p>
        </p:txBody>
      </p:sp>
    </p:spTree>
    <p:extLst>
      <p:ext uri="{BB962C8B-B14F-4D97-AF65-F5344CB8AC3E}">
        <p14:creationId xmlns:p14="http://schemas.microsoft.com/office/powerpoint/2010/main" val="240228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A834E-8A03-4A94-A965-7535E49C3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Zip</a:t>
            </a:r>
            <a:r>
              <a:rPr lang="en-US" dirty="0"/>
              <a:t>() for parallel iteration</a:t>
            </a:r>
            <a:endParaRPr lang="en-BE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B402083-B8C9-4B35-888D-6181F64E3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5145452" cy="5081134"/>
          </a:xfrm>
        </p:spPr>
        <p:txBody>
          <a:bodyPr/>
          <a:lstStyle/>
          <a:p>
            <a:r>
              <a:rPr lang="nl-BE" dirty="0" err="1"/>
              <a:t>To</a:t>
            </a:r>
            <a:r>
              <a:rPr lang="nl-BE" dirty="0"/>
              <a:t> loop over </a:t>
            </a:r>
            <a:r>
              <a:rPr lang="nl-BE" dirty="0" err="1"/>
              <a:t>iterables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same</a:t>
            </a:r>
            <a:r>
              <a:rPr lang="nl-BE" dirty="0"/>
              <a:t> </a:t>
            </a:r>
            <a:r>
              <a:rPr lang="nl-BE" dirty="0" err="1"/>
              <a:t>length</a:t>
            </a:r>
            <a:r>
              <a:rPr lang="nl-BE" dirty="0"/>
              <a:t>,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zip() </a:t>
            </a:r>
            <a:r>
              <a:rPr lang="nl-BE" dirty="0" err="1"/>
              <a:t>function</a:t>
            </a:r>
            <a:r>
              <a:rPr lang="nl-BE" dirty="0"/>
              <a:t>.</a:t>
            </a:r>
          </a:p>
          <a:p>
            <a:r>
              <a:rPr lang="nl-BE" dirty="0"/>
              <a:t>Zip() </a:t>
            </a:r>
            <a:r>
              <a:rPr lang="nl-BE" dirty="0" err="1"/>
              <a:t>gives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back a loop </a:t>
            </a:r>
            <a:r>
              <a:rPr lang="nl-BE" dirty="0" err="1"/>
              <a:t>variable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each</a:t>
            </a:r>
            <a:r>
              <a:rPr lang="nl-BE" dirty="0"/>
              <a:t> </a:t>
            </a:r>
            <a:r>
              <a:rPr lang="nl-BE" dirty="0" err="1"/>
              <a:t>iterable</a:t>
            </a:r>
            <a:r>
              <a:rPr lang="nl-BE" dirty="0"/>
              <a:t>.</a:t>
            </a:r>
          </a:p>
          <a:p>
            <a:r>
              <a:rPr lang="nl-BE" dirty="0"/>
              <a:t>The loop variables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named</a:t>
            </a:r>
            <a:r>
              <a:rPr lang="nl-BE" dirty="0"/>
              <a:t> </a:t>
            </a:r>
            <a:r>
              <a:rPr lang="nl-BE" dirty="0" err="1"/>
              <a:t>wathever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want.</a:t>
            </a:r>
            <a:br>
              <a:rPr lang="nl-BE" dirty="0"/>
            </a:br>
            <a:r>
              <a:rPr lang="nl-BE" dirty="0"/>
              <a:t>E.g.</a:t>
            </a:r>
          </a:p>
          <a:p>
            <a:pPr lvl="1"/>
            <a:r>
              <a:rPr lang="nl-BE" dirty="0"/>
              <a:t>student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students</a:t>
            </a:r>
            <a:endParaRPr lang="nl-BE" dirty="0"/>
          </a:p>
          <a:p>
            <a:pPr lvl="1"/>
            <a:r>
              <a:rPr lang="nl-BE" dirty="0" err="1"/>
              <a:t>grade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grades</a:t>
            </a:r>
            <a:endParaRPr lang="nl-BE" dirty="0"/>
          </a:p>
          <a:p>
            <a:endParaRPr lang="nl-BE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59899-75C3-4129-8AD0-BCE933FE2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14</a:t>
            </a:fld>
            <a:endParaRPr lang="nl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9E5243-A4D2-4366-893B-613DDF0018F3}"/>
              </a:ext>
            </a:extLst>
          </p:cNvPr>
          <p:cNvSpPr txBox="1"/>
          <p:nvPr/>
        </p:nvSpPr>
        <p:spPr>
          <a:xfrm>
            <a:off x="5743285" y="1569590"/>
            <a:ext cx="613046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students = [</a:t>
            </a:r>
            <a:r>
              <a:rPr lang="en-US" b="0" noProof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"Ann"</a:t>
            </a:r>
            <a:r>
              <a:rPr lang="en-US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noProof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"Bert"</a:t>
            </a:r>
            <a:r>
              <a:rPr lang="en-US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noProof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"Chris"</a:t>
            </a:r>
            <a:r>
              <a:rPr lang="en-US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noProof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"Dave"</a:t>
            </a:r>
            <a:r>
              <a:rPr lang="en-US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grades=[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From the Python course in 1ITF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range(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(students)):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print(i+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students[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],grades[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endParaRPr lang="en-US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#more Pythonic way to achieve this is by using</a:t>
            </a:r>
            <a:b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#built-in zip() function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student, grade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zip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students,grades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student,grade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B80BAD-1236-449B-914C-7DDFF3E8F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8975" y="2501090"/>
            <a:ext cx="1009650" cy="7715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0737BD-CC9D-4DAD-93DC-DA6C55D87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2053" y="4881627"/>
            <a:ext cx="8191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48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26F77-E098-42DA-B1A2-FD342E333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Zip()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ED065-558B-4FC6-A298-55549B64C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6" y="1550894"/>
            <a:ext cx="5818095" cy="46260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Python’s zip() function is defined as zip(*</a:t>
            </a:r>
            <a:r>
              <a:rPr lang="en-US" dirty="0" err="1"/>
              <a:t>iterables</a:t>
            </a:r>
            <a:r>
              <a:rPr lang="en-US" dirty="0"/>
              <a:t>).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function takes in x </a:t>
            </a:r>
            <a:r>
              <a:rPr lang="en-US" dirty="0" err="1"/>
              <a:t>iterables</a:t>
            </a:r>
            <a:r>
              <a:rPr lang="en-US" dirty="0"/>
              <a:t> as arguments and returns a list of tuples containing elements from each </a:t>
            </a:r>
            <a:r>
              <a:rPr lang="en-US" dirty="0" err="1"/>
              <a:t>iterable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Pay attention to the length of your </a:t>
            </a:r>
            <a:r>
              <a:rPr lang="en-US" dirty="0" err="1"/>
              <a:t>iterables</a:t>
            </a:r>
            <a:r>
              <a:rPr lang="en-US" dirty="0"/>
              <a:t>. When the </a:t>
            </a:r>
            <a:r>
              <a:rPr lang="en-US" dirty="0" err="1"/>
              <a:t>iterables</a:t>
            </a:r>
            <a:r>
              <a:rPr lang="en-US" dirty="0"/>
              <a:t> you pass in as arguments aren’t the same length, the number of elements that zip() puts out will be equal to the length of the shortest </a:t>
            </a:r>
            <a:r>
              <a:rPr lang="en-US" dirty="0" err="1"/>
              <a:t>iterable</a:t>
            </a:r>
            <a:r>
              <a:rPr lang="en-US" dirty="0"/>
              <a:t>.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5EB5E-C76F-491B-A1EC-B806957A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15</a:t>
            </a:fld>
            <a:endParaRPr lang="nl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789064-A991-47F2-BA10-A2F50F9F9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660" y="3293976"/>
            <a:ext cx="5621301" cy="2710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E11716-1145-473B-AE94-8E83704F4DF1}"/>
              </a:ext>
            </a:extLst>
          </p:cNvPr>
          <p:cNvSpPr txBox="1"/>
          <p:nvPr/>
        </p:nvSpPr>
        <p:spPr>
          <a:xfrm>
            <a:off x="6544660" y="1622440"/>
            <a:ext cx="60998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student, grade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zip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students,grades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student,grade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#zip returns list of tuples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print(list(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zip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(students, grades)))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D66041-242E-43D8-AF58-9899874695BC}"/>
              </a:ext>
            </a:extLst>
          </p:cNvPr>
          <p:cNvSpPr txBox="1"/>
          <p:nvPr/>
        </p:nvSpPr>
        <p:spPr>
          <a:xfrm>
            <a:off x="6623613" y="4246155"/>
            <a:ext cx="63602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#in case of unequal length?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print(list(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zip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(students, grades, range(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569F3F5-A319-46B6-B728-7905AD93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032" y="5301486"/>
            <a:ext cx="3029553" cy="23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517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E6F46-6D91-41E2-85E7-AED8C8933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Zip() &amp; </a:t>
            </a:r>
            <a:r>
              <a:rPr lang="nl-BE" dirty="0" err="1"/>
              <a:t>Enumerate</a:t>
            </a:r>
            <a:r>
              <a:rPr lang="nl-BE" dirty="0"/>
              <a:t>()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5768-9B4A-4BAD-907E-C75637549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11501265" cy="4626069"/>
          </a:xfrm>
        </p:spPr>
        <p:txBody>
          <a:bodyPr/>
          <a:lstStyle/>
          <a:p>
            <a:r>
              <a:rPr lang="en-US" dirty="0"/>
              <a:t>You can combine zip() and enumerate() by using </a:t>
            </a:r>
            <a:r>
              <a:rPr lang="en-US" b="1" dirty="0">
                <a:solidFill>
                  <a:srgbClr val="446785"/>
                </a:solidFill>
              </a:rPr>
              <a:t>nested</a:t>
            </a:r>
            <a:r>
              <a:rPr lang="en-US" dirty="0"/>
              <a:t> argument unpacking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the for loop, you nest zip() inside enumerate(). This means that each time the for loop iterates, enumerate() yields a tuple with the first value as the count and the second value as another tuple containing the elements from the arguments to zip().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B7F0C-D8EC-4C7B-A539-E0261C61D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7D67AB-A82A-47BF-886A-C7A4D5619D51}"/>
              </a:ext>
            </a:extLst>
          </p:cNvPr>
          <p:cNvSpPr txBox="1"/>
          <p:nvPr/>
        </p:nvSpPr>
        <p:spPr>
          <a:xfrm>
            <a:off x="824444" y="2312789"/>
            <a:ext cx="83031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#parallel iteration with print of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counter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,(student, grade)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enumerate(zip(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students,grades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i,student,grade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D236C9-7F40-4EB0-B550-D6265E0F5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875" y="2418294"/>
            <a:ext cx="1082918" cy="92333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B54A61D-A882-4B76-91DA-B5C56F6B2070}"/>
              </a:ext>
            </a:extLst>
          </p:cNvPr>
          <p:cNvSpPr/>
          <p:nvPr/>
        </p:nvSpPr>
        <p:spPr>
          <a:xfrm>
            <a:off x="1284790" y="2604305"/>
            <a:ext cx="2500132" cy="33566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09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BA44-F4E9-40AA-8C65-8C773F071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Map()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calling</a:t>
            </a:r>
            <a:r>
              <a:rPr lang="nl-BE" dirty="0"/>
              <a:t> </a:t>
            </a:r>
            <a:r>
              <a:rPr lang="nl-BE" dirty="0" err="1"/>
              <a:t>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18387-DE52-40B3-8F78-5938DDE97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5513295" cy="4626069"/>
          </a:xfrm>
        </p:spPr>
        <p:txBody>
          <a:bodyPr/>
          <a:lstStyle/>
          <a:p>
            <a:r>
              <a:rPr lang="nl-BE" dirty="0" err="1"/>
              <a:t>To</a:t>
            </a:r>
            <a:r>
              <a:rPr lang="nl-BE" dirty="0"/>
              <a:t> pass </a:t>
            </a:r>
            <a:r>
              <a:rPr lang="nl-BE" dirty="0" err="1"/>
              <a:t>each</a:t>
            </a:r>
            <a:r>
              <a:rPr lang="nl-BE" dirty="0"/>
              <a:t> item in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iterable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a </a:t>
            </a:r>
            <a:r>
              <a:rPr lang="nl-BE" dirty="0" err="1"/>
              <a:t>function</a:t>
            </a:r>
            <a:r>
              <a:rPr lang="nl-BE" dirty="0"/>
              <a:t>,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better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map() </a:t>
            </a:r>
            <a:r>
              <a:rPr lang="nl-BE" dirty="0" err="1"/>
              <a:t>instead</a:t>
            </a:r>
            <a:r>
              <a:rPr lang="nl-BE" dirty="0"/>
              <a:t> of a traditional </a:t>
            </a:r>
            <a:r>
              <a:rPr lang="nl-BE" dirty="0" err="1"/>
              <a:t>for</a:t>
            </a:r>
            <a:r>
              <a:rPr lang="nl-BE" dirty="0"/>
              <a:t> loop</a:t>
            </a:r>
          </a:p>
          <a:p>
            <a:r>
              <a:rPr lang="nl-BE" dirty="0"/>
              <a:t>Map() has 2 </a:t>
            </a:r>
            <a:r>
              <a:rPr lang="nl-BE" dirty="0" err="1"/>
              <a:t>arguments</a:t>
            </a:r>
            <a:r>
              <a:rPr lang="nl-BE" dirty="0"/>
              <a:t>:</a:t>
            </a:r>
          </a:p>
          <a:p>
            <a:pPr lvl="1"/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transformation</a:t>
            </a:r>
            <a:r>
              <a:rPr lang="nl-BE" dirty="0"/>
              <a:t> </a:t>
            </a:r>
            <a:r>
              <a:rPr lang="nl-BE" dirty="0" err="1"/>
              <a:t>function</a:t>
            </a:r>
            <a:endParaRPr lang="nl-BE" dirty="0"/>
          </a:p>
          <a:p>
            <a:pPr lvl="1"/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iterable</a:t>
            </a:r>
            <a:r>
              <a:rPr lang="nl-BE" b="1" dirty="0" err="1"/>
              <a:t>s</a:t>
            </a:r>
            <a:r>
              <a:rPr lang="nl-BE" dirty="0"/>
              <a:t> </a:t>
            </a:r>
            <a:r>
              <a:rPr lang="nl-BE" dirty="0" err="1"/>
              <a:t>whose</a:t>
            </a:r>
            <a:r>
              <a:rPr lang="nl-BE" dirty="0"/>
              <a:t> items </a:t>
            </a:r>
            <a:r>
              <a:rPr lang="nl-BE" dirty="0" err="1"/>
              <a:t>need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passed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function</a:t>
            </a:r>
            <a:endParaRPr lang="nl-BE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593F4-4BEA-402E-B26C-E37986A9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20F64C-CBDD-43A5-B5B0-54D4571AA907}"/>
              </a:ext>
            </a:extLst>
          </p:cNvPr>
          <p:cNvSpPr txBox="1"/>
          <p:nvPr/>
        </p:nvSpPr>
        <p:spPr>
          <a:xfrm>
            <a:off x="6262981" y="1550894"/>
            <a:ext cx="57351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noProof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#function to transform grade in mark</a:t>
            </a:r>
            <a:endParaRPr lang="en-US" b="0" noProof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noProof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transform(grade):</a:t>
            </a:r>
          </a:p>
          <a:p>
            <a:r>
              <a:rPr lang="en-US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lookup_dict = {</a:t>
            </a:r>
            <a:r>
              <a:rPr lang="en-US" b="0" noProof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noProof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noProof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noProof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lang="en-US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r>
              <a:rPr lang="en-US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noProof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lookup_dict.get(grade)</a:t>
            </a:r>
          </a:p>
          <a:p>
            <a:br>
              <a:rPr lang="en-US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noProof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From the Python course in 1ITF</a:t>
            </a:r>
            <a:endParaRPr lang="en-US" b="0" noProof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marks=[]</a:t>
            </a:r>
          </a:p>
          <a:p>
            <a:r>
              <a:rPr lang="en-US" b="0" noProof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grade </a:t>
            </a:r>
            <a:r>
              <a:rPr lang="en-US" b="0" noProof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grades:</a:t>
            </a:r>
          </a:p>
          <a:p>
            <a:r>
              <a:rPr lang="en-US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marks.append(transform(grade))</a:t>
            </a:r>
          </a:p>
          <a:p>
            <a:r>
              <a:rPr lang="en-US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print(marks)</a:t>
            </a:r>
            <a:br>
              <a:rPr lang="en-US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noProof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noProof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#more Pythonic way to call function by using #built-in map()</a:t>
            </a:r>
            <a:endParaRPr lang="en-US" b="0" noProof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marks = list(</a:t>
            </a:r>
            <a:r>
              <a:rPr lang="en-US" b="1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(transform,grades))</a:t>
            </a:r>
          </a:p>
          <a:p>
            <a:r>
              <a:rPr lang="en-US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print(marks)</a:t>
            </a:r>
          </a:p>
          <a:p>
            <a:endParaRPr lang="en-US" b="0" noProof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790030-7667-4E8B-8EFF-824B56F35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4747" y="5807676"/>
            <a:ext cx="1734853" cy="61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29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59B0-2A8B-444D-B8A2-FCD17392C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Map()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4DD84-21E2-45C3-A9D8-0B3550F10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5513295" cy="46260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Here you see an example of a function that needs 2 incoming arguments.</a:t>
            </a:r>
          </a:p>
          <a:p>
            <a:pPr marL="0" indent="0">
              <a:buNone/>
            </a:pPr>
            <a:r>
              <a:rPr lang="en-US" dirty="0"/>
              <a:t>pow() takes two arguments, x and y, and returns x to the power of y. </a:t>
            </a:r>
          </a:p>
          <a:p>
            <a:pPr marL="0" indent="0">
              <a:buNone/>
            </a:pPr>
            <a:r>
              <a:rPr lang="en-US" dirty="0"/>
              <a:t>In the first iteration, x will be 1, y will be 4, and the result will be 1. </a:t>
            </a:r>
          </a:p>
          <a:p>
            <a:pPr marL="0" indent="0">
              <a:buNone/>
            </a:pPr>
            <a:r>
              <a:rPr lang="en-US" dirty="0"/>
              <a:t>In the second iteration, x will be 2, y will be 3, and the result will be 8, and so on. </a:t>
            </a:r>
          </a:p>
          <a:p>
            <a:pPr marL="0" indent="0">
              <a:buNone/>
            </a:pPr>
            <a:r>
              <a:rPr lang="en-US" dirty="0"/>
              <a:t>The final </a:t>
            </a:r>
            <a:r>
              <a:rPr lang="en-US" dirty="0" err="1"/>
              <a:t>iterable</a:t>
            </a:r>
            <a:r>
              <a:rPr lang="en-US" dirty="0"/>
              <a:t> is only as long as the shortest </a:t>
            </a:r>
            <a:r>
              <a:rPr lang="en-US" dirty="0" err="1"/>
              <a:t>iterable</a:t>
            </a:r>
            <a:r>
              <a:rPr lang="en-US" dirty="0"/>
              <a:t>, which is the second one in this case.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104F7-436A-4934-AC32-DE7AAC46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18</a:t>
            </a:fld>
            <a:endParaRPr lang="nl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38468C-9790-455D-A0AC-829D1627ADA4}"/>
              </a:ext>
            </a:extLst>
          </p:cNvPr>
          <p:cNvSpPr txBox="1"/>
          <p:nvPr/>
        </p:nvSpPr>
        <p:spPr>
          <a:xfrm>
            <a:off x="6314303" y="1550894"/>
            <a:ext cx="61042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results = list(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(pow,[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4,5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print(results)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A8042B-BF9E-4043-93D6-1F9548A3A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189" y="3256103"/>
            <a:ext cx="2253564" cy="427400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77467D34-C433-4F04-950E-DE3EB0868128}"/>
              </a:ext>
            </a:extLst>
          </p:cNvPr>
          <p:cNvSpPr/>
          <p:nvPr/>
        </p:nvSpPr>
        <p:spPr>
          <a:xfrm rot="16200000">
            <a:off x="9605297" y="1635186"/>
            <a:ext cx="782643" cy="1260391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974A81-AE82-4203-9CFC-34A53673DB01}"/>
              </a:ext>
            </a:extLst>
          </p:cNvPr>
          <p:cNvSpPr txBox="1"/>
          <p:nvPr/>
        </p:nvSpPr>
        <p:spPr>
          <a:xfrm>
            <a:off x="9844172" y="2633459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/>
              <a:t>X</a:t>
            </a:r>
            <a:endParaRPr lang="en-US" sz="2000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5F8714C9-DEBD-40D0-AF74-626F90FDF560}"/>
              </a:ext>
            </a:extLst>
          </p:cNvPr>
          <p:cNvSpPr/>
          <p:nvPr/>
        </p:nvSpPr>
        <p:spPr>
          <a:xfrm rot="16200000">
            <a:off x="10968114" y="1745780"/>
            <a:ext cx="782643" cy="1028636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9D76AF-6718-4C39-BEFB-E65FCD06B4F6}"/>
              </a:ext>
            </a:extLst>
          </p:cNvPr>
          <p:cNvSpPr txBox="1"/>
          <p:nvPr/>
        </p:nvSpPr>
        <p:spPr>
          <a:xfrm>
            <a:off x="11211653" y="2652890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/>
              <a:t>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269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87B0D-08E7-480D-8079-C0E66F5F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Filter()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extracting</a:t>
            </a:r>
            <a:r>
              <a:rPr lang="nl-BE" dirty="0"/>
              <a:t> </a:t>
            </a:r>
            <a:r>
              <a:rPr lang="nl-BE" dirty="0" err="1"/>
              <a:t>values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iterables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E3C70-5E74-41F8-89E8-F9314F434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5892236" cy="4626069"/>
          </a:xfrm>
        </p:spPr>
        <p:txBody>
          <a:bodyPr/>
          <a:lstStyle/>
          <a:p>
            <a:r>
              <a:rPr lang="en-US" dirty="0"/>
              <a:t>Filter() applies a Boolean-valued function (a function that returns either True or False according to a specific condition) to an </a:t>
            </a:r>
            <a:r>
              <a:rPr lang="en-US" dirty="0" err="1"/>
              <a:t>iterable</a:t>
            </a:r>
            <a:r>
              <a:rPr lang="en-US" dirty="0"/>
              <a:t> and generates a new </a:t>
            </a:r>
            <a:r>
              <a:rPr lang="en-US" dirty="0" err="1"/>
              <a:t>iterable</a:t>
            </a:r>
            <a:r>
              <a:rPr lang="en-US" dirty="0"/>
              <a:t> containing the items that satisfy the Boolean condition.</a:t>
            </a:r>
          </a:p>
          <a:p>
            <a:pPr lvl="1"/>
            <a:r>
              <a:rPr lang="en-US" dirty="0"/>
              <a:t>Boolean-valued function: passed()</a:t>
            </a:r>
          </a:p>
          <a:p>
            <a:pPr lvl="1"/>
            <a:r>
              <a:rPr lang="en-US" dirty="0" err="1"/>
              <a:t>Iterable</a:t>
            </a:r>
            <a:r>
              <a:rPr lang="en-US" dirty="0"/>
              <a:t> to filter: grades</a:t>
            </a:r>
          </a:p>
          <a:p>
            <a:pPr lvl="1"/>
            <a:r>
              <a:rPr lang="en-US" dirty="0"/>
              <a:t>Output: </a:t>
            </a:r>
            <a:r>
              <a:rPr lang="en-US" dirty="0" err="1"/>
              <a:t>passed_grades</a:t>
            </a:r>
            <a:r>
              <a:rPr lang="en-US" dirty="0"/>
              <a:t> containing only items that satisfy the condition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BBE1E-2C8B-4AC4-B969-5B938F7D5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19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1A8D87-324A-4687-A72A-A79881F45B30}"/>
              </a:ext>
            </a:extLst>
          </p:cNvPr>
          <p:cNvSpPr txBox="1"/>
          <p:nvPr/>
        </p:nvSpPr>
        <p:spPr>
          <a:xfrm>
            <a:off x="6557257" y="1652648"/>
            <a:ext cx="554818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grades=[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#function returns true in case of A,B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passed(grade):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grade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results = list(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assed,grades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print(results)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assed_grades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=list(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assed,grades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passed_grades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F621FB-AE39-4830-8956-3EE036887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257" y="5380887"/>
            <a:ext cx="3096913" cy="59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87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C90D2-D4CB-4602-871F-0401CD479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err="1"/>
              <a:t>What</a:t>
            </a:r>
            <a:r>
              <a:rPr lang="nl-BE"/>
              <a:t> </a:t>
            </a:r>
            <a:r>
              <a:rPr lang="nl-BE" err="1"/>
              <a:t>you</a:t>
            </a:r>
            <a:r>
              <a:rPr lang="nl-BE"/>
              <a:t> </a:t>
            </a:r>
            <a:r>
              <a:rPr lang="nl-BE" err="1"/>
              <a:t>should</a:t>
            </a:r>
            <a:r>
              <a:rPr lang="nl-BE"/>
              <a:t> </a:t>
            </a:r>
            <a:r>
              <a:rPr lang="nl-BE" err="1"/>
              <a:t>already</a:t>
            </a:r>
            <a:r>
              <a:rPr lang="nl-BE"/>
              <a:t> </a:t>
            </a:r>
            <a:r>
              <a:rPr lang="nl-BE" dirty="0" err="1"/>
              <a:t>know</a:t>
            </a:r>
            <a:r>
              <a:rPr lang="nl-BE"/>
              <a:t>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3E05B-6AD8-4CC8-BDE7-CF0C4297C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Basics of Python</a:t>
            </a:r>
          </a:p>
          <a:p>
            <a:pPr lvl="1"/>
            <a:r>
              <a:rPr lang="nl-BE" err="1"/>
              <a:t>Conditionals</a:t>
            </a:r>
            <a:r>
              <a:rPr lang="nl-BE"/>
              <a:t> – Loops</a:t>
            </a:r>
          </a:p>
          <a:p>
            <a:pPr lvl="1"/>
            <a:r>
              <a:rPr lang="nl-BE" err="1"/>
              <a:t>Functions</a:t>
            </a:r>
            <a:endParaRPr lang="nl-BE"/>
          </a:p>
          <a:p>
            <a:pPr lvl="1"/>
            <a:r>
              <a:rPr lang="nl-BE" err="1"/>
              <a:t>Collections</a:t>
            </a:r>
            <a:r>
              <a:rPr lang="nl-BE"/>
              <a:t>: List – </a:t>
            </a:r>
            <a:r>
              <a:rPr lang="nl-BE" err="1"/>
              <a:t>Tuple</a:t>
            </a:r>
            <a:r>
              <a:rPr lang="nl-BE"/>
              <a:t> – Dictionary – Set</a:t>
            </a:r>
          </a:p>
          <a:p>
            <a:pPr lvl="1"/>
            <a:r>
              <a:rPr lang="nl-BE"/>
              <a:t>File I/O: </a:t>
            </a:r>
            <a:r>
              <a:rPr lang="nl-BE" err="1"/>
              <a:t>txt</a:t>
            </a:r>
            <a:r>
              <a:rPr lang="nl-BE"/>
              <a:t>, </a:t>
            </a:r>
            <a:r>
              <a:rPr lang="nl-BE" err="1"/>
              <a:t>csv</a:t>
            </a:r>
            <a:r>
              <a:rPr lang="nl-BE"/>
              <a:t>, XML</a:t>
            </a:r>
          </a:p>
          <a:p>
            <a:r>
              <a:rPr lang="nl-BE"/>
              <a:t>First steps in Data </a:t>
            </a:r>
            <a:r>
              <a:rPr lang="nl-BE" err="1"/>
              <a:t>Science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Python</a:t>
            </a:r>
          </a:p>
          <a:p>
            <a:pPr lvl="1"/>
            <a:r>
              <a:rPr lang="nl-BE"/>
              <a:t>Intro in </a:t>
            </a:r>
            <a:r>
              <a:rPr lang="nl-BE" err="1"/>
              <a:t>using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NumPy</a:t>
            </a:r>
            <a:r>
              <a:rPr lang="nl-BE"/>
              <a:t> &amp; </a:t>
            </a:r>
            <a:r>
              <a:rPr lang="nl-BE" err="1"/>
              <a:t>MatPlotLib</a:t>
            </a:r>
            <a:r>
              <a:rPr lang="nl-BE"/>
              <a:t> </a:t>
            </a:r>
            <a:r>
              <a:rPr lang="nl-BE" err="1"/>
              <a:t>libraries</a:t>
            </a:r>
            <a:endParaRPr lang="nl-BE"/>
          </a:p>
          <a:p>
            <a:pPr lvl="1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119EC-8FE2-4359-83D4-CEFDC0C6B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82090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9F3C7-F1D5-4DAD-95FE-D87BDE6F2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Lambda</a:t>
            </a:r>
            <a:r>
              <a:rPr lang="nl-BE" dirty="0"/>
              <a:t> </a:t>
            </a:r>
            <a:r>
              <a:rPr lang="nl-BE" dirty="0" err="1"/>
              <a:t>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95FEC-E467-4DFD-8CF0-28DD27208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178" y="1464397"/>
            <a:ext cx="5708822" cy="4626069"/>
          </a:xfrm>
        </p:spPr>
        <p:txBody>
          <a:bodyPr/>
          <a:lstStyle/>
          <a:p>
            <a:r>
              <a:rPr lang="nl-BE" dirty="0"/>
              <a:t>A </a:t>
            </a:r>
            <a:r>
              <a:rPr lang="nl-BE" dirty="0" err="1"/>
              <a:t>lambda</a:t>
            </a:r>
            <a:r>
              <a:rPr lang="nl-BE" dirty="0"/>
              <a:t> </a:t>
            </a:r>
            <a:r>
              <a:rPr lang="nl-BE" dirty="0" err="1"/>
              <a:t>function</a:t>
            </a:r>
            <a:r>
              <a:rPr lang="nl-BE" dirty="0"/>
              <a:t> is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anonymous</a:t>
            </a:r>
            <a:r>
              <a:rPr lang="nl-BE" dirty="0"/>
              <a:t> </a:t>
            </a:r>
            <a:r>
              <a:rPr lang="nl-BE" dirty="0" err="1"/>
              <a:t>function</a:t>
            </a:r>
            <a:r>
              <a:rPr lang="nl-BE" dirty="0"/>
              <a:t>, </a:t>
            </a:r>
            <a:r>
              <a:rPr lang="nl-BE" dirty="0" err="1"/>
              <a:t>hence</a:t>
            </a:r>
            <a:r>
              <a:rPr lang="nl-BE" dirty="0"/>
              <a:t> a</a:t>
            </a:r>
            <a:r>
              <a:rPr lang="en-US" dirty="0"/>
              <a:t> function without a name. </a:t>
            </a:r>
          </a:p>
          <a:p>
            <a:r>
              <a:rPr lang="en-US" dirty="0"/>
              <a:t>In Python, an anonymous function is created with the </a:t>
            </a:r>
            <a:r>
              <a:rPr lang="en-US" dirty="0">
                <a:solidFill>
                  <a:srgbClr val="4584B6"/>
                </a:solidFill>
              </a:rPr>
              <a:t>lambda</a:t>
            </a:r>
            <a:r>
              <a:rPr lang="en-US" dirty="0"/>
              <a:t> keyword.</a:t>
            </a:r>
          </a:p>
          <a:p>
            <a:r>
              <a:rPr lang="en-US" dirty="0"/>
              <a:t>Syntax:</a:t>
            </a:r>
          </a:p>
          <a:p>
            <a:pPr lvl="1"/>
            <a:r>
              <a:rPr lang="en-US" dirty="0">
                <a:solidFill>
                  <a:srgbClr val="4584B6"/>
                </a:solidFill>
              </a:rPr>
              <a:t>lambda</a:t>
            </a:r>
            <a:r>
              <a:rPr lang="en-US" dirty="0"/>
              <a:t> </a:t>
            </a:r>
            <a:r>
              <a:rPr lang="en-US" dirty="0" err="1"/>
              <a:t>parameters:expression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9B389-FA78-4594-BA95-6B95ABCEF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20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B7B4ED-4739-4CA3-AFF4-B4B4F734FB10}"/>
              </a:ext>
            </a:extLst>
          </p:cNvPr>
          <p:cNvSpPr txBox="1"/>
          <p:nvPr/>
        </p:nvSpPr>
        <p:spPr>
          <a:xfrm>
            <a:off x="6483178" y="1464397"/>
            <a:ext cx="570882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#Immediately invoked lambda functions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x,y:x+y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x,y,z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:x+y+z)(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:sum(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C65C67-25B8-4813-A095-DCB346F15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8095" y="2018278"/>
            <a:ext cx="420743" cy="9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53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0D23C-24C1-4A79-BF63-D82DA4D26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Lambda</a:t>
            </a:r>
            <a:r>
              <a:rPr lang="nl-BE" dirty="0"/>
              <a:t> </a:t>
            </a:r>
            <a:r>
              <a:rPr lang="nl-BE" dirty="0" err="1"/>
              <a:t>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D4A71-DAF3-4892-AE3C-3F1D0EFD3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11291048" cy="4626069"/>
          </a:xfrm>
        </p:spPr>
        <p:txBody>
          <a:bodyPr/>
          <a:lstStyle/>
          <a:p>
            <a:r>
              <a:rPr lang="en-US" dirty="0"/>
              <a:t>Lambda functions are regularly used with the built-in functions map() and filter()</a:t>
            </a:r>
          </a:p>
          <a:p>
            <a:r>
              <a:rPr lang="en-US" dirty="0"/>
              <a:t>We can rewrite the previous examples of map() and filter() without using a predefined function but using a lambda function instead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A715D-FA90-4E75-B68B-556104A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21</a:t>
            </a:fld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2E224-C998-4CD6-9C7D-AD6D21CC1DB7}"/>
              </a:ext>
            </a:extLst>
          </p:cNvPr>
          <p:cNvSpPr txBox="1"/>
          <p:nvPr/>
        </p:nvSpPr>
        <p:spPr>
          <a:xfrm>
            <a:off x="975094" y="3568038"/>
            <a:ext cx="976292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#lambda functions in combination with filter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grades=[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passed_grades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list(filter(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grade:grade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),grades))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passed_grades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#lambda functions in combination with map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marks = list(map(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grade:{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}.get(grade),grades))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 (marks)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D08D48-526E-4084-849D-0125CD86B4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98"/>
          <a:stretch/>
        </p:blipFill>
        <p:spPr>
          <a:xfrm>
            <a:off x="9792638" y="4658497"/>
            <a:ext cx="2218129" cy="2825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9B3D08-64BA-42E8-A958-A36DD36E4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559" y="5825761"/>
            <a:ext cx="1934193" cy="37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68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56D2-FF4E-4CED-A69E-CAA1AEA80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List </a:t>
            </a:r>
            <a:r>
              <a:rPr lang="nl-BE" dirty="0" err="1"/>
              <a:t>comprehension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0E1B5-A90B-4E19-B9D9-7B40BA99C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comprehension in Python is an easy and compact syntax for creating a list from a string or another list. </a:t>
            </a:r>
          </a:p>
          <a:p>
            <a:r>
              <a:rPr lang="en-US" dirty="0"/>
              <a:t>It is a very concise way to create a new list by performing an operation on each item in the existing list. </a:t>
            </a:r>
          </a:p>
          <a:p>
            <a:r>
              <a:rPr lang="en-US" dirty="0"/>
              <a:t>List comprehension is considerably faster than processing a list using the for loop.</a:t>
            </a:r>
          </a:p>
          <a:p>
            <a:r>
              <a:rPr lang="en-US" dirty="0"/>
              <a:t>List comprehension is an alternative for the built-in functions map() and filter() </a:t>
            </a:r>
          </a:p>
          <a:p>
            <a:r>
              <a:rPr lang="en-US" dirty="0"/>
              <a:t>Syntax:  </a:t>
            </a:r>
            <a:br>
              <a:rPr lang="en-US" dirty="0"/>
            </a:br>
            <a:r>
              <a:rPr lang="en-US" sz="2400" dirty="0">
                <a:latin typeface="Consolas" panose="020B0609020204030204" pitchFamily="49" charset="0"/>
              </a:rPr>
              <a:t>[output expression </a:t>
            </a:r>
            <a:r>
              <a:rPr lang="en-US" sz="2400" dirty="0">
                <a:solidFill>
                  <a:srgbClr val="4584B6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latin typeface="Consolas" panose="020B0609020204030204" pitchFamily="49" charset="0"/>
              </a:rPr>
              <a:t> element </a:t>
            </a:r>
            <a:r>
              <a:rPr lang="en-US" sz="2400" dirty="0">
                <a:solidFill>
                  <a:srgbClr val="4584B6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iterable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584B6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condition]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13DFA-8BE3-4555-83D9-83DF03E47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701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FA237-A337-4228-99AF-49D167D68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List </a:t>
            </a:r>
            <a:r>
              <a:rPr lang="nl-BE" dirty="0" err="1"/>
              <a:t>comprehension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CCF97-77D0-4F16-82F0-249F44B4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23</a:t>
            </a:fld>
            <a:endParaRPr lang="nl-BE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F5F9D99-1701-41D9-8BCF-B254ABAC0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DAE3F3"/>
              </a:clrFrom>
              <a:clrTo>
                <a:srgbClr val="DAE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095" y="1844272"/>
            <a:ext cx="7576315" cy="3619314"/>
          </a:xfrm>
          <a:prstGeom prst="rect">
            <a:avLst/>
          </a:prstGeom>
          <a:noFill/>
          <a:ln>
            <a:solidFill>
              <a:srgbClr val="4584B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76564A-136B-4F16-AF48-E67CD7046A7B}"/>
              </a:ext>
            </a:extLst>
          </p:cNvPr>
          <p:cNvSpPr txBox="1"/>
          <p:nvPr/>
        </p:nvSpPr>
        <p:spPr>
          <a:xfrm>
            <a:off x="3212756" y="5725302"/>
            <a:ext cx="61042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lst = [x*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nn-NO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nn-NO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nn-NO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range(</a:t>
            </a:r>
            <a:r>
              <a:rPr lang="nn-NO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n-NO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nn-NO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1940569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6D4A5-F0F6-454F-8692-0AA5D77D5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List </a:t>
            </a:r>
            <a:r>
              <a:rPr lang="nl-BE" dirty="0" err="1"/>
              <a:t>Comprehension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93AE7-04A4-4A93-A4CD-FC62AA8F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24</a:t>
            </a:fld>
            <a:endParaRPr lang="nl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82D96E-627A-4F49-BD13-D2C6AB438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130" y="1648532"/>
            <a:ext cx="6647935" cy="477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090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6A6EA-36A5-4882-AA73-874A8F725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List </a:t>
            </a:r>
            <a:r>
              <a:rPr lang="nl-BE" dirty="0" err="1"/>
              <a:t>comprehension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DC558-0302-4DEB-AE67-6EDD32B45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25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47AC60-2BAF-4723-AA2F-DB7489BC5E0E}"/>
              </a:ext>
            </a:extLst>
          </p:cNvPr>
          <p:cNvSpPr txBox="1"/>
          <p:nvPr/>
        </p:nvSpPr>
        <p:spPr>
          <a:xfrm>
            <a:off x="512689" y="1565905"/>
            <a:ext cx="861265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#basic list comprehension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squares = 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range(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print(squares)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even_numbers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range(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i%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even_numbers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922714-5161-457C-A68F-6836BD943BBC}"/>
              </a:ext>
            </a:extLst>
          </p:cNvPr>
          <p:cNvSpPr txBox="1"/>
          <p:nvPr/>
        </p:nvSpPr>
        <p:spPr>
          <a:xfrm>
            <a:off x="511599" y="3167096"/>
            <a:ext cx="977419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#list comprehension replacing map()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grades=[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marks = [{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}.get(grade)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grade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grades]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print(marks)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results = 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"Pass"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grade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"Fail"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grade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grades]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print(results)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#list comprehension replacing filter()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passed_grades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[grade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grade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grades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grade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passed_grades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17027B-2F9A-4B5F-8099-5147E727F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371" y="1768716"/>
            <a:ext cx="3595382" cy="4574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A3AE1BA-E116-4E04-9E67-671303FF22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32104"/>
          <a:stretch/>
        </p:blipFill>
        <p:spPr>
          <a:xfrm>
            <a:off x="8278371" y="2830251"/>
            <a:ext cx="3101111" cy="4574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0560B37-5DF1-4066-B937-C666774FD3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598"/>
          <a:stretch/>
        </p:blipFill>
        <p:spPr>
          <a:xfrm>
            <a:off x="8267764" y="5093222"/>
            <a:ext cx="1561162" cy="19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21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02F6C-9284-49BC-B6D1-229A5F774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01515-0391-440D-B536-F37FBC975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Descriptive statistics is about describing and summarizing data. It uses two main approaches:</a:t>
            </a:r>
          </a:p>
          <a:p>
            <a:endParaRPr lang="en-US" dirty="0"/>
          </a:p>
          <a:p>
            <a:pPr lvl="1"/>
            <a:r>
              <a:rPr lang="en-US" dirty="0"/>
              <a:t>The quantitative approach describes and summarizes data numerically.</a:t>
            </a:r>
          </a:p>
          <a:p>
            <a:pPr lvl="1"/>
            <a:r>
              <a:rPr lang="en-US" dirty="0"/>
              <a:t>The visual approach illustrates data with charts, plots, histograms, and other graphs.</a:t>
            </a:r>
          </a:p>
          <a:p>
            <a:pPr lvl="1"/>
            <a:endParaRPr lang="en-US" dirty="0"/>
          </a:p>
          <a:p>
            <a:r>
              <a:rPr lang="en-US" dirty="0"/>
              <a:t>In this introductory chapter you use Python’s </a:t>
            </a:r>
            <a:r>
              <a:rPr lang="en-US" i="1" dirty="0">
                <a:solidFill>
                  <a:srgbClr val="4584B6"/>
                </a:solidFill>
              </a:rPr>
              <a:t>statistics </a:t>
            </a:r>
            <a:r>
              <a:rPr lang="en-US" dirty="0"/>
              <a:t>library</a:t>
            </a:r>
            <a:r>
              <a:rPr lang="en-US" i="1" dirty="0">
                <a:solidFill>
                  <a:srgbClr val="4584B6"/>
                </a:solidFill>
              </a:rPr>
              <a:t>. </a:t>
            </a:r>
            <a:r>
              <a:rPr lang="en-US" dirty="0"/>
              <a:t> This is the basic built-in Python library for descriptive statistics. You can use it if your datasets are not too large or complex.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86321-B8AC-4173-AFEA-B0FD927F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5944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840CB-DA0D-4EE7-BD1B-8A40D60E5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central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907DF-9AC3-4F7E-A758-B64D15976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717589"/>
            <a:ext cx="6423576" cy="4775286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To analyze the central or middle values of datasets:</a:t>
            </a:r>
          </a:p>
          <a:p>
            <a:endParaRPr lang="en-US" sz="2400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 lvl="1"/>
            <a:r>
              <a:rPr lang="en-US" sz="2400" dirty="0">
                <a:solidFill>
                  <a:srgbClr val="222222"/>
                </a:solidFill>
                <a:latin typeface="source sans pro" panose="020B0503030403020204" pitchFamily="34" charset="0"/>
              </a:rPr>
              <a:t>Mean: average</a:t>
            </a:r>
          </a:p>
          <a:p>
            <a:pPr marL="914400" lvl="2" indent="0">
              <a:buNone/>
            </a:pPr>
            <a:endParaRPr lang="en-US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 lvl="1"/>
            <a:r>
              <a:rPr lang="en-US" sz="2400" dirty="0">
                <a:solidFill>
                  <a:srgbClr val="222222"/>
                </a:solidFill>
                <a:latin typeface="source sans pro" panose="020B0503030403020204" pitchFamily="34" charset="0"/>
              </a:rPr>
              <a:t>Median: middle value of data set </a:t>
            </a:r>
          </a:p>
          <a:p>
            <a:pPr lvl="2"/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Odd number of data points: middle value is returned</a:t>
            </a:r>
          </a:p>
          <a:p>
            <a:pPr lvl="2"/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Even number of data points: average of the 2 middle values is returned</a:t>
            </a:r>
          </a:p>
          <a:p>
            <a:pPr marL="914400" lvl="2" indent="0">
              <a:buNone/>
            </a:pPr>
            <a:endParaRPr lang="en-US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 lvl="1"/>
            <a:r>
              <a:rPr lang="en-US" sz="2400" dirty="0">
                <a:solidFill>
                  <a:srgbClr val="222222"/>
                </a:solidFill>
                <a:latin typeface="source sans pro" panose="020B0503030403020204" pitchFamily="34" charset="0"/>
              </a:rPr>
              <a:t>Mode: the most typical data value in the set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14563-8D60-43C3-9D4F-166D8AC1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27</a:t>
            </a:fld>
            <a:endParaRPr lang="nl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B94B31-82E5-4782-BCF1-304778E994C5}"/>
              </a:ext>
            </a:extLst>
          </p:cNvPr>
          <p:cNvSpPr txBox="1"/>
          <p:nvPr/>
        </p:nvSpPr>
        <p:spPr>
          <a:xfrm>
            <a:off x="7219345" y="1783433"/>
            <a:ext cx="47655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statistics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63427C-9E33-412B-B2EF-86F8134DC22F}"/>
              </a:ext>
            </a:extLst>
          </p:cNvPr>
          <p:cNvSpPr txBox="1"/>
          <p:nvPr/>
        </p:nvSpPr>
        <p:spPr>
          <a:xfrm>
            <a:off x="7219345" y="3457399"/>
            <a:ext cx="26792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3.3846153846153846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14198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F7CDC-5D72-4724-8FFF-DF57C2D54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5C363-F498-4AB0-9170-B6F44E46D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 2 : filter()</a:t>
            </a:r>
          </a:p>
          <a:p>
            <a:r>
              <a:rPr lang="en-US" dirty="0"/>
              <a:t>Exercise 3 : map() – Lambda function – List Comprehension</a:t>
            </a:r>
          </a:p>
          <a:p>
            <a:r>
              <a:rPr lang="en-US" dirty="0"/>
              <a:t>Exercise 4 : zip() – enumerate() – </a:t>
            </a:r>
            <a:r>
              <a:rPr lang="en-US" dirty="0" err="1"/>
              <a:t>dict</a:t>
            </a:r>
            <a:r>
              <a:rPr lang="en-US" dirty="0"/>
              <a:t>()</a:t>
            </a:r>
          </a:p>
          <a:p>
            <a:r>
              <a:rPr lang="en-US" dirty="0"/>
              <a:t>Exercise 5 : OO – zip()</a:t>
            </a:r>
          </a:p>
          <a:p>
            <a:r>
              <a:rPr lang="en-US" dirty="0"/>
              <a:t>Exercise 6 : Statistics: detecting outliers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153C2-FA12-4BB8-A475-E4154E92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7435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1EAA1-EC6C-4A18-B0C8-900239621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err="1"/>
              <a:t>Scaling</a:t>
            </a:r>
            <a:r>
              <a:rPr lang="nl-BE"/>
              <a:t> up </a:t>
            </a:r>
            <a:r>
              <a:rPr lang="nl-BE" err="1"/>
              <a:t>your</a:t>
            </a:r>
            <a:r>
              <a:rPr lang="nl-BE"/>
              <a:t> Python </a:t>
            </a:r>
            <a:r>
              <a:rPr lang="nl-BE" err="1"/>
              <a:t>programming</a:t>
            </a:r>
            <a:r>
              <a:rPr lang="nl-BE"/>
              <a:t> skills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33B65-5225-4990-90BC-6A757DE98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OO </a:t>
            </a:r>
            <a:r>
              <a:rPr lang="nl-BE" dirty="0" err="1"/>
              <a:t>programming</a:t>
            </a:r>
            <a:r>
              <a:rPr lang="nl-BE" dirty="0"/>
              <a:t> </a:t>
            </a:r>
          </a:p>
          <a:p>
            <a:r>
              <a:rPr lang="nl-BE" dirty="0"/>
              <a:t>Built-in </a:t>
            </a:r>
            <a:r>
              <a:rPr lang="nl-BE" dirty="0" err="1"/>
              <a:t>functions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working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collections</a:t>
            </a:r>
            <a:endParaRPr lang="nl-BE" dirty="0"/>
          </a:p>
          <a:p>
            <a:r>
              <a:rPr lang="nl-BE" dirty="0" err="1"/>
              <a:t>Lambda</a:t>
            </a:r>
            <a:r>
              <a:rPr lang="nl-BE" dirty="0"/>
              <a:t> </a:t>
            </a:r>
            <a:r>
              <a:rPr lang="nl-BE" dirty="0" err="1"/>
              <a:t>functions</a:t>
            </a:r>
            <a:endParaRPr lang="nl-BE" dirty="0"/>
          </a:p>
          <a:p>
            <a:r>
              <a:rPr lang="nl-BE" dirty="0"/>
              <a:t>List </a:t>
            </a:r>
            <a:r>
              <a:rPr lang="nl-BE" dirty="0" err="1"/>
              <a:t>Comprehensions</a:t>
            </a:r>
            <a:endParaRPr lang="nl-BE" dirty="0"/>
          </a:p>
          <a:p>
            <a:pPr marL="0" indent="0">
              <a:buNone/>
            </a:pPr>
            <a:endParaRPr lang="en-US" dirty="0"/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2E43A-082B-4B57-90EB-CA29FC272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000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EA41B-C48F-4D48-816E-CACC4F351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OO : Classes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E6E8B-DDBB-40C7-B69E-C4B1B0E0F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028" y="1550894"/>
            <a:ext cx="5197986" cy="4626069"/>
          </a:xfrm>
        </p:spPr>
        <p:txBody>
          <a:bodyPr>
            <a:normAutofit fontScale="85000" lnSpcReduction="10000"/>
          </a:bodyPr>
          <a:lstStyle/>
          <a:p>
            <a:r>
              <a:rPr lang="en-US" sz="2400"/>
              <a:t>Class definitions start with the class keyword, which is followed by the name of the class and a colon.</a:t>
            </a:r>
          </a:p>
          <a:p>
            <a:r>
              <a:rPr lang="en-US" sz="2400"/>
              <a:t>Class names are written in </a:t>
            </a:r>
            <a:r>
              <a:rPr lang="en-US" sz="2400" err="1"/>
              <a:t>CapitalizedWords</a:t>
            </a:r>
            <a:r>
              <a:rPr lang="en-US" sz="2400"/>
              <a:t> notation by convention.</a:t>
            </a:r>
          </a:p>
          <a:p>
            <a:r>
              <a:rPr lang="en-US" sz="2400"/>
              <a:t>Class attributes which are identical for all instances are defined first.</a:t>
            </a:r>
          </a:p>
          <a:p>
            <a:r>
              <a:rPr lang="en-US" sz="2400"/>
              <a:t>Every time a new object is created, __</a:t>
            </a:r>
            <a:r>
              <a:rPr lang="en-US" sz="2400" err="1"/>
              <a:t>init</a:t>
            </a:r>
            <a:r>
              <a:rPr lang="en-US" sz="2400"/>
              <a:t>__() sets the initial state of the object by assigning the values of the object’s attributes. </a:t>
            </a:r>
          </a:p>
          <a:p>
            <a:r>
              <a:rPr lang="en-US" sz="2400"/>
              <a:t>__</a:t>
            </a:r>
            <a:r>
              <a:rPr lang="en-US" sz="2400" err="1"/>
              <a:t>init</a:t>
            </a:r>
            <a:r>
              <a:rPr lang="en-US" sz="2400"/>
              <a:t>__() can have any number of parameters, but the first parameter will always be a variable called self. </a:t>
            </a:r>
          </a:p>
          <a:p>
            <a:r>
              <a:rPr lang="en-US" sz="2400"/>
              <a:t>When a new object is created, the instance is automatically passed to the self parameter.</a:t>
            </a:r>
          </a:p>
          <a:p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endParaRPr lang="en-US" sz="2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6D0E9-EC6E-4B12-8124-6253606C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4</a:t>
            </a:fld>
            <a:endParaRPr lang="nl-B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39106D-B8EF-4E8E-982F-D0DAE340A806}"/>
              </a:ext>
            </a:extLst>
          </p:cNvPr>
          <p:cNvSpPr txBox="1"/>
          <p:nvPr/>
        </p:nvSpPr>
        <p:spPr>
          <a:xfrm>
            <a:off x="6232634" y="1550894"/>
            <a:ext cx="610125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Flight: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#class attributes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airport = 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"Brussels South"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#initializer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__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__(self, operator, destination):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.operator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operator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.destination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destination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#instantiating objects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a=Flight(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Virgin"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"Amsterdam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b=Flight(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Ryanair"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"Berlin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'From'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a.airport,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"to"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a.destination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'From'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b.airport,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"to"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b.destination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964CB8-83CA-4C8A-8D09-EACE08D4B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528" y="5936584"/>
            <a:ext cx="28670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96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hoek: afgeronde hoeken 7">
            <a:extLst>
              <a:ext uri="{FF2B5EF4-FFF2-40B4-BE49-F238E27FC236}">
                <a16:creationId xmlns:a16="http://schemas.microsoft.com/office/drawing/2014/main" id="{144EF97A-EFCA-46C4-954B-0A5CA9B72A50}"/>
              </a:ext>
            </a:extLst>
          </p:cNvPr>
          <p:cNvSpPr/>
          <p:nvPr/>
        </p:nvSpPr>
        <p:spPr>
          <a:xfrm>
            <a:off x="603181" y="4654700"/>
            <a:ext cx="10895136" cy="206677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>
              <a:solidFill>
                <a:srgbClr val="4584B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387E5-520D-4076-80D8-14703100B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OO: </a:t>
            </a:r>
            <a:r>
              <a:rPr lang="nl-BE" err="1"/>
              <a:t>Instance</a:t>
            </a:r>
            <a:r>
              <a:rPr lang="nl-BE"/>
              <a:t> </a:t>
            </a:r>
            <a:r>
              <a:rPr lang="nl-BE" err="1"/>
              <a:t>methods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BC9B6-63C5-4585-90E0-75747D969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5</a:t>
            </a:fld>
            <a:endParaRPr lang="nl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78E133-15D1-4D05-9B50-D90405EAC849}"/>
              </a:ext>
            </a:extLst>
          </p:cNvPr>
          <p:cNvSpPr txBox="1"/>
          <p:nvPr/>
        </p:nvSpPr>
        <p:spPr>
          <a:xfrm>
            <a:off x="564851" y="1482564"/>
            <a:ext cx="890813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Flight: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#...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__str__(self):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"Flight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from 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.airport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to 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.destination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takeoff(self, ready):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ready: 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ready for take off"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still waiting"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Tekstvak 9">
            <a:extLst>
              <a:ext uri="{FF2B5EF4-FFF2-40B4-BE49-F238E27FC236}">
                <a16:creationId xmlns:a16="http://schemas.microsoft.com/office/drawing/2014/main" id="{3C02E5DF-F19F-45C8-82D6-5B5525B53772}"/>
              </a:ext>
            </a:extLst>
          </p:cNvPr>
          <p:cNvSpPr txBox="1"/>
          <p:nvPr/>
        </p:nvSpPr>
        <p:spPr>
          <a:xfrm>
            <a:off x="4864828" y="4394124"/>
            <a:ext cx="154090" cy="508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sz="2400">
              <a:solidFill>
                <a:srgbClr val="44678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DB7006-5066-4980-BD22-27628310F1C7}"/>
              </a:ext>
            </a:extLst>
          </p:cNvPr>
          <p:cNvSpPr txBox="1"/>
          <p:nvPr/>
        </p:nvSpPr>
        <p:spPr>
          <a:xfrm>
            <a:off x="965491" y="4681241"/>
            <a:ext cx="1017547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Instance methods are functions that are defined inside a class and can only be called from an instance of that class.</a:t>
            </a:r>
          </a:p>
          <a:p>
            <a:br>
              <a:rPr lang="en-US" sz="2000"/>
            </a:br>
            <a:r>
              <a:rPr lang="en-US" sz="2000"/>
              <a:t>An instance method’s first parameter is always self.</a:t>
            </a:r>
            <a:br>
              <a:rPr lang="en-US" sz="2000"/>
            </a:br>
            <a:endParaRPr lang="en-US" sz="2000"/>
          </a:p>
          <a:p>
            <a:r>
              <a:rPr lang="en-US" sz="2000"/>
              <a:t>Override of  __str__(self) defines the default output when printing the object.</a:t>
            </a:r>
          </a:p>
        </p:txBody>
      </p:sp>
    </p:spTree>
    <p:extLst>
      <p:ext uri="{BB962C8B-B14F-4D97-AF65-F5344CB8AC3E}">
        <p14:creationId xmlns:p14="http://schemas.microsoft.com/office/powerpoint/2010/main" val="847648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58C66-BE78-4A8C-9A9C-96B5C3C0B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OO: </a:t>
            </a:r>
            <a:r>
              <a:rPr lang="nl-BE" err="1"/>
              <a:t>Instance</a:t>
            </a:r>
            <a:r>
              <a:rPr lang="nl-BE"/>
              <a:t> </a:t>
            </a:r>
            <a:r>
              <a:rPr lang="nl-BE" err="1"/>
              <a:t>methods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43823-7D55-4D21-8D13-56987CC0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6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963A6F-D58F-4671-A030-1F78B653D329}"/>
              </a:ext>
            </a:extLst>
          </p:cNvPr>
          <p:cNvSpPr txBox="1"/>
          <p:nvPr/>
        </p:nvSpPr>
        <p:spPr>
          <a:xfrm>
            <a:off x="582706" y="1548033"/>
            <a:ext cx="490185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#instantiating objects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a=Flight(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Virgin"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"Amsterdam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b=Flight(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Ryanair"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"Berlin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 (a)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 (b)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 (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a.takeoff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 (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b.takeoff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7EB3FC-DF61-4DC0-96C9-622BC015C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957" y="2765951"/>
            <a:ext cx="4991100" cy="800100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06E69316-29AF-47B7-A569-0A0C380A355E}"/>
              </a:ext>
            </a:extLst>
          </p:cNvPr>
          <p:cNvSpPr/>
          <p:nvPr/>
        </p:nvSpPr>
        <p:spPr>
          <a:xfrm rot="5400000">
            <a:off x="7066303" y="-450512"/>
            <a:ext cx="349634" cy="8854568"/>
          </a:xfrm>
          <a:prstGeom prst="leftBrace">
            <a:avLst>
              <a:gd name="adj1" fmla="val 8333"/>
              <a:gd name="adj2" fmla="val 4965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39212C-4D8E-4359-B163-7C2B6C9B657B}"/>
              </a:ext>
            </a:extLst>
          </p:cNvPr>
          <p:cNvSpPr txBox="1"/>
          <p:nvPr/>
        </p:nvSpPr>
        <p:spPr>
          <a:xfrm>
            <a:off x="3741684" y="4663636"/>
            <a:ext cx="86815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__str__(self):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"Flight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from 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.airport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to 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.destination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5A3FC6-FC21-43B6-A6D5-3C401B1BEC4C}"/>
              </a:ext>
            </a:extLst>
          </p:cNvPr>
          <p:cNvSpPr txBox="1"/>
          <p:nvPr/>
        </p:nvSpPr>
        <p:spPr>
          <a:xfrm>
            <a:off x="2813836" y="4072267"/>
            <a:ext cx="905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/>
              <a:t>In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takeoff</a:t>
            </a:r>
            <a:r>
              <a:rPr lang="nl-BE"/>
              <a:t> </a:t>
            </a:r>
            <a:r>
              <a:rPr lang="nl-BE" err="1"/>
              <a:t>method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object (</a:t>
            </a:r>
            <a:r>
              <a:rPr lang="nl-BE" err="1"/>
              <a:t>self</a:t>
            </a:r>
            <a:r>
              <a:rPr lang="nl-BE"/>
              <a:t>) is </a:t>
            </a:r>
            <a:r>
              <a:rPr lang="nl-BE" err="1"/>
              <a:t>called</a:t>
            </a:r>
            <a:r>
              <a:rPr lang="nl-BE"/>
              <a:t> </a:t>
            </a:r>
            <a:r>
              <a:rPr lang="nl-BE" err="1"/>
              <a:t>so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default output set in __</a:t>
            </a:r>
            <a:r>
              <a:rPr lang="nl-BE" err="1"/>
              <a:t>str</a:t>
            </a:r>
            <a:r>
              <a:rPr lang="nl-BE"/>
              <a:t>__() </a:t>
            </a:r>
            <a:r>
              <a:rPr lang="nl-BE" err="1"/>
              <a:t>appears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59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hoek: afgeronde hoeken 7">
            <a:extLst>
              <a:ext uri="{FF2B5EF4-FFF2-40B4-BE49-F238E27FC236}">
                <a16:creationId xmlns:a16="http://schemas.microsoft.com/office/drawing/2014/main" id="{AF6C9CD8-CFE3-4A6E-AC6C-B5B1BBAB538F}"/>
              </a:ext>
            </a:extLst>
          </p:cNvPr>
          <p:cNvSpPr/>
          <p:nvPr/>
        </p:nvSpPr>
        <p:spPr>
          <a:xfrm>
            <a:off x="430923" y="4413150"/>
            <a:ext cx="11361683" cy="230832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>
              <a:solidFill>
                <a:srgbClr val="4584B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DE0D8A-8115-48B5-AE0E-0A0021C23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OO: </a:t>
            </a:r>
            <a:r>
              <a:rPr lang="nl-BE" err="1"/>
              <a:t>Inheritance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892B1-A80F-43DA-A7E8-6F88E06D9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7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F10BE5-42FA-4A50-A94B-50927D91BE4B}"/>
              </a:ext>
            </a:extLst>
          </p:cNvPr>
          <p:cNvSpPr txBox="1"/>
          <p:nvPr/>
        </p:nvSpPr>
        <p:spPr>
          <a:xfrm>
            <a:off x="582706" y="1424769"/>
            <a:ext cx="781969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CommercialFlight</a:t>
            </a:r>
            <a:r>
              <a:rPr 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inherits Flight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CommercialFlight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(Flight):</a:t>
            </a:r>
          </a:p>
          <a:p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__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__(self, operator, destination, passengers):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super().__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__(operator, destination)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.passengers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passengers</a:t>
            </a:r>
          </a:p>
          <a:p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instantiating </a:t>
            </a:r>
            <a:r>
              <a:rPr lang="en-US" b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CommercialFlight</a:t>
            </a:r>
            <a:r>
              <a:rPr 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objects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=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CommercialFlight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"Virgin"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"Copenhagen"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120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print(c)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AAAA13-E78E-4330-8B35-9EC8346930BA}"/>
              </a:ext>
            </a:extLst>
          </p:cNvPr>
          <p:cNvSpPr txBox="1"/>
          <p:nvPr/>
        </p:nvSpPr>
        <p:spPr>
          <a:xfrm>
            <a:off x="640588" y="4500290"/>
            <a:ext cx="1147784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create a class that inherits the functionality from another class, send the parent class as a parameter when creating the child class.</a:t>
            </a:r>
          </a:p>
          <a:p>
            <a:endParaRPr lang="en-US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>
                <a:solidFill>
                  <a:srgbClr val="000000"/>
                </a:solidFill>
                <a:latin typeface="Verdana" panose="020B0604030504040204" pitchFamily="34" charset="0"/>
              </a:rPr>
              <a:t>The Flight class is extended with the attribute ‘passengers’</a:t>
            </a:r>
          </a:p>
          <a:p>
            <a:r>
              <a:rPr lang="en-US">
                <a:solidFill>
                  <a:srgbClr val="000000"/>
                </a:solidFill>
                <a:latin typeface="Verdana" panose="020B0604030504040204" pitchFamily="34" charset="0"/>
              </a:rPr>
              <a:t>BUT the child's __</a:t>
            </a:r>
            <a:r>
              <a:rPr lang="en-US" err="1">
                <a:solidFill>
                  <a:srgbClr val="000000"/>
                </a:solidFill>
                <a:latin typeface="Verdana" panose="020B0604030504040204" pitchFamily="34" charset="0"/>
              </a:rPr>
              <a:t>init</a:t>
            </a:r>
            <a:r>
              <a:rPr lang="en-US">
                <a:solidFill>
                  <a:srgbClr val="000000"/>
                </a:solidFill>
                <a:latin typeface="Verdana" panose="020B0604030504040204" pitchFamily="34" charset="0"/>
              </a:rPr>
              <a:t>__() function overrides the inheritance of the parent's __</a:t>
            </a:r>
            <a:r>
              <a:rPr lang="en-US" err="1">
                <a:solidFill>
                  <a:srgbClr val="000000"/>
                </a:solidFill>
                <a:latin typeface="Verdana" panose="020B0604030504040204" pitchFamily="34" charset="0"/>
              </a:rPr>
              <a:t>init</a:t>
            </a:r>
            <a:r>
              <a:rPr lang="en-US">
                <a:solidFill>
                  <a:srgbClr val="000000"/>
                </a:solidFill>
                <a:latin typeface="Verdana" panose="020B0604030504040204" pitchFamily="34" charset="0"/>
              </a:rPr>
              <a:t>__() function.</a:t>
            </a:r>
            <a:br>
              <a:rPr lang="en-US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>
                <a:solidFill>
                  <a:srgbClr val="000000"/>
                </a:solidFill>
                <a:latin typeface="Verdana" panose="020B0604030504040204" pitchFamily="34" charset="0"/>
              </a:rPr>
              <a:t>Hence a call to the parent’s __</a:t>
            </a:r>
            <a:r>
              <a:rPr lang="en-US" err="1">
                <a:solidFill>
                  <a:srgbClr val="000000"/>
                </a:solidFill>
                <a:latin typeface="Verdana" panose="020B0604030504040204" pitchFamily="34" charset="0"/>
              </a:rPr>
              <a:t>init</a:t>
            </a:r>
            <a:r>
              <a:rPr lang="en-US">
                <a:solidFill>
                  <a:srgbClr val="000000"/>
                </a:solidFill>
                <a:latin typeface="Verdana" panose="020B0604030504040204" pitchFamily="34" charset="0"/>
              </a:rPr>
              <a:t>__() function is required. </a:t>
            </a:r>
            <a:br>
              <a:rPr lang="en-US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>
                <a:solidFill>
                  <a:srgbClr val="000000"/>
                </a:solidFill>
                <a:latin typeface="Verdana" panose="020B0604030504040204" pitchFamily="34" charset="0"/>
              </a:rPr>
              <a:t>Via the super() function you can call all the functionality of the parent class.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C08C00-76D3-4022-8C3A-65F578168CD5}"/>
              </a:ext>
            </a:extLst>
          </p:cNvPr>
          <p:cNvCxnSpPr/>
          <p:nvPr/>
        </p:nvCxnSpPr>
        <p:spPr>
          <a:xfrm>
            <a:off x="6432331" y="2564524"/>
            <a:ext cx="134532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56A65347-6CAB-4814-BACB-BD74B0AC4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201" y="3996743"/>
            <a:ext cx="348615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78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7E51C-88F8-49C5-8592-4B8C5AD2E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OO: </a:t>
            </a:r>
            <a:r>
              <a:rPr lang="nl-BE" err="1"/>
              <a:t>Inheritance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06606-2BC1-48FC-B309-7BF01CB2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8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169A43-A2C2-4B7D-9F5F-E29288516B53}"/>
              </a:ext>
            </a:extLst>
          </p:cNvPr>
          <p:cNvSpPr txBox="1"/>
          <p:nvPr/>
        </p:nvSpPr>
        <p:spPr>
          <a:xfrm>
            <a:off x="582706" y="1562927"/>
            <a:ext cx="1040261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CommercialFlight</a:t>
            </a:r>
            <a:r>
              <a:rPr 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inherits Flight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CommercialFlight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(Flight):</a:t>
            </a:r>
          </a:p>
          <a:p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__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__(self, operator, destination, passengers):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super().__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__(operator, destination)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.passengers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passengers</a:t>
            </a:r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extra function for commercial flights</a:t>
            </a:r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startboarding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(self, ready):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ready: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.passengers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passengers can start boarding on 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boarding yet for 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instantiating </a:t>
            </a:r>
            <a:r>
              <a:rPr lang="en-US" b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CommercialFlight</a:t>
            </a:r>
            <a:r>
              <a:rPr 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objects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=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CommercialFlight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"Virgin"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"Copenhagen"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120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c.startboarding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c.takeoff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4BEF2E-A003-44ED-95AC-A0297DF52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118" y="6292850"/>
            <a:ext cx="69056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62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118267-DBA9-466D-911C-F695AB04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Time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practice</a:t>
            </a:r>
            <a:r>
              <a:rPr lang="nl-BE" dirty="0"/>
              <a:t> OO </a:t>
            </a:r>
            <a:r>
              <a:rPr lang="nl-BE" dirty="0" err="1"/>
              <a:t>programming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0EB159-357B-42F8-B591-CCDC7D47D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err="1"/>
              <a:t>Exercise</a:t>
            </a:r>
            <a:r>
              <a:rPr lang="nl-BE"/>
              <a:t> 1:  HR Payroll system</a:t>
            </a:r>
            <a:br>
              <a:rPr lang="nl-BE"/>
            </a:br>
            <a:br>
              <a:rPr lang="nl-BE"/>
            </a:br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r>
              <a:rPr lang="nl-BE" err="1"/>
              <a:t>Exercise</a:t>
            </a:r>
            <a:r>
              <a:rPr lang="nl-BE"/>
              <a:t> 1 extra: Abstract classes in Python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846B3D-6CF3-40AA-B3B6-2AABFDDC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9</a:t>
            </a:fld>
            <a:endParaRPr lang="nl-BE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36876B6-237A-49DD-9FC9-07B5BFA767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61"/>
          <a:stretch/>
        </p:blipFill>
        <p:spPr bwMode="auto">
          <a:xfrm>
            <a:off x="796946" y="2344614"/>
            <a:ext cx="1874520" cy="16979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2B1C99-36C3-4304-8759-E7E21E5ABD26}"/>
              </a:ext>
            </a:extLst>
          </p:cNvPr>
          <p:cNvSpPr txBox="1"/>
          <p:nvPr/>
        </p:nvSpPr>
        <p:spPr>
          <a:xfrm>
            <a:off x="796946" y="5019527"/>
            <a:ext cx="6101254" cy="287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ABC, </a:t>
            </a:r>
            <a:r>
              <a:rPr lang="en-US" sz="18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abstractmethod</a:t>
            </a: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681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2b0f4be1-9f1f-4328-81a6-034cc34da24b"/>
</p:tagLst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2671</Words>
  <Application>Microsoft Office PowerPoint</Application>
  <PresentationFormat>Widescreen</PresentationFormat>
  <Paragraphs>339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Cambria</vt:lpstr>
      <vt:lpstr>Consolas</vt:lpstr>
      <vt:lpstr>source sans pro</vt:lpstr>
      <vt:lpstr>Verdana</vt:lpstr>
      <vt:lpstr>Kantoorthema</vt:lpstr>
      <vt:lpstr>Advanced programming topics</vt:lpstr>
      <vt:lpstr>What you should already know?</vt:lpstr>
      <vt:lpstr>Scaling up your Python programming skills</vt:lpstr>
      <vt:lpstr>OO : Classes</vt:lpstr>
      <vt:lpstr>OO: Instance methods</vt:lpstr>
      <vt:lpstr>OO: Instance methods</vt:lpstr>
      <vt:lpstr>OO: Inheritance</vt:lpstr>
      <vt:lpstr>OO: Inheritance</vt:lpstr>
      <vt:lpstr>Time to practice OO programming</vt:lpstr>
      <vt:lpstr>Built-in functions for working with collections</vt:lpstr>
      <vt:lpstr>Collection-based iteration</vt:lpstr>
      <vt:lpstr>Enumerate() for counting</vt:lpstr>
      <vt:lpstr>Enumerate()</vt:lpstr>
      <vt:lpstr>Zip() for parallel iteration</vt:lpstr>
      <vt:lpstr>Zip()</vt:lpstr>
      <vt:lpstr>Zip() &amp; Enumerate() </vt:lpstr>
      <vt:lpstr>Map() for calling functions</vt:lpstr>
      <vt:lpstr>Map()</vt:lpstr>
      <vt:lpstr>Filter() for extracting values from iterables</vt:lpstr>
      <vt:lpstr>Lambda functions</vt:lpstr>
      <vt:lpstr>Lambda functions</vt:lpstr>
      <vt:lpstr>List comprehension</vt:lpstr>
      <vt:lpstr>List comprehension</vt:lpstr>
      <vt:lpstr>List Comprehension</vt:lpstr>
      <vt:lpstr>List comprehension</vt:lpstr>
      <vt:lpstr>Descriptive statistics</vt:lpstr>
      <vt:lpstr>Measures of central location</vt:lpstr>
      <vt:lpstr>Time to practice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Christel Maes</dc:creator>
  <cp:lastModifiedBy>Ellen Torfs</cp:lastModifiedBy>
  <cp:revision>1</cp:revision>
  <dcterms:created xsi:type="dcterms:W3CDTF">2018-02-21T07:41:18Z</dcterms:created>
  <dcterms:modified xsi:type="dcterms:W3CDTF">2022-03-28T09:34:02Z</dcterms:modified>
</cp:coreProperties>
</file>